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4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</p:sldIdLst>
  <p:sldSz cy="5143500" cx="9144000"/>
  <p:notesSz cx="6858000" cy="9144000"/>
  <p:embeddedFontLst>
    <p:embeddedFont>
      <p:font typeface="Montserrat"/>
      <p:regular r:id="rId20"/>
      <p:bold r:id="rId21"/>
      <p:italic r:id="rId22"/>
      <p:boldItalic r:id="rId23"/>
    </p:embeddedFont>
    <p:embeddedFont>
      <p:font typeface="Montserrat ExtraBold"/>
      <p:bold r:id="rId24"/>
      <p:boldItalic r:id="rId25"/>
    </p:embeddedFont>
    <p:embeddedFont>
      <p:font typeface="Tajawal"/>
      <p:regular r:id="rId26"/>
      <p:bold r:id="rId27"/>
    </p:embeddedFont>
    <p:embeddedFont>
      <p:font typeface="PT Sans"/>
      <p:regular r:id="rId28"/>
      <p:bold r:id="rId29"/>
      <p:italic r:id="rId30"/>
      <p:boldItalic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regular.fntdata"/><Relationship Id="rId22" Type="http://schemas.openxmlformats.org/officeDocument/2006/relationships/font" Target="fonts/Montserrat-italic.fntdata"/><Relationship Id="rId21" Type="http://schemas.openxmlformats.org/officeDocument/2006/relationships/font" Target="fonts/Montserrat-bold.fntdata"/><Relationship Id="rId24" Type="http://schemas.openxmlformats.org/officeDocument/2006/relationships/font" Target="fonts/MontserratExtraBold-bold.fntdata"/><Relationship Id="rId23" Type="http://schemas.openxmlformats.org/officeDocument/2006/relationships/font" Target="fonts/Montserrat-bold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Tajawal-regular.fntdata"/><Relationship Id="rId25" Type="http://schemas.openxmlformats.org/officeDocument/2006/relationships/font" Target="fonts/MontserratExtraBold-boldItalic.fntdata"/><Relationship Id="rId28" Type="http://schemas.openxmlformats.org/officeDocument/2006/relationships/font" Target="fonts/PTSans-regular.fntdata"/><Relationship Id="rId27" Type="http://schemas.openxmlformats.org/officeDocument/2006/relationships/font" Target="fonts/Tajawal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PTSans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PTSans-boldItalic.fntdata"/><Relationship Id="rId30" Type="http://schemas.openxmlformats.org/officeDocument/2006/relationships/font" Target="fonts/PTSans-italic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49" name="Shape 1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50" name="Google Shape;11150;g24d217a3bb2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51" name="Google Shape;11151;g24d217a3bb2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Sean and Eugene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46" name="Shape 11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7" name="Google Shape;11247;g251b87d3813_0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48" name="Google Shape;11248;g251b87d3813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59" name="Shape 11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0" name="Google Shape;11260;g251b87d3813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61" name="Google Shape;11261;g251b87d3813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91" name="Shape 11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2" name="Google Shape;11292;g251b87d3813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93" name="Google Shape;11293;g251b87d3813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04" name="Shape 11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5" name="Google Shape;11305;g251b87d3813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06" name="Google Shape;11306;g251b87d3813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36" name="Shape 1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7" name="Google Shape;11337;g251b87d3813_0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38" name="Google Shape;11338;g251b87d3813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13" name="Shape 11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14" name="Google Shape;11414;g24d217a3bb2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15" name="Google Shape;11415;g24d217a3bb2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future, outline now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57" name="Shape 1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58" name="Google Shape;11158;g24f35650df2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59" name="Google Shape;11159;g24f35650df2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64" name="Shape 1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5" name="Google Shape;11165;g24f35650df2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66" name="Google Shape;11166;g24f35650df2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71" name="Shape 11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72" name="Google Shape;11172;g24f35650df2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73" name="Google Shape;11173;g24f35650df2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77" name="Shape 1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78" name="Google Shape;11178;gbd6c00e730_0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79" name="Google Shape;11179;gbd6c00e730_0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96" name="Shape 11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7" name="Google Shape;11197;g22602ef930a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98" name="Google Shape;11198;g22602ef930a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03" name="Shape 1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04" name="Google Shape;11204;g24d217a3bb2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05" name="Google Shape;11205;g24d217a3bb2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Elena - Supervised, Chase - Contrastive, Sean &amp; Eugene geospacial/bit flip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08" name="Shape 11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09" name="Google Shape;11209;g10051a154a0_1_34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10" name="Google Shape;11210;g10051a154a0_1_34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23" name="Shape 11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4" name="Google Shape;11224;g251b87d3813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25" name="Google Shape;11225;g251b87d3813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Relationship Id="rId3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Relationship Id="rId3" Type="http://schemas.openxmlformats.org/officeDocument/2006/relationships/image" Target="../media/image5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5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Relationship Id="rId3" Type="http://schemas.openxmlformats.org/officeDocument/2006/relationships/image" Target="../media/image5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g"/><Relationship Id="rId3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g"/><Relationship Id="rId3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Relationship Id="rId3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jp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Relationship Id="rId3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jpg"/><Relationship Id="rId3" Type="http://schemas.openxmlformats.org/officeDocument/2006/relationships/image" Target="../media/image1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g"/><Relationship Id="rId3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jp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g"/><Relationship Id="rId3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Relationship Id="rId3" Type="http://schemas.openxmlformats.org/officeDocument/2006/relationships/image" Target="../media/image5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jpg"/><Relationship Id="rId3" Type="http://schemas.openxmlformats.org/officeDocument/2006/relationships/image" Target="../media/image5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Relationship Id="rId3" Type="http://schemas.openxmlformats.org/officeDocument/2006/relationships/image" Target="../media/image5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Relationship Id="rId6" Type="http://schemas.openxmlformats.org/officeDocument/2006/relationships/hyperlink" Target="http://bit.ly/2TtBDfr" TargetMode="External"/><Relationship Id="rId7" Type="http://schemas.openxmlformats.org/officeDocument/2006/relationships/image" Target="../media/image5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Relationship Id="rId3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Relationship Id="rId3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Relationship Id="rId3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Relationship Id="rId3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1" y="0"/>
            <a:ext cx="9144000" cy="514346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/>
          <p:nvPr>
            <p:ph type="ctrTitle"/>
          </p:nvPr>
        </p:nvSpPr>
        <p:spPr>
          <a:xfrm>
            <a:off x="657283" y="1182702"/>
            <a:ext cx="4406700" cy="234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b="1"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922083" y="3495100"/>
            <a:ext cx="37416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2" name="Google Shape;12;p2"/>
          <p:cNvSpPr/>
          <p:nvPr/>
        </p:nvSpPr>
        <p:spPr>
          <a:xfrm>
            <a:off x="6458000" y="1416375"/>
            <a:ext cx="2903100" cy="29031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" name="Google Shape;13;p2"/>
          <p:cNvCxnSpPr/>
          <p:nvPr/>
        </p:nvCxnSpPr>
        <p:spPr>
          <a:xfrm flipH="1">
            <a:off x="3348775" y="4337725"/>
            <a:ext cx="1905600" cy="1903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" name="Google Shape;14;p2"/>
          <p:cNvSpPr/>
          <p:nvPr/>
        </p:nvSpPr>
        <p:spPr>
          <a:xfrm>
            <a:off x="-1021725" y="-1188350"/>
            <a:ext cx="1385400" cy="30033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8522575" y="3011850"/>
            <a:ext cx="1385400" cy="30033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" name="Google Shape;16;p2"/>
          <p:cNvCxnSpPr/>
          <p:nvPr/>
        </p:nvCxnSpPr>
        <p:spPr>
          <a:xfrm flipH="1">
            <a:off x="4403025" y="-1016800"/>
            <a:ext cx="1905600" cy="1903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" name="Google Shape;17;p2"/>
          <p:cNvCxnSpPr/>
          <p:nvPr/>
        </p:nvCxnSpPr>
        <p:spPr>
          <a:xfrm>
            <a:off x="-408325" y="2485775"/>
            <a:ext cx="687600" cy="687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8" name="Google Shape;18;p2"/>
          <p:cNvGrpSpPr/>
          <p:nvPr/>
        </p:nvGrpSpPr>
        <p:grpSpPr>
          <a:xfrm>
            <a:off x="865824" y="4513491"/>
            <a:ext cx="1934189" cy="1818370"/>
            <a:chOff x="1023775" y="238125"/>
            <a:chExt cx="5572425" cy="5238750"/>
          </a:xfrm>
        </p:grpSpPr>
        <p:sp>
          <p:nvSpPr>
            <p:cNvPr id="19" name="Google Shape;19;p2"/>
            <p:cNvSpPr/>
            <p:nvPr/>
          </p:nvSpPr>
          <p:spPr>
            <a:xfrm>
              <a:off x="1023775" y="238125"/>
              <a:ext cx="63400" cy="63400"/>
            </a:xfrm>
            <a:custGeom>
              <a:rect b="b" l="l" r="r" t="t"/>
              <a:pathLst>
                <a:path extrusionOk="0" h="2536" w="2536">
                  <a:moveTo>
                    <a:pt x="1201" y="0"/>
                  </a:moveTo>
                  <a:lnTo>
                    <a:pt x="667" y="133"/>
                  </a:lnTo>
                  <a:lnTo>
                    <a:pt x="400" y="400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400" y="2136"/>
                  </a:lnTo>
                  <a:lnTo>
                    <a:pt x="667" y="2402"/>
                  </a:lnTo>
                  <a:lnTo>
                    <a:pt x="1201" y="2536"/>
                  </a:lnTo>
                  <a:lnTo>
                    <a:pt x="1735" y="2402"/>
                  </a:lnTo>
                  <a:lnTo>
                    <a:pt x="2136" y="2136"/>
                  </a:lnTo>
                  <a:lnTo>
                    <a:pt x="2402" y="1735"/>
                  </a:lnTo>
                  <a:lnTo>
                    <a:pt x="2536" y="1335"/>
                  </a:lnTo>
                  <a:lnTo>
                    <a:pt x="2402" y="801"/>
                  </a:lnTo>
                  <a:lnTo>
                    <a:pt x="2136" y="400"/>
                  </a:lnTo>
                  <a:lnTo>
                    <a:pt x="1735" y="133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480900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5" y="0"/>
                  </a:moveTo>
                  <a:lnTo>
                    <a:pt x="801" y="133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2"/>
                  </a:lnTo>
                  <a:lnTo>
                    <a:pt x="1335" y="2536"/>
                  </a:lnTo>
                  <a:lnTo>
                    <a:pt x="1736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3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1941375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202" y="0"/>
                  </a:moveTo>
                  <a:lnTo>
                    <a:pt x="801" y="133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2"/>
                  </a:lnTo>
                  <a:lnTo>
                    <a:pt x="1202" y="2536"/>
                  </a:lnTo>
                  <a:lnTo>
                    <a:pt x="1736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3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2401850" y="238125"/>
              <a:ext cx="60100" cy="63400"/>
            </a:xfrm>
            <a:custGeom>
              <a:rect b="b" l="l" r="r" t="t"/>
              <a:pathLst>
                <a:path extrusionOk="0" h="2536" w="2404">
                  <a:moveTo>
                    <a:pt x="1202" y="0"/>
                  </a:moveTo>
                  <a:lnTo>
                    <a:pt x="668" y="133"/>
                  </a:lnTo>
                  <a:lnTo>
                    <a:pt x="268" y="400"/>
                  </a:lnTo>
                  <a:lnTo>
                    <a:pt x="1" y="801"/>
                  </a:lnTo>
                  <a:lnTo>
                    <a:pt x="1" y="1335"/>
                  </a:lnTo>
                  <a:lnTo>
                    <a:pt x="1" y="1735"/>
                  </a:lnTo>
                  <a:lnTo>
                    <a:pt x="268" y="2136"/>
                  </a:lnTo>
                  <a:lnTo>
                    <a:pt x="668" y="2402"/>
                  </a:lnTo>
                  <a:lnTo>
                    <a:pt x="1202" y="2536"/>
                  </a:lnTo>
                  <a:lnTo>
                    <a:pt x="1736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3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2859000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5" y="0"/>
                  </a:moveTo>
                  <a:lnTo>
                    <a:pt x="801" y="133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2"/>
                  </a:lnTo>
                  <a:lnTo>
                    <a:pt x="1335" y="2536"/>
                  </a:lnTo>
                  <a:lnTo>
                    <a:pt x="1735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5" y="133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3319475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201" y="0"/>
                  </a:moveTo>
                  <a:lnTo>
                    <a:pt x="801" y="133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2"/>
                  </a:lnTo>
                  <a:lnTo>
                    <a:pt x="1201" y="2536"/>
                  </a:lnTo>
                  <a:lnTo>
                    <a:pt x="1735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5" y="133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3779950" y="238125"/>
              <a:ext cx="60075" cy="63400"/>
            </a:xfrm>
            <a:custGeom>
              <a:rect b="b" l="l" r="r" t="t"/>
              <a:pathLst>
                <a:path extrusionOk="0" h="2536" w="2403">
                  <a:moveTo>
                    <a:pt x="1202" y="0"/>
                  </a:moveTo>
                  <a:lnTo>
                    <a:pt x="668" y="133"/>
                  </a:lnTo>
                  <a:lnTo>
                    <a:pt x="267" y="400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2"/>
                  </a:lnTo>
                  <a:lnTo>
                    <a:pt x="1202" y="2536"/>
                  </a:lnTo>
                  <a:lnTo>
                    <a:pt x="1735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5" y="133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4237075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6" y="0"/>
                  </a:moveTo>
                  <a:lnTo>
                    <a:pt x="802" y="133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2"/>
                  </a:lnTo>
                  <a:lnTo>
                    <a:pt x="1336" y="2536"/>
                  </a:lnTo>
                  <a:lnTo>
                    <a:pt x="1736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3"/>
                  </a:lnTo>
                  <a:lnTo>
                    <a:pt x="13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4697550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202" y="0"/>
                  </a:moveTo>
                  <a:lnTo>
                    <a:pt x="802" y="133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2"/>
                  </a:lnTo>
                  <a:lnTo>
                    <a:pt x="1202" y="2536"/>
                  </a:lnTo>
                  <a:lnTo>
                    <a:pt x="1736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3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5154700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5" y="0"/>
                  </a:moveTo>
                  <a:lnTo>
                    <a:pt x="801" y="133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2"/>
                  </a:lnTo>
                  <a:lnTo>
                    <a:pt x="1335" y="2536"/>
                  </a:lnTo>
                  <a:lnTo>
                    <a:pt x="1869" y="2402"/>
                  </a:lnTo>
                  <a:lnTo>
                    <a:pt x="2269" y="2136"/>
                  </a:lnTo>
                  <a:lnTo>
                    <a:pt x="2536" y="1735"/>
                  </a:lnTo>
                  <a:lnTo>
                    <a:pt x="2536" y="1335"/>
                  </a:lnTo>
                  <a:lnTo>
                    <a:pt x="2536" y="801"/>
                  </a:lnTo>
                  <a:lnTo>
                    <a:pt x="2269" y="400"/>
                  </a:lnTo>
                  <a:lnTo>
                    <a:pt x="1869" y="133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5615175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5" y="0"/>
                  </a:moveTo>
                  <a:lnTo>
                    <a:pt x="801" y="133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2"/>
                  </a:lnTo>
                  <a:lnTo>
                    <a:pt x="1335" y="2536"/>
                  </a:lnTo>
                  <a:lnTo>
                    <a:pt x="1736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3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6075650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202" y="0"/>
                  </a:moveTo>
                  <a:lnTo>
                    <a:pt x="668" y="133"/>
                  </a:lnTo>
                  <a:lnTo>
                    <a:pt x="267" y="400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2"/>
                  </a:lnTo>
                  <a:lnTo>
                    <a:pt x="1202" y="2536"/>
                  </a:lnTo>
                  <a:lnTo>
                    <a:pt x="1736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3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6532800" y="238125"/>
              <a:ext cx="63400" cy="63400"/>
            </a:xfrm>
            <a:custGeom>
              <a:rect b="b" l="l" r="r" t="t"/>
              <a:pathLst>
                <a:path extrusionOk="0" h="2536" w="2536">
                  <a:moveTo>
                    <a:pt x="1335" y="0"/>
                  </a:moveTo>
                  <a:lnTo>
                    <a:pt x="801" y="133"/>
                  </a:lnTo>
                  <a:lnTo>
                    <a:pt x="400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0" y="2136"/>
                  </a:lnTo>
                  <a:lnTo>
                    <a:pt x="801" y="2402"/>
                  </a:lnTo>
                  <a:lnTo>
                    <a:pt x="1335" y="2536"/>
                  </a:lnTo>
                  <a:lnTo>
                    <a:pt x="1735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5" y="133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1023775" y="63852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667" y="1"/>
                  </a:moveTo>
                  <a:lnTo>
                    <a:pt x="400" y="268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6"/>
                  </a:lnTo>
                  <a:lnTo>
                    <a:pt x="2536" y="1202"/>
                  </a:lnTo>
                  <a:lnTo>
                    <a:pt x="2402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1480900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1941375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2401850" y="638525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668" y="1"/>
                  </a:moveTo>
                  <a:lnTo>
                    <a:pt x="268" y="268"/>
                  </a:lnTo>
                  <a:lnTo>
                    <a:pt x="1" y="668"/>
                  </a:lnTo>
                  <a:lnTo>
                    <a:pt x="1" y="1202"/>
                  </a:lnTo>
                  <a:lnTo>
                    <a:pt x="1" y="1736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2859000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3319475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3779950" y="638525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668" y="1"/>
                  </a:moveTo>
                  <a:lnTo>
                    <a:pt x="267" y="268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4237075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2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4697550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2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5154700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6"/>
                  </a:lnTo>
                  <a:lnTo>
                    <a:pt x="2536" y="1202"/>
                  </a:lnTo>
                  <a:lnTo>
                    <a:pt x="2536" y="668"/>
                  </a:lnTo>
                  <a:lnTo>
                    <a:pt x="2269" y="268"/>
                  </a:lnTo>
                  <a:lnTo>
                    <a:pt x="18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615175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6075650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668" y="1"/>
                  </a:moveTo>
                  <a:lnTo>
                    <a:pt x="267" y="268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6532800" y="63852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801" y="1"/>
                  </a:moveTo>
                  <a:lnTo>
                    <a:pt x="400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1023775" y="1035600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201" y="1"/>
                  </a:moveTo>
                  <a:lnTo>
                    <a:pt x="667" y="134"/>
                  </a:lnTo>
                  <a:lnTo>
                    <a:pt x="400" y="401"/>
                  </a:lnTo>
                  <a:lnTo>
                    <a:pt x="0" y="801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6"/>
                  </a:lnTo>
                  <a:lnTo>
                    <a:pt x="2536" y="1202"/>
                  </a:lnTo>
                  <a:lnTo>
                    <a:pt x="2402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1480900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1941375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2401850" y="1035600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1202" y="1"/>
                  </a:moveTo>
                  <a:lnTo>
                    <a:pt x="668" y="134"/>
                  </a:lnTo>
                  <a:lnTo>
                    <a:pt x="268" y="401"/>
                  </a:lnTo>
                  <a:lnTo>
                    <a:pt x="1" y="801"/>
                  </a:lnTo>
                  <a:lnTo>
                    <a:pt x="1" y="1202"/>
                  </a:lnTo>
                  <a:lnTo>
                    <a:pt x="1" y="1736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2859000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3319475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1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3779950" y="1035600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1202" y="1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4237075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6" y="1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4697550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5154700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6"/>
                  </a:lnTo>
                  <a:lnTo>
                    <a:pt x="2536" y="1202"/>
                  </a:lnTo>
                  <a:lnTo>
                    <a:pt x="2536" y="801"/>
                  </a:lnTo>
                  <a:lnTo>
                    <a:pt x="2269" y="401"/>
                  </a:lnTo>
                  <a:lnTo>
                    <a:pt x="1869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5615175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6075650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6532800" y="1035600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335" y="1"/>
                  </a:moveTo>
                  <a:lnTo>
                    <a:pt x="801" y="134"/>
                  </a:lnTo>
                  <a:lnTo>
                    <a:pt x="400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1023775" y="143267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201" y="1"/>
                  </a:moveTo>
                  <a:lnTo>
                    <a:pt x="667" y="134"/>
                  </a:lnTo>
                  <a:lnTo>
                    <a:pt x="400" y="401"/>
                  </a:lnTo>
                  <a:lnTo>
                    <a:pt x="0" y="802"/>
                  </a:lnTo>
                  <a:lnTo>
                    <a:pt x="0" y="1335"/>
                  </a:lnTo>
                  <a:lnTo>
                    <a:pt x="0" y="1736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6"/>
                  </a:lnTo>
                  <a:lnTo>
                    <a:pt x="2536" y="1335"/>
                  </a:lnTo>
                  <a:lnTo>
                    <a:pt x="2402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1480900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1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1941375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1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2401850" y="1432675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1202" y="1"/>
                  </a:moveTo>
                  <a:lnTo>
                    <a:pt x="668" y="134"/>
                  </a:lnTo>
                  <a:lnTo>
                    <a:pt x="268" y="401"/>
                  </a:lnTo>
                  <a:lnTo>
                    <a:pt x="1" y="802"/>
                  </a:lnTo>
                  <a:lnTo>
                    <a:pt x="1" y="1335"/>
                  </a:lnTo>
                  <a:lnTo>
                    <a:pt x="1" y="1736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2859000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3319475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1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3779950" y="1432675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1202" y="1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2"/>
                  </a:lnTo>
                  <a:lnTo>
                    <a:pt x="0" y="1335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4237075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6" y="1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1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4697550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1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5154700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6"/>
                  </a:lnTo>
                  <a:lnTo>
                    <a:pt x="2536" y="1335"/>
                  </a:lnTo>
                  <a:lnTo>
                    <a:pt x="2536" y="802"/>
                  </a:lnTo>
                  <a:lnTo>
                    <a:pt x="2269" y="401"/>
                  </a:lnTo>
                  <a:lnTo>
                    <a:pt x="1869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5615175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6075650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2"/>
                  </a:lnTo>
                  <a:lnTo>
                    <a:pt x="0" y="1335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6532800" y="143267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335" y="1"/>
                  </a:moveTo>
                  <a:lnTo>
                    <a:pt x="801" y="134"/>
                  </a:lnTo>
                  <a:lnTo>
                    <a:pt x="400" y="401"/>
                  </a:lnTo>
                  <a:lnTo>
                    <a:pt x="134" y="802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1023775" y="1833100"/>
              <a:ext cx="63400" cy="60075"/>
            </a:xfrm>
            <a:custGeom>
              <a:rect b="b" l="l" r="r" t="t"/>
              <a:pathLst>
                <a:path extrusionOk="0" h="2403" w="2536">
                  <a:moveTo>
                    <a:pt x="667" y="0"/>
                  </a:moveTo>
                  <a:lnTo>
                    <a:pt x="400" y="267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5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5"/>
                  </a:lnTo>
                  <a:lnTo>
                    <a:pt x="2536" y="1202"/>
                  </a:lnTo>
                  <a:lnTo>
                    <a:pt x="2402" y="668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1480900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801" y="0"/>
                  </a:moveTo>
                  <a:lnTo>
                    <a:pt x="401" y="267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1941375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801" y="0"/>
                  </a:moveTo>
                  <a:lnTo>
                    <a:pt x="401" y="267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2401850" y="1833100"/>
              <a:ext cx="60100" cy="60075"/>
            </a:xfrm>
            <a:custGeom>
              <a:rect b="b" l="l" r="r" t="t"/>
              <a:pathLst>
                <a:path extrusionOk="0" h="2403" w="2404">
                  <a:moveTo>
                    <a:pt x="668" y="0"/>
                  </a:moveTo>
                  <a:lnTo>
                    <a:pt x="268" y="267"/>
                  </a:lnTo>
                  <a:lnTo>
                    <a:pt x="1" y="668"/>
                  </a:lnTo>
                  <a:lnTo>
                    <a:pt x="1" y="1202"/>
                  </a:lnTo>
                  <a:lnTo>
                    <a:pt x="1" y="1735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2859000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801" y="0"/>
                  </a:moveTo>
                  <a:lnTo>
                    <a:pt x="401" y="267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3319475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801" y="0"/>
                  </a:moveTo>
                  <a:lnTo>
                    <a:pt x="401" y="267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3779950" y="1833100"/>
              <a:ext cx="60075" cy="60075"/>
            </a:xfrm>
            <a:custGeom>
              <a:rect b="b" l="l" r="r" t="t"/>
              <a:pathLst>
                <a:path extrusionOk="0" h="2403" w="2403">
                  <a:moveTo>
                    <a:pt x="668" y="0"/>
                  </a:moveTo>
                  <a:lnTo>
                    <a:pt x="267" y="267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4237075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802" y="0"/>
                  </a:moveTo>
                  <a:lnTo>
                    <a:pt x="401" y="267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4697550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802" y="0"/>
                  </a:moveTo>
                  <a:lnTo>
                    <a:pt x="401" y="267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5154700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801" y="0"/>
                  </a:moveTo>
                  <a:lnTo>
                    <a:pt x="401" y="267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5"/>
                  </a:lnTo>
                  <a:lnTo>
                    <a:pt x="2536" y="1202"/>
                  </a:lnTo>
                  <a:lnTo>
                    <a:pt x="2536" y="668"/>
                  </a:lnTo>
                  <a:lnTo>
                    <a:pt x="2269" y="267"/>
                  </a:lnTo>
                  <a:lnTo>
                    <a:pt x="18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5615175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801" y="0"/>
                  </a:moveTo>
                  <a:lnTo>
                    <a:pt x="401" y="267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6075650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668" y="0"/>
                  </a:moveTo>
                  <a:lnTo>
                    <a:pt x="267" y="267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6532800" y="1833100"/>
              <a:ext cx="63400" cy="60075"/>
            </a:xfrm>
            <a:custGeom>
              <a:rect b="b" l="l" r="r" t="t"/>
              <a:pathLst>
                <a:path extrusionOk="0" h="2403" w="2536">
                  <a:moveTo>
                    <a:pt x="801" y="0"/>
                  </a:moveTo>
                  <a:lnTo>
                    <a:pt x="400" y="267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5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1023775" y="223017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201" y="0"/>
                  </a:moveTo>
                  <a:lnTo>
                    <a:pt x="667" y="134"/>
                  </a:lnTo>
                  <a:lnTo>
                    <a:pt x="400" y="401"/>
                  </a:lnTo>
                  <a:lnTo>
                    <a:pt x="0" y="801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6"/>
                  </a:lnTo>
                  <a:lnTo>
                    <a:pt x="2536" y="1202"/>
                  </a:lnTo>
                  <a:lnTo>
                    <a:pt x="2402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1480900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1941375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2401850" y="2230175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1202" y="0"/>
                  </a:moveTo>
                  <a:lnTo>
                    <a:pt x="668" y="134"/>
                  </a:lnTo>
                  <a:lnTo>
                    <a:pt x="268" y="401"/>
                  </a:lnTo>
                  <a:lnTo>
                    <a:pt x="1" y="801"/>
                  </a:lnTo>
                  <a:lnTo>
                    <a:pt x="1" y="1202"/>
                  </a:lnTo>
                  <a:lnTo>
                    <a:pt x="1" y="1736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2859000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3319475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1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3779950" y="2230175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1202" y="0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4237075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6" y="0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4697550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5154700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6"/>
                  </a:lnTo>
                  <a:lnTo>
                    <a:pt x="2536" y="1202"/>
                  </a:lnTo>
                  <a:lnTo>
                    <a:pt x="2536" y="801"/>
                  </a:lnTo>
                  <a:lnTo>
                    <a:pt x="2269" y="401"/>
                  </a:lnTo>
                  <a:lnTo>
                    <a:pt x="1869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5615175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6075650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6532800" y="223017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335" y="0"/>
                  </a:moveTo>
                  <a:lnTo>
                    <a:pt x="801" y="134"/>
                  </a:lnTo>
                  <a:lnTo>
                    <a:pt x="400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1023775" y="2627250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201" y="0"/>
                  </a:moveTo>
                  <a:lnTo>
                    <a:pt x="667" y="134"/>
                  </a:lnTo>
                  <a:lnTo>
                    <a:pt x="400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6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6"/>
                  </a:lnTo>
                  <a:lnTo>
                    <a:pt x="2536" y="1335"/>
                  </a:lnTo>
                  <a:lnTo>
                    <a:pt x="2402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1480900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1941375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2401850" y="2627250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1202" y="0"/>
                  </a:moveTo>
                  <a:lnTo>
                    <a:pt x="668" y="134"/>
                  </a:lnTo>
                  <a:lnTo>
                    <a:pt x="268" y="401"/>
                  </a:lnTo>
                  <a:lnTo>
                    <a:pt x="1" y="801"/>
                  </a:lnTo>
                  <a:lnTo>
                    <a:pt x="1" y="1335"/>
                  </a:lnTo>
                  <a:lnTo>
                    <a:pt x="1" y="1736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2859000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3319475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1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3779950" y="2627250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1202" y="0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4237075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6" y="0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4697550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5154700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6"/>
                  </a:lnTo>
                  <a:lnTo>
                    <a:pt x="2536" y="1335"/>
                  </a:lnTo>
                  <a:lnTo>
                    <a:pt x="2536" y="801"/>
                  </a:lnTo>
                  <a:lnTo>
                    <a:pt x="2269" y="401"/>
                  </a:lnTo>
                  <a:lnTo>
                    <a:pt x="1869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5615175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6075650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6532800" y="2627250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335" y="0"/>
                  </a:moveTo>
                  <a:lnTo>
                    <a:pt x="801" y="134"/>
                  </a:lnTo>
                  <a:lnTo>
                    <a:pt x="400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1023775" y="302432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201" y="1"/>
                  </a:moveTo>
                  <a:lnTo>
                    <a:pt x="667" y="134"/>
                  </a:lnTo>
                  <a:lnTo>
                    <a:pt x="400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869"/>
                  </a:lnTo>
                  <a:lnTo>
                    <a:pt x="400" y="2270"/>
                  </a:lnTo>
                  <a:lnTo>
                    <a:pt x="667" y="2537"/>
                  </a:lnTo>
                  <a:lnTo>
                    <a:pt x="1735" y="2537"/>
                  </a:lnTo>
                  <a:lnTo>
                    <a:pt x="2136" y="2270"/>
                  </a:lnTo>
                  <a:lnTo>
                    <a:pt x="2402" y="1869"/>
                  </a:lnTo>
                  <a:lnTo>
                    <a:pt x="2536" y="1335"/>
                  </a:lnTo>
                  <a:lnTo>
                    <a:pt x="2402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1480900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869"/>
                  </a:lnTo>
                  <a:lnTo>
                    <a:pt x="401" y="2270"/>
                  </a:lnTo>
                  <a:lnTo>
                    <a:pt x="801" y="2537"/>
                  </a:lnTo>
                  <a:lnTo>
                    <a:pt x="1736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1941375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869"/>
                  </a:lnTo>
                  <a:lnTo>
                    <a:pt x="401" y="2270"/>
                  </a:lnTo>
                  <a:lnTo>
                    <a:pt x="801" y="2537"/>
                  </a:lnTo>
                  <a:lnTo>
                    <a:pt x="1736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2401850" y="3024325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1202" y="1"/>
                  </a:moveTo>
                  <a:lnTo>
                    <a:pt x="668" y="134"/>
                  </a:lnTo>
                  <a:lnTo>
                    <a:pt x="268" y="401"/>
                  </a:lnTo>
                  <a:lnTo>
                    <a:pt x="1" y="801"/>
                  </a:lnTo>
                  <a:lnTo>
                    <a:pt x="1" y="1335"/>
                  </a:lnTo>
                  <a:lnTo>
                    <a:pt x="1" y="1869"/>
                  </a:lnTo>
                  <a:lnTo>
                    <a:pt x="268" y="2270"/>
                  </a:lnTo>
                  <a:lnTo>
                    <a:pt x="668" y="2537"/>
                  </a:lnTo>
                  <a:lnTo>
                    <a:pt x="1736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2859000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869"/>
                  </a:lnTo>
                  <a:lnTo>
                    <a:pt x="401" y="2270"/>
                  </a:lnTo>
                  <a:lnTo>
                    <a:pt x="801" y="2537"/>
                  </a:lnTo>
                  <a:lnTo>
                    <a:pt x="1735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3319475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1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869"/>
                  </a:lnTo>
                  <a:lnTo>
                    <a:pt x="401" y="2270"/>
                  </a:lnTo>
                  <a:lnTo>
                    <a:pt x="801" y="2537"/>
                  </a:lnTo>
                  <a:lnTo>
                    <a:pt x="1735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3779950" y="3024325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1202" y="1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869"/>
                  </a:lnTo>
                  <a:lnTo>
                    <a:pt x="267" y="2270"/>
                  </a:lnTo>
                  <a:lnTo>
                    <a:pt x="668" y="2537"/>
                  </a:lnTo>
                  <a:lnTo>
                    <a:pt x="1735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4237075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6" y="1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869"/>
                  </a:lnTo>
                  <a:lnTo>
                    <a:pt x="401" y="2270"/>
                  </a:lnTo>
                  <a:lnTo>
                    <a:pt x="802" y="2537"/>
                  </a:lnTo>
                  <a:lnTo>
                    <a:pt x="1736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4697550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869"/>
                  </a:lnTo>
                  <a:lnTo>
                    <a:pt x="401" y="2270"/>
                  </a:lnTo>
                  <a:lnTo>
                    <a:pt x="802" y="2537"/>
                  </a:lnTo>
                  <a:lnTo>
                    <a:pt x="1736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5154700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869"/>
                  </a:lnTo>
                  <a:lnTo>
                    <a:pt x="401" y="2270"/>
                  </a:lnTo>
                  <a:lnTo>
                    <a:pt x="801" y="2537"/>
                  </a:lnTo>
                  <a:lnTo>
                    <a:pt x="1869" y="2537"/>
                  </a:lnTo>
                  <a:lnTo>
                    <a:pt x="2269" y="2270"/>
                  </a:lnTo>
                  <a:lnTo>
                    <a:pt x="2536" y="1869"/>
                  </a:lnTo>
                  <a:lnTo>
                    <a:pt x="2536" y="1335"/>
                  </a:lnTo>
                  <a:lnTo>
                    <a:pt x="2536" y="801"/>
                  </a:lnTo>
                  <a:lnTo>
                    <a:pt x="2269" y="401"/>
                  </a:lnTo>
                  <a:lnTo>
                    <a:pt x="1869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5615175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869"/>
                  </a:lnTo>
                  <a:lnTo>
                    <a:pt x="401" y="2270"/>
                  </a:lnTo>
                  <a:lnTo>
                    <a:pt x="801" y="2537"/>
                  </a:lnTo>
                  <a:lnTo>
                    <a:pt x="1736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6075650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869"/>
                  </a:lnTo>
                  <a:lnTo>
                    <a:pt x="267" y="2270"/>
                  </a:lnTo>
                  <a:lnTo>
                    <a:pt x="668" y="2537"/>
                  </a:lnTo>
                  <a:lnTo>
                    <a:pt x="1736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6532800" y="302432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335" y="1"/>
                  </a:moveTo>
                  <a:lnTo>
                    <a:pt x="801" y="134"/>
                  </a:lnTo>
                  <a:lnTo>
                    <a:pt x="400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869"/>
                  </a:lnTo>
                  <a:lnTo>
                    <a:pt x="400" y="2270"/>
                  </a:lnTo>
                  <a:lnTo>
                    <a:pt x="801" y="2537"/>
                  </a:lnTo>
                  <a:lnTo>
                    <a:pt x="1735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1023775" y="3424750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667" y="0"/>
                  </a:moveTo>
                  <a:lnTo>
                    <a:pt x="400" y="267"/>
                  </a:lnTo>
                  <a:lnTo>
                    <a:pt x="0" y="667"/>
                  </a:lnTo>
                  <a:lnTo>
                    <a:pt x="0" y="1201"/>
                  </a:lnTo>
                  <a:lnTo>
                    <a:pt x="0" y="1735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5"/>
                  </a:lnTo>
                  <a:lnTo>
                    <a:pt x="2536" y="1201"/>
                  </a:lnTo>
                  <a:lnTo>
                    <a:pt x="2402" y="667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1480900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0"/>
                  </a:moveTo>
                  <a:lnTo>
                    <a:pt x="401" y="267"/>
                  </a:lnTo>
                  <a:lnTo>
                    <a:pt x="134" y="667"/>
                  </a:lnTo>
                  <a:lnTo>
                    <a:pt x="1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1941375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0"/>
                  </a:moveTo>
                  <a:lnTo>
                    <a:pt x="401" y="267"/>
                  </a:lnTo>
                  <a:lnTo>
                    <a:pt x="134" y="667"/>
                  </a:lnTo>
                  <a:lnTo>
                    <a:pt x="1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2401850" y="3424750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668" y="0"/>
                  </a:moveTo>
                  <a:lnTo>
                    <a:pt x="268" y="267"/>
                  </a:lnTo>
                  <a:lnTo>
                    <a:pt x="1" y="667"/>
                  </a:lnTo>
                  <a:lnTo>
                    <a:pt x="1" y="1201"/>
                  </a:lnTo>
                  <a:lnTo>
                    <a:pt x="1" y="1735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2859000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0"/>
                  </a:moveTo>
                  <a:lnTo>
                    <a:pt x="401" y="267"/>
                  </a:lnTo>
                  <a:lnTo>
                    <a:pt x="134" y="667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3319475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0"/>
                  </a:moveTo>
                  <a:lnTo>
                    <a:pt x="401" y="267"/>
                  </a:lnTo>
                  <a:lnTo>
                    <a:pt x="134" y="667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3779950" y="3424750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668" y="0"/>
                  </a:moveTo>
                  <a:lnTo>
                    <a:pt x="267" y="267"/>
                  </a:lnTo>
                  <a:lnTo>
                    <a:pt x="0" y="667"/>
                  </a:lnTo>
                  <a:lnTo>
                    <a:pt x="0" y="1201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2"/>
            <p:cNvSpPr/>
            <p:nvPr/>
          </p:nvSpPr>
          <p:spPr>
            <a:xfrm>
              <a:off x="4237075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2" y="0"/>
                  </a:moveTo>
                  <a:lnTo>
                    <a:pt x="401" y="267"/>
                  </a:lnTo>
                  <a:lnTo>
                    <a:pt x="134" y="667"/>
                  </a:lnTo>
                  <a:lnTo>
                    <a:pt x="1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4697550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2" y="0"/>
                  </a:moveTo>
                  <a:lnTo>
                    <a:pt x="401" y="267"/>
                  </a:lnTo>
                  <a:lnTo>
                    <a:pt x="134" y="667"/>
                  </a:lnTo>
                  <a:lnTo>
                    <a:pt x="1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5154700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0"/>
                  </a:moveTo>
                  <a:lnTo>
                    <a:pt x="401" y="267"/>
                  </a:lnTo>
                  <a:lnTo>
                    <a:pt x="134" y="667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5"/>
                  </a:lnTo>
                  <a:lnTo>
                    <a:pt x="2536" y="1201"/>
                  </a:lnTo>
                  <a:lnTo>
                    <a:pt x="2536" y="667"/>
                  </a:lnTo>
                  <a:lnTo>
                    <a:pt x="2269" y="267"/>
                  </a:lnTo>
                  <a:lnTo>
                    <a:pt x="18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5615175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0"/>
                  </a:moveTo>
                  <a:lnTo>
                    <a:pt x="401" y="267"/>
                  </a:lnTo>
                  <a:lnTo>
                    <a:pt x="134" y="667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2"/>
            <p:cNvSpPr/>
            <p:nvPr/>
          </p:nvSpPr>
          <p:spPr>
            <a:xfrm>
              <a:off x="6075650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668" y="0"/>
                  </a:moveTo>
                  <a:lnTo>
                    <a:pt x="267" y="267"/>
                  </a:lnTo>
                  <a:lnTo>
                    <a:pt x="0" y="667"/>
                  </a:lnTo>
                  <a:lnTo>
                    <a:pt x="0" y="1201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2"/>
            <p:cNvSpPr/>
            <p:nvPr/>
          </p:nvSpPr>
          <p:spPr>
            <a:xfrm>
              <a:off x="6532800" y="3424750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801" y="0"/>
                  </a:moveTo>
                  <a:lnTo>
                    <a:pt x="400" y="267"/>
                  </a:lnTo>
                  <a:lnTo>
                    <a:pt x="134" y="667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2"/>
            <p:cNvSpPr/>
            <p:nvPr/>
          </p:nvSpPr>
          <p:spPr>
            <a:xfrm>
              <a:off x="1023775" y="382182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201" y="0"/>
                  </a:moveTo>
                  <a:lnTo>
                    <a:pt x="667" y="134"/>
                  </a:lnTo>
                  <a:lnTo>
                    <a:pt x="400" y="401"/>
                  </a:lnTo>
                  <a:lnTo>
                    <a:pt x="0" y="801"/>
                  </a:lnTo>
                  <a:lnTo>
                    <a:pt x="0" y="1201"/>
                  </a:lnTo>
                  <a:lnTo>
                    <a:pt x="0" y="1735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5"/>
                  </a:lnTo>
                  <a:lnTo>
                    <a:pt x="2536" y="1201"/>
                  </a:lnTo>
                  <a:lnTo>
                    <a:pt x="2402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1480900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2"/>
            <p:cNvSpPr/>
            <p:nvPr/>
          </p:nvSpPr>
          <p:spPr>
            <a:xfrm>
              <a:off x="1941375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2"/>
            <p:cNvSpPr/>
            <p:nvPr/>
          </p:nvSpPr>
          <p:spPr>
            <a:xfrm>
              <a:off x="2401850" y="3821825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1202" y="0"/>
                  </a:moveTo>
                  <a:lnTo>
                    <a:pt x="668" y="134"/>
                  </a:lnTo>
                  <a:lnTo>
                    <a:pt x="268" y="401"/>
                  </a:lnTo>
                  <a:lnTo>
                    <a:pt x="1" y="801"/>
                  </a:lnTo>
                  <a:lnTo>
                    <a:pt x="1" y="1201"/>
                  </a:lnTo>
                  <a:lnTo>
                    <a:pt x="1" y="1735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2"/>
            <p:cNvSpPr/>
            <p:nvPr/>
          </p:nvSpPr>
          <p:spPr>
            <a:xfrm>
              <a:off x="2859000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2"/>
            <p:cNvSpPr/>
            <p:nvPr/>
          </p:nvSpPr>
          <p:spPr>
            <a:xfrm>
              <a:off x="3319475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1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2"/>
            <p:cNvSpPr/>
            <p:nvPr/>
          </p:nvSpPr>
          <p:spPr>
            <a:xfrm>
              <a:off x="3779950" y="3821825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1202" y="0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201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2"/>
            <p:cNvSpPr/>
            <p:nvPr/>
          </p:nvSpPr>
          <p:spPr>
            <a:xfrm>
              <a:off x="4237075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6" y="0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2"/>
            <p:cNvSpPr/>
            <p:nvPr/>
          </p:nvSpPr>
          <p:spPr>
            <a:xfrm>
              <a:off x="4697550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2"/>
            <p:cNvSpPr/>
            <p:nvPr/>
          </p:nvSpPr>
          <p:spPr>
            <a:xfrm>
              <a:off x="5154700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5"/>
                  </a:lnTo>
                  <a:lnTo>
                    <a:pt x="2536" y="1201"/>
                  </a:lnTo>
                  <a:lnTo>
                    <a:pt x="2536" y="801"/>
                  </a:lnTo>
                  <a:lnTo>
                    <a:pt x="2269" y="401"/>
                  </a:lnTo>
                  <a:lnTo>
                    <a:pt x="1869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2"/>
            <p:cNvSpPr/>
            <p:nvPr/>
          </p:nvSpPr>
          <p:spPr>
            <a:xfrm>
              <a:off x="5615175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2"/>
            <p:cNvSpPr/>
            <p:nvPr/>
          </p:nvSpPr>
          <p:spPr>
            <a:xfrm>
              <a:off x="6075650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201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2"/>
            <p:cNvSpPr/>
            <p:nvPr/>
          </p:nvSpPr>
          <p:spPr>
            <a:xfrm>
              <a:off x="6532800" y="382182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335" y="0"/>
                  </a:moveTo>
                  <a:lnTo>
                    <a:pt x="801" y="134"/>
                  </a:lnTo>
                  <a:lnTo>
                    <a:pt x="400" y="401"/>
                  </a:lnTo>
                  <a:lnTo>
                    <a:pt x="134" y="801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2"/>
            <p:cNvSpPr/>
            <p:nvPr/>
          </p:nvSpPr>
          <p:spPr>
            <a:xfrm>
              <a:off x="1023775" y="4218900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201" y="0"/>
                  </a:moveTo>
                  <a:lnTo>
                    <a:pt x="667" y="134"/>
                  </a:lnTo>
                  <a:lnTo>
                    <a:pt x="400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5"/>
                  </a:lnTo>
                  <a:lnTo>
                    <a:pt x="2536" y="1335"/>
                  </a:lnTo>
                  <a:lnTo>
                    <a:pt x="2402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2"/>
            <p:cNvSpPr/>
            <p:nvPr/>
          </p:nvSpPr>
          <p:spPr>
            <a:xfrm>
              <a:off x="1480900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2"/>
            <p:cNvSpPr/>
            <p:nvPr/>
          </p:nvSpPr>
          <p:spPr>
            <a:xfrm>
              <a:off x="1941375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2"/>
            <p:cNvSpPr/>
            <p:nvPr/>
          </p:nvSpPr>
          <p:spPr>
            <a:xfrm>
              <a:off x="2401850" y="4218900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1202" y="0"/>
                  </a:moveTo>
                  <a:lnTo>
                    <a:pt x="668" y="134"/>
                  </a:lnTo>
                  <a:lnTo>
                    <a:pt x="268" y="401"/>
                  </a:lnTo>
                  <a:lnTo>
                    <a:pt x="1" y="801"/>
                  </a:lnTo>
                  <a:lnTo>
                    <a:pt x="1" y="1335"/>
                  </a:lnTo>
                  <a:lnTo>
                    <a:pt x="1" y="1735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2"/>
            <p:cNvSpPr/>
            <p:nvPr/>
          </p:nvSpPr>
          <p:spPr>
            <a:xfrm>
              <a:off x="2859000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2"/>
            <p:cNvSpPr/>
            <p:nvPr/>
          </p:nvSpPr>
          <p:spPr>
            <a:xfrm>
              <a:off x="3319475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1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2"/>
            <p:cNvSpPr/>
            <p:nvPr/>
          </p:nvSpPr>
          <p:spPr>
            <a:xfrm>
              <a:off x="3779950" y="4218900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1202" y="0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2"/>
            <p:cNvSpPr/>
            <p:nvPr/>
          </p:nvSpPr>
          <p:spPr>
            <a:xfrm>
              <a:off x="4237075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6" y="0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2"/>
            <p:cNvSpPr/>
            <p:nvPr/>
          </p:nvSpPr>
          <p:spPr>
            <a:xfrm>
              <a:off x="4697550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2"/>
            <p:cNvSpPr/>
            <p:nvPr/>
          </p:nvSpPr>
          <p:spPr>
            <a:xfrm>
              <a:off x="5154700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5"/>
                  </a:lnTo>
                  <a:lnTo>
                    <a:pt x="2536" y="1335"/>
                  </a:lnTo>
                  <a:lnTo>
                    <a:pt x="2536" y="801"/>
                  </a:lnTo>
                  <a:lnTo>
                    <a:pt x="2269" y="401"/>
                  </a:lnTo>
                  <a:lnTo>
                    <a:pt x="1869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2"/>
            <p:cNvSpPr/>
            <p:nvPr/>
          </p:nvSpPr>
          <p:spPr>
            <a:xfrm>
              <a:off x="5615175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2"/>
            <p:cNvSpPr/>
            <p:nvPr/>
          </p:nvSpPr>
          <p:spPr>
            <a:xfrm>
              <a:off x="6075650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2"/>
            <p:cNvSpPr/>
            <p:nvPr/>
          </p:nvSpPr>
          <p:spPr>
            <a:xfrm>
              <a:off x="6532800" y="4218900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335" y="0"/>
                  </a:moveTo>
                  <a:lnTo>
                    <a:pt x="801" y="134"/>
                  </a:lnTo>
                  <a:lnTo>
                    <a:pt x="400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2"/>
            <p:cNvSpPr/>
            <p:nvPr/>
          </p:nvSpPr>
          <p:spPr>
            <a:xfrm>
              <a:off x="1023775" y="4619300"/>
              <a:ext cx="63400" cy="60100"/>
            </a:xfrm>
            <a:custGeom>
              <a:rect b="b" l="l" r="r" t="t"/>
              <a:pathLst>
                <a:path extrusionOk="0" h="2404" w="2536">
                  <a:moveTo>
                    <a:pt x="667" y="1"/>
                  </a:moveTo>
                  <a:lnTo>
                    <a:pt x="400" y="268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6"/>
                  </a:lnTo>
                  <a:lnTo>
                    <a:pt x="2536" y="1202"/>
                  </a:lnTo>
                  <a:lnTo>
                    <a:pt x="2402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2"/>
            <p:cNvSpPr/>
            <p:nvPr/>
          </p:nvSpPr>
          <p:spPr>
            <a:xfrm>
              <a:off x="1480900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2"/>
            <p:cNvSpPr/>
            <p:nvPr/>
          </p:nvSpPr>
          <p:spPr>
            <a:xfrm>
              <a:off x="1941375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2"/>
            <p:cNvSpPr/>
            <p:nvPr/>
          </p:nvSpPr>
          <p:spPr>
            <a:xfrm>
              <a:off x="2401850" y="4619300"/>
              <a:ext cx="60100" cy="60100"/>
            </a:xfrm>
            <a:custGeom>
              <a:rect b="b" l="l" r="r" t="t"/>
              <a:pathLst>
                <a:path extrusionOk="0" h="2404" w="2404">
                  <a:moveTo>
                    <a:pt x="668" y="1"/>
                  </a:moveTo>
                  <a:lnTo>
                    <a:pt x="268" y="268"/>
                  </a:lnTo>
                  <a:lnTo>
                    <a:pt x="1" y="668"/>
                  </a:lnTo>
                  <a:lnTo>
                    <a:pt x="1" y="1202"/>
                  </a:lnTo>
                  <a:lnTo>
                    <a:pt x="1" y="1736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2"/>
            <p:cNvSpPr/>
            <p:nvPr/>
          </p:nvSpPr>
          <p:spPr>
            <a:xfrm>
              <a:off x="2859000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2"/>
            <p:cNvSpPr/>
            <p:nvPr/>
          </p:nvSpPr>
          <p:spPr>
            <a:xfrm>
              <a:off x="3319475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2"/>
            <p:cNvSpPr/>
            <p:nvPr/>
          </p:nvSpPr>
          <p:spPr>
            <a:xfrm>
              <a:off x="3779950" y="4619300"/>
              <a:ext cx="60075" cy="60100"/>
            </a:xfrm>
            <a:custGeom>
              <a:rect b="b" l="l" r="r" t="t"/>
              <a:pathLst>
                <a:path extrusionOk="0" h="2404" w="2403">
                  <a:moveTo>
                    <a:pt x="668" y="1"/>
                  </a:moveTo>
                  <a:lnTo>
                    <a:pt x="267" y="268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2"/>
            <p:cNvSpPr/>
            <p:nvPr/>
          </p:nvSpPr>
          <p:spPr>
            <a:xfrm>
              <a:off x="4237075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802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2"/>
            <p:cNvSpPr/>
            <p:nvPr/>
          </p:nvSpPr>
          <p:spPr>
            <a:xfrm>
              <a:off x="4697550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802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2"/>
            <p:cNvSpPr/>
            <p:nvPr/>
          </p:nvSpPr>
          <p:spPr>
            <a:xfrm>
              <a:off x="5154700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6"/>
                  </a:lnTo>
                  <a:lnTo>
                    <a:pt x="2536" y="1202"/>
                  </a:lnTo>
                  <a:lnTo>
                    <a:pt x="2536" y="668"/>
                  </a:lnTo>
                  <a:lnTo>
                    <a:pt x="2269" y="268"/>
                  </a:lnTo>
                  <a:lnTo>
                    <a:pt x="18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2"/>
            <p:cNvSpPr/>
            <p:nvPr/>
          </p:nvSpPr>
          <p:spPr>
            <a:xfrm>
              <a:off x="5615175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2"/>
            <p:cNvSpPr/>
            <p:nvPr/>
          </p:nvSpPr>
          <p:spPr>
            <a:xfrm>
              <a:off x="6075650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668" y="1"/>
                  </a:moveTo>
                  <a:lnTo>
                    <a:pt x="267" y="268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2"/>
            <p:cNvSpPr/>
            <p:nvPr/>
          </p:nvSpPr>
          <p:spPr>
            <a:xfrm>
              <a:off x="6532800" y="4619300"/>
              <a:ext cx="63400" cy="60100"/>
            </a:xfrm>
            <a:custGeom>
              <a:rect b="b" l="l" r="r" t="t"/>
              <a:pathLst>
                <a:path extrusionOk="0" h="2404" w="2536">
                  <a:moveTo>
                    <a:pt x="801" y="1"/>
                  </a:moveTo>
                  <a:lnTo>
                    <a:pt x="400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2"/>
            <p:cNvSpPr/>
            <p:nvPr/>
          </p:nvSpPr>
          <p:spPr>
            <a:xfrm>
              <a:off x="1023775" y="501637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201" y="1"/>
                  </a:moveTo>
                  <a:lnTo>
                    <a:pt x="667" y="134"/>
                  </a:lnTo>
                  <a:lnTo>
                    <a:pt x="400" y="401"/>
                  </a:lnTo>
                  <a:lnTo>
                    <a:pt x="0" y="802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400" y="2137"/>
                  </a:lnTo>
                  <a:lnTo>
                    <a:pt x="667" y="2403"/>
                  </a:lnTo>
                  <a:lnTo>
                    <a:pt x="1201" y="2537"/>
                  </a:lnTo>
                  <a:lnTo>
                    <a:pt x="1735" y="2403"/>
                  </a:lnTo>
                  <a:lnTo>
                    <a:pt x="2136" y="2137"/>
                  </a:lnTo>
                  <a:lnTo>
                    <a:pt x="2402" y="1736"/>
                  </a:lnTo>
                  <a:lnTo>
                    <a:pt x="2536" y="1202"/>
                  </a:lnTo>
                  <a:lnTo>
                    <a:pt x="2402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2"/>
            <p:cNvSpPr/>
            <p:nvPr/>
          </p:nvSpPr>
          <p:spPr>
            <a:xfrm>
              <a:off x="1480900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7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6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2"/>
            <p:cNvSpPr/>
            <p:nvPr/>
          </p:nvSpPr>
          <p:spPr>
            <a:xfrm>
              <a:off x="1941375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7"/>
                  </a:lnTo>
                  <a:lnTo>
                    <a:pt x="801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2"/>
            <p:cNvSpPr/>
            <p:nvPr/>
          </p:nvSpPr>
          <p:spPr>
            <a:xfrm>
              <a:off x="2401850" y="5016375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1202" y="1"/>
                  </a:moveTo>
                  <a:lnTo>
                    <a:pt x="668" y="134"/>
                  </a:lnTo>
                  <a:lnTo>
                    <a:pt x="268" y="401"/>
                  </a:lnTo>
                  <a:lnTo>
                    <a:pt x="1" y="802"/>
                  </a:lnTo>
                  <a:lnTo>
                    <a:pt x="1" y="1202"/>
                  </a:lnTo>
                  <a:lnTo>
                    <a:pt x="1" y="1736"/>
                  </a:lnTo>
                  <a:lnTo>
                    <a:pt x="268" y="2137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2"/>
            <p:cNvSpPr/>
            <p:nvPr/>
          </p:nvSpPr>
          <p:spPr>
            <a:xfrm>
              <a:off x="2859000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7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5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2"/>
            <p:cNvSpPr/>
            <p:nvPr/>
          </p:nvSpPr>
          <p:spPr>
            <a:xfrm>
              <a:off x="3319475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1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7"/>
                  </a:lnTo>
                  <a:lnTo>
                    <a:pt x="801" y="2403"/>
                  </a:lnTo>
                  <a:lnTo>
                    <a:pt x="1201" y="2537"/>
                  </a:lnTo>
                  <a:lnTo>
                    <a:pt x="1735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2"/>
            <p:cNvSpPr/>
            <p:nvPr/>
          </p:nvSpPr>
          <p:spPr>
            <a:xfrm>
              <a:off x="3779950" y="5016375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1202" y="1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2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7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5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2"/>
            <p:cNvSpPr/>
            <p:nvPr/>
          </p:nvSpPr>
          <p:spPr>
            <a:xfrm>
              <a:off x="4237075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6" y="1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7"/>
                  </a:lnTo>
                  <a:lnTo>
                    <a:pt x="802" y="2403"/>
                  </a:lnTo>
                  <a:lnTo>
                    <a:pt x="1336" y="2537"/>
                  </a:lnTo>
                  <a:lnTo>
                    <a:pt x="1736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2"/>
            <p:cNvSpPr/>
            <p:nvPr/>
          </p:nvSpPr>
          <p:spPr>
            <a:xfrm>
              <a:off x="4697550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7"/>
                  </a:lnTo>
                  <a:lnTo>
                    <a:pt x="802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2"/>
            <p:cNvSpPr/>
            <p:nvPr/>
          </p:nvSpPr>
          <p:spPr>
            <a:xfrm>
              <a:off x="5154700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7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869" y="2403"/>
                  </a:lnTo>
                  <a:lnTo>
                    <a:pt x="2269" y="2137"/>
                  </a:lnTo>
                  <a:lnTo>
                    <a:pt x="2536" y="1736"/>
                  </a:lnTo>
                  <a:lnTo>
                    <a:pt x="2536" y="1202"/>
                  </a:lnTo>
                  <a:lnTo>
                    <a:pt x="2536" y="802"/>
                  </a:lnTo>
                  <a:lnTo>
                    <a:pt x="2269" y="401"/>
                  </a:lnTo>
                  <a:lnTo>
                    <a:pt x="1869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2"/>
            <p:cNvSpPr/>
            <p:nvPr/>
          </p:nvSpPr>
          <p:spPr>
            <a:xfrm>
              <a:off x="5615175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7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6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2"/>
            <p:cNvSpPr/>
            <p:nvPr/>
          </p:nvSpPr>
          <p:spPr>
            <a:xfrm>
              <a:off x="6075650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2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7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2"/>
            <p:cNvSpPr/>
            <p:nvPr/>
          </p:nvSpPr>
          <p:spPr>
            <a:xfrm>
              <a:off x="6532800" y="501637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335" y="1"/>
                  </a:moveTo>
                  <a:lnTo>
                    <a:pt x="801" y="134"/>
                  </a:lnTo>
                  <a:lnTo>
                    <a:pt x="400" y="401"/>
                  </a:lnTo>
                  <a:lnTo>
                    <a:pt x="134" y="802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0" y="2137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5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2"/>
            <p:cNvSpPr/>
            <p:nvPr/>
          </p:nvSpPr>
          <p:spPr>
            <a:xfrm>
              <a:off x="1023775" y="5413475"/>
              <a:ext cx="63400" cy="63400"/>
            </a:xfrm>
            <a:custGeom>
              <a:rect b="b" l="l" r="r" t="t"/>
              <a:pathLst>
                <a:path extrusionOk="0" h="2536" w="2536">
                  <a:moveTo>
                    <a:pt x="1201" y="0"/>
                  </a:moveTo>
                  <a:lnTo>
                    <a:pt x="667" y="134"/>
                  </a:lnTo>
                  <a:lnTo>
                    <a:pt x="400" y="400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5"/>
                  </a:lnTo>
                  <a:lnTo>
                    <a:pt x="2536" y="1335"/>
                  </a:lnTo>
                  <a:lnTo>
                    <a:pt x="2402" y="801"/>
                  </a:lnTo>
                  <a:lnTo>
                    <a:pt x="2136" y="400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2"/>
            <p:cNvSpPr/>
            <p:nvPr/>
          </p:nvSpPr>
          <p:spPr>
            <a:xfrm>
              <a:off x="1480900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5" y="0"/>
                  </a:moveTo>
                  <a:lnTo>
                    <a:pt x="801" y="134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2"/>
            <p:cNvSpPr/>
            <p:nvPr/>
          </p:nvSpPr>
          <p:spPr>
            <a:xfrm>
              <a:off x="1941375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202" y="0"/>
                  </a:moveTo>
                  <a:lnTo>
                    <a:pt x="801" y="134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2"/>
            <p:cNvSpPr/>
            <p:nvPr/>
          </p:nvSpPr>
          <p:spPr>
            <a:xfrm>
              <a:off x="2401850" y="5413475"/>
              <a:ext cx="60100" cy="63400"/>
            </a:xfrm>
            <a:custGeom>
              <a:rect b="b" l="l" r="r" t="t"/>
              <a:pathLst>
                <a:path extrusionOk="0" h="2536" w="2404">
                  <a:moveTo>
                    <a:pt x="1202" y="0"/>
                  </a:moveTo>
                  <a:lnTo>
                    <a:pt x="668" y="134"/>
                  </a:lnTo>
                  <a:lnTo>
                    <a:pt x="268" y="400"/>
                  </a:lnTo>
                  <a:lnTo>
                    <a:pt x="1" y="801"/>
                  </a:lnTo>
                  <a:lnTo>
                    <a:pt x="1" y="1335"/>
                  </a:lnTo>
                  <a:lnTo>
                    <a:pt x="1" y="1735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2"/>
            <p:cNvSpPr/>
            <p:nvPr/>
          </p:nvSpPr>
          <p:spPr>
            <a:xfrm>
              <a:off x="2859000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5" y="0"/>
                  </a:moveTo>
                  <a:lnTo>
                    <a:pt x="801" y="134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2"/>
            <p:cNvSpPr/>
            <p:nvPr/>
          </p:nvSpPr>
          <p:spPr>
            <a:xfrm>
              <a:off x="3319475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201" y="0"/>
                  </a:moveTo>
                  <a:lnTo>
                    <a:pt x="801" y="134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2"/>
            <p:cNvSpPr/>
            <p:nvPr/>
          </p:nvSpPr>
          <p:spPr>
            <a:xfrm>
              <a:off x="3779950" y="5413475"/>
              <a:ext cx="60075" cy="63400"/>
            </a:xfrm>
            <a:custGeom>
              <a:rect b="b" l="l" r="r" t="t"/>
              <a:pathLst>
                <a:path extrusionOk="0" h="2536" w="2403">
                  <a:moveTo>
                    <a:pt x="1202" y="0"/>
                  </a:moveTo>
                  <a:lnTo>
                    <a:pt x="668" y="134"/>
                  </a:lnTo>
                  <a:lnTo>
                    <a:pt x="267" y="400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5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2"/>
            <p:cNvSpPr/>
            <p:nvPr/>
          </p:nvSpPr>
          <p:spPr>
            <a:xfrm>
              <a:off x="4237075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6" y="0"/>
                  </a:moveTo>
                  <a:lnTo>
                    <a:pt x="802" y="134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4"/>
                  </a:lnTo>
                  <a:lnTo>
                    <a:pt x="13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2"/>
            <p:cNvSpPr/>
            <p:nvPr/>
          </p:nvSpPr>
          <p:spPr>
            <a:xfrm>
              <a:off x="4697550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202" y="0"/>
                  </a:moveTo>
                  <a:lnTo>
                    <a:pt x="802" y="134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2"/>
            <p:cNvSpPr/>
            <p:nvPr/>
          </p:nvSpPr>
          <p:spPr>
            <a:xfrm>
              <a:off x="5154700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5" y="0"/>
                  </a:moveTo>
                  <a:lnTo>
                    <a:pt x="801" y="134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5"/>
                  </a:lnTo>
                  <a:lnTo>
                    <a:pt x="2536" y="1335"/>
                  </a:lnTo>
                  <a:lnTo>
                    <a:pt x="2536" y="801"/>
                  </a:lnTo>
                  <a:lnTo>
                    <a:pt x="2269" y="400"/>
                  </a:lnTo>
                  <a:lnTo>
                    <a:pt x="1869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2"/>
            <p:cNvSpPr/>
            <p:nvPr/>
          </p:nvSpPr>
          <p:spPr>
            <a:xfrm>
              <a:off x="5615175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5" y="0"/>
                  </a:moveTo>
                  <a:lnTo>
                    <a:pt x="801" y="134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2"/>
            <p:cNvSpPr/>
            <p:nvPr/>
          </p:nvSpPr>
          <p:spPr>
            <a:xfrm>
              <a:off x="6075650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202" y="0"/>
                  </a:moveTo>
                  <a:lnTo>
                    <a:pt x="668" y="134"/>
                  </a:lnTo>
                  <a:lnTo>
                    <a:pt x="267" y="400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2"/>
            <p:cNvSpPr/>
            <p:nvPr/>
          </p:nvSpPr>
          <p:spPr>
            <a:xfrm>
              <a:off x="6532800" y="5413475"/>
              <a:ext cx="63400" cy="63400"/>
            </a:xfrm>
            <a:custGeom>
              <a:rect b="b" l="l" r="r" t="t"/>
              <a:pathLst>
                <a:path extrusionOk="0" h="2536" w="2536">
                  <a:moveTo>
                    <a:pt x="1335" y="0"/>
                  </a:moveTo>
                  <a:lnTo>
                    <a:pt x="801" y="134"/>
                  </a:lnTo>
                  <a:lnTo>
                    <a:pt x="400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1" name="Google Shape;201;p2"/>
          <p:cNvGrpSpPr/>
          <p:nvPr/>
        </p:nvGrpSpPr>
        <p:grpSpPr>
          <a:xfrm>
            <a:off x="6588374" y="-1132934"/>
            <a:ext cx="1934189" cy="1818370"/>
            <a:chOff x="1023775" y="238125"/>
            <a:chExt cx="5572425" cy="5238750"/>
          </a:xfrm>
        </p:grpSpPr>
        <p:sp>
          <p:nvSpPr>
            <p:cNvPr id="202" name="Google Shape;202;p2"/>
            <p:cNvSpPr/>
            <p:nvPr/>
          </p:nvSpPr>
          <p:spPr>
            <a:xfrm>
              <a:off x="1023775" y="238125"/>
              <a:ext cx="63400" cy="63400"/>
            </a:xfrm>
            <a:custGeom>
              <a:rect b="b" l="l" r="r" t="t"/>
              <a:pathLst>
                <a:path extrusionOk="0" h="2536" w="2536">
                  <a:moveTo>
                    <a:pt x="1201" y="0"/>
                  </a:moveTo>
                  <a:lnTo>
                    <a:pt x="667" y="133"/>
                  </a:lnTo>
                  <a:lnTo>
                    <a:pt x="400" y="400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400" y="2136"/>
                  </a:lnTo>
                  <a:lnTo>
                    <a:pt x="667" y="2402"/>
                  </a:lnTo>
                  <a:lnTo>
                    <a:pt x="1201" y="2536"/>
                  </a:lnTo>
                  <a:lnTo>
                    <a:pt x="1735" y="2402"/>
                  </a:lnTo>
                  <a:lnTo>
                    <a:pt x="2136" y="2136"/>
                  </a:lnTo>
                  <a:lnTo>
                    <a:pt x="2402" y="1735"/>
                  </a:lnTo>
                  <a:lnTo>
                    <a:pt x="2536" y="1335"/>
                  </a:lnTo>
                  <a:lnTo>
                    <a:pt x="2402" y="801"/>
                  </a:lnTo>
                  <a:lnTo>
                    <a:pt x="2136" y="400"/>
                  </a:lnTo>
                  <a:lnTo>
                    <a:pt x="1735" y="133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2"/>
            <p:cNvSpPr/>
            <p:nvPr/>
          </p:nvSpPr>
          <p:spPr>
            <a:xfrm>
              <a:off x="1480900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5" y="0"/>
                  </a:moveTo>
                  <a:lnTo>
                    <a:pt x="801" y="133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2"/>
                  </a:lnTo>
                  <a:lnTo>
                    <a:pt x="1335" y="2536"/>
                  </a:lnTo>
                  <a:lnTo>
                    <a:pt x="1736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3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2"/>
            <p:cNvSpPr/>
            <p:nvPr/>
          </p:nvSpPr>
          <p:spPr>
            <a:xfrm>
              <a:off x="1941375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202" y="0"/>
                  </a:moveTo>
                  <a:lnTo>
                    <a:pt x="801" y="133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2"/>
                  </a:lnTo>
                  <a:lnTo>
                    <a:pt x="1202" y="2536"/>
                  </a:lnTo>
                  <a:lnTo>
                    <a:pt x="1736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3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2"/>
            <p:cNvSpPr/>
            <p:nvPr/>
          </p:nvSpPr>
          <p:spPr>
            <a:xfrm>
              <a:off x="2401850" y="238125"/>
              <a:ext cx="60100" cy="63400"/>
            </a:xfrm>
            <a:custGeom>
              <a:rect b="b" l="l" r="r" t="t"/>
              <a:pathLst>
                <a:path extrusionOk="0" h="2536" w="2404">
                  <a:moveTo>
                    <a:pt x="1202" y="0"/>
                  </a:moveTo>
                  <a:lnTo>
                    <a:pt x="668" y="133"/>
                  </a:lnTo>
                  <a:lnTo>
                    <a:pt x="268" y="400"/>
                  </a:lnTo>
                  <a:lnTo>
                    <a:pt x="1" y="801"/>
                  </a:lnTo>
                  <a:lnTo>
                    <a:pt x="1" y="1335"/>
                  </a:lnTo>
                  <a:lnTo>
                    <a:pt x="1" y="1735"/>
                  </a:lnTo>
                  <a:lnTo>
                    <a:pt x="268" y="2136"/>
                  </a:lnTo>
                  <a:lnTo>
                    <a:pt x="668" y="2402"/>
                  </a:lnTo>
                  <a:lnTo>
                    <a:pt x="1202" y="2536"/>
                  </a:lnTo>
                  <a:lnTo>
                    <a:pt x="1736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3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2"/>
            <p:cNvSpPr/>
            <p:nvPr/>
          </p:nvSpPr>
          <p:spPr>
            <a:xfrm>
              <a:off x="2859000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5" y="0"/>
                  </a:moveTo>
                  <a:lnTo>
                    <a:pt x="801" y="133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2"/>
                  </a:lnTo>
                  <a:lnTo>
                    <a:pt x="1335" y="2536"/>
                  </a:lnTo>
                  <a:lnTo>
                    <a:pt x="1735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5" y="133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2"/>
            <p:cNvSpPr/>
            <p:nvPr/>
          </p:nvSpPr>
          <p:spPr>
            <a:xfrm>
              <a:off x="3319475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201" y="0"/>
                  </a:moveTo>
                  <a:lnTo>
                    <a:pt x="801" y="133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2"/>
                  </a:lnTo>
                  <a:lnTo>
                    <a:pt x="1201" y="2536"/>
                  </a:lnTo>
                  <a:lnTo>
                    <a:pt x="1735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5" y="133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2"/>
            <p:cNvSpPr/>
            <p:nvPr/>
          </p:nvSpPr>
          <p:spPr>
            <a:xfrm>
              <a:off x="3779950" y="238125"/>
              <a:ext cx="60075" cy="63400"/>
            </a:xfrm>
            <a:custGeom>
              <a:rect b="b" l="l" r="r" t="t"/>
              <a:pathLst>
                <a:path extrusionOk="0" h="2536" w="2403">
                  <a:moveTo>
                    <a:pt x="1202" y="0"/>
                  </a:moveTo>
                  <a:lnTo>
                    <a:pt x="668" y="133"/>
                  </a:lnTo>
                  <a:lnTo>
                    <a:pt x="267" y="400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2"/>
                  </a:lnTo>
                  <a:lnTo>
                    <a:pt x="1202" y="2536"/>
                  </a:lnTo>
                  <a:lnTo>
                    <a:pt x="1735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5" y="133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2"/>
            <p:cNvSpPr/>
            <p:nvPr/>
          </p:nvSpPr>
          <p:spPr>
            <a:xfrm>
              <a:off x="4237075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6" y="0"/>
                  </a:moveTo>
                  <a:lnTo>
                    <a:pt x="802" y="133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2"/>
                  </a:lnTo>
                  <a:lnTo>
                    <a:pt x="1336" y="2536"/>
                  </a:lnTo>
                  <a:lnTo>
                    <a:pt x="1736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3"/>
                  </a:lnTo>
                  <a:lnTo>
                    <a:pt x="13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2"/>
            <p:cNvSpPr/>
            <p:nvPr/>
          </p:nvSpPr>
          <p:spPr>
            <a:xfrm>
              <a:off x="4697550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202" y="0"/>
                  </a:moveTo>
                  <a:lnTo>
                    <a:pt x="802" y="133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2"/>
                  </a:lnTo>
                  <a:lnTo>
                    <a:pt x="1202" y="2536"/>
                  </a:lnTo>
                  <a:lnTo>
                    <a:pt x="1736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3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2"/>
            <p:cNvSpPr/>
            <p:nvPr/>
          </p:nvSpPr>
          <p:spPr>
            <a:xfrm>
              <a:off x="5154700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5" y="0"/>
                  </a:moveTo>
                  <a:lnTo>
                    <a:pt x="801" y="133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2"/>
                  </a:lnTo>
                  <a:lnTo>
                    <a:pt x="1335" y="2536"/>
                  </a:lnTo>
                  <a:lnTo>
                    <a:pt x="1869" y="2402"/>
                  </a:lnTo>
                  <a:lnTo>
                    <a:pt x="2269" y="2136"/>
                  </a:lnTo>
                  <a:lnTo>
                    <a:pt x="2536" y="1735"/>
                  </a:lnTo>
                  <a:lnTo>
                    <a:pt x="2536" y="1335"/>
                  </a:lnTo>
                  <a:lnTo>
                    <a:pt x="2536" y="801"/>
                  </a:lnTo>
                  <a:lnTo>
                    <a:pt x="2269" y="400"/>
                  </a:lnTo>
                  <a:lnTo>
                    <a:pt x="1869" y="133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2"/>
            <p:cNvSpPr/>
            <p:nvPr/>
          </p:nvSpPr>
          <p:spPr>
            <a:xfrm>
              <a:off x="5615175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5" y="0"/>
                  </a:moveTo>
                  <a:lnTo>
                    <a:pt x="801" y="133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2"/>
                  </a:lnTo>
                  <a:lnTo>
                    <a:pt x="1335" y="2536"/>
                  </a:lnTo>
                  <a:lnTo>
                    <a:pt x="1736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3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2"/>
            <p:cNvSpPr/>
            <p:nvPr/>
          </p:nvSpPr>
          <p:spPr>
            <a:xfrm>
              <a:off x="6075650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202" y="0"/>
                  </a:moveTo>
                  <a:lnTo>
                    <a:pt x="668" y="133"/>
                  </a:lnTo>
                  <a:lnTo>
                    <a:pt x="267" y="400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2"/>
                  </a:lnTo>
                  <a:lnTo>
                    <a:pt x="1202" y="2536"/>
                  </a:lnTo>
                  <a:lnTo>
                    <a:pt x="1736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3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2"/>
            <p:cNvSpPr/>
            <p:nvPr/>
          </p:nvSpPr>
          <p:spPr>
            <a:xfrm>
              <a:off x="6532800" y="238125"/>
              <a:ext cx="63400" cy="63400"/>
            </a:xfrm>
            <a:custGeom>
              <a:rect b="b" l="l" r="r" t="t"/>
              <a:pathLst>
                <a:path extrusionOk="0" h="2536" w="2536">
                  <a:moveTo>
                    <a:pt x="1335" y="0"/>
                  </a:moveTo>
                  <a:lnTo>
                    <a:pt x="801" y="133"/>
                  </a:lnTo>
                  <a:lnTo>
                    <a:pt x="400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0" y="2136"/>
                  </a:lnTo>
                  <a:lnTo>
                    <a:pt x="801" y="2402"/>
                  </a:lnTo>
                  <a:lnTo>
                    <a:pt x="1335" y="2536"/>
                  </a:lnTo>
                  <a:lnTo>
                    <a:pt x="1735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5" y="133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2"/>
            <p:cNvSpPr/>
            <p:nvPr/>
          </p:nvSpPr>
          <p:spPr>
            <a:xfrm>
              <a:off x="1023775" y="63852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667" y="1"/>
                  </a:moveTo>
                  <a:lnTo>
                    <a:pt x="400" y="268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6"/>
                  </a:lnTo>
                  <a:lnTo>
                    <a:pt x="2536" y="1202"/>
                  </a:lnTo>
                  <a:lnTo>
                    <a:pt x="2402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2"/>
            <p:cNvSpPr/>
            <p:nvPr/>
          </p:nvSpPr>
          <p:spPr>
            <a:xfrm>
              <a:off x="1480900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2"/>
            <p:cNvSpPr/>
            <p:nvPr/>
          </p:nvSpPr>
          <p:spPr>
            <a:xfrm>
              <a:off x="1941375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2"/>
            <p:cNvSpPr/>
            <p:nvPr/>
          </p:nvSpPr>
          <p:spPr>
            <a:xfrm>
              <a:off x="2401850" y="638525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668" y="1"/>
                  </a:moveTo>
                  <a:lnTo>
                    <a:pt x="268" y="268"/>
                  </a:lnTo>
                  <a:lnTo>
                    <a:pt x="1" y="668"/>
                  </a:lnTo>
                  <a:lnTo>
                    <a:pt x="1" y="1202"/>
                  </a:lnTo>
                  <a:lnTo>
                    <a:pt x="1" y="1736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2"/>
            <p:cNvSpPr/>
            <p:nvPr/>
          </p:nvSpPr>
          <p:spPr>
            <a:xfrm>
              <a:off x="2859000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2"/>
            <p:cNvSpPr/>
            <p:nvPr/>
          </p:nvSpPr>
          <p:spPr>
            <a:xfrm>
              <a:off x="3319475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2"/>
            <p:cNvSpPr/>
            <p:nvPr/>
          </p:nvSpPr>
          <p:spPr>
            <a:xfrm>
              <a:off x="3779950" y="638525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668" y="1"/>
                  </a:moveTo>
                  <a:lnTo>
                    <a:pt x="267" y="268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2"/>
            <p:cNvSpPr/>
            <p:nvPr/>
          </p:nvSpPr>
          <p:spPr>
            <a:xfrm>
              <a:off x="4237075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2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2"/>
            <p:cNvSpPr/>
            <p:nvPr/>
          </p:nvSpPr>
          <p:spPr>
            <a:xfrm>
              <a:off x="4697550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2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2"/>
            <p:cNvSpPr/>
            <p:nvPr/>
          </p:nvSpPr>
          <p:spPr>
            <a:xfrm>
              <a:off x="5154700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6"/>
                  </a:lnTo>
                  <a:lnTo>
                    <a:pt x="2536" y="1202"/>
                  </a:lnTo>
                  <a:lnTo>
                    <a:pt x="2536" y="668"/>
                  </a:lnTo>
                  <a:lnTo>
                    <a:pt x="2269" y="268"/>
                  </a:lnTo>
                  <a:lnTo>
                    <a:pt x="18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2"/>
            <p:cNvSpPr/>
            <p:nvPr/>
          </p:nvSpPr>
          <p:spPr>
            <a:xfrm>
              <a:off x="5615175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2"/>
            <p:cNvSpPr/>
            <p:nvPr/>
          </p:nvSpPr>
          <p:spPr>
            <a:xfrm>
              <a:off x="6075650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668" y="1"/>
                  </a:moveTo>
                  <a:lnTo>
                    <a:pt x="267" y="268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2"/>
            <p:cNvSpPr/>
            <p:nvPr/>
          </p:nvSpPr>
          <p:spPr>
            <a:xfrm>
              <a:off x="6532800" y="63852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801" y="1"/>
                  </a:moveTo>
                  <a:lnTo>
                    <a:pt x="400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2"/>
            <p:cNvSpPr/>
            <p:nvPr/>
          </p:nvSpPr>
          <p:spPr>
            <a:xfrm>
              <a:off x="1023775" y="1035600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201" y="1"/>
                  </a:moveTo>
                  <a:lnTo>
                    <a:pt x="667" y="134"/>
                  </a:lnTo>
                  <a:lnTo>
                    <a:pt x="400" y="401"/>
                  </a:lnTo>
                  <a:lnTo>
                    <a:pt x="0" y="801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6"/>
                  </a:lnTo>
                  <a:lnTo>
                    <a:pt x="2536" y="1202"/>
                  </a:lnTo>
                  <a:lnTo>
                    <a:pt x="2402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2"/>
            <p:cNvSpPr/>
            <p:nvPr/>
          </p:nvSpPr>
          <p:spPr>
            <a:xfrm>
              <a:off x="1480900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2"/>
            <p:cNvSpPr/>
            <p:nvPr/>
          </p:nvSpPr>
          <p:spPr>
            <a:xfrm>
              <a:off x="1941375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2"/>
            <p:cNvSpPr/>
            <p:nvPr/>
          </p:nvSpPr>
          <p:spPr>
            <a:xfrm>
              <a:off x="2401850" y="1035600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1202" y="1"/>
                  </a:moveTo>
                  <a:lnTo>
                    <a:pt x="668" y="134"/>
                  </a:lnTo>
                  <a:lnTo>
                    <a:pt x="268" y="401"/>
                  </a:lnTo>
                  <a:lnTo>
                    <a:pt x="1" y="801"/>
                  </a:lnTo>
                  <a:lnTo>
                    <a:pt x="1" y="1202"/>
                  </a:lnTo>
                  <a:lnTo>
                    <a:pt x="1" y="1736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2"/>
            <p:cNvSpPr/>
            <p:nvPr/>
          </p:nvSpPr>
          <p:spPr>
            <a:xfrm>
              <a:off x="2859000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2"/>
            <p:cNvSpPr/>
            <p:nvPr/>
          </p:nvSpPr>
          <p:spPr>
            <a:xfrm>
              <a:off x="3319475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1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2"/>
            <p:cNvSpPr/>
            <p:nvPr/>
          </p:nvSpPr>
          <p:spPr>
            <a:xfrm>
              <a:off x="3779950" y="1035600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1202" y="1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2"/>
            <p:cNvSpPr/>
            <p:nvPr/>
          </p:nvSpPr>
          <p:spPr>
            <a:xfrm>
              <a:off x="4237075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6" y="1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2"/>
            <p:cNvSpPr/>
            <p:nvPr/>
          </p:nvSpPr>
          <p:spPr>
            <a:xfrm>
              <a:off x="4697550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2"/>
            <p:cNvSpPr/>
            <p:nvPr/>
          </p:nvSpPr>
          <p:spPr>
            <a:xfrm>
              <a:off x="5154700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6"/>
                  </a:lnTo>
                  <a:lnTo>
                    <a:pt x="2536" y="1202"/>
                  </a:lnTo>
                  <a:lnTo>
                    <a:pt x="2536" y="801"/>
                  </a:lnTo>
                  <a:lnTo>
                    <a:pt x="2269" y="401"/>
                  </a:lnTo>
                  <a:lnTo>
                    <a:pt x="1869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2"/>
            <p:cNvSpPr/>
            <p:nvPr/>
          </p:nvSpPr>
          <p:spPr>
            <a:xfrm>
              <a:off x="5615175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2"/>
            <p:cNvSpPr/>
            <p:nvPr/>
          </p:nvSpPr>
          <p:spPr>
            <a:xfrm>
              <a:off x="6075650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2"/>
            <p:cNvSpPr/>
            <p:nvPr/>
          </p:nvSpPr>
          <p:spPr>
            <a:xfrm>
              <a:off x="6532800" y="1035600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335" y="1"/>
                  </a:moveTo>
                  <a:lnTo>
                    <a:pt x="801" y="134"/>
                  </a:lnTo>
                  <a:lnTo>
                    <a:pt x="400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2"/>
            <p:cNvSpPr/>
            <p:nvPr/>
          </p:nvSpPr>
          <p:spPr>
            <a:xfrm>
              <a:off x="1023775" y="143267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201" y="1"/>
                  </a:moveTo>
                  <a:lnTo>
                    <a:pt x="667" y="134"/>
                  </a:lnTo>
                  <a:lnTo>
                    <a:pt x="400" y="401"/>
                  </a:lnTo>
                  <a:lnTo>
                    <a:pt x="0" y="802"/>
                  </a:lnTo>
                  <a:lnTo>
                    <a:pt x="0" y="1335"/>
                  </a:lnTo>
                  <a:lnTo>
                    <a:pt x="0" y="1736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6"/>
                  </a:lnTo>
                  <a:lnTo>
                    <a:pt x="2536" y="1335"/>
                  </a:lnTo>
                  <a:lnTo>
                    <a:pt x="2402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2"/>
            <p:cNvSpPr/>
            <p:nvPr/>
          </p:nvSpPr>
          <p:spPr>
            <a:xfrm>
              <a:off x="1480900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1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2"/>
            <p:cNvSpPr/>
            <p:nvPr/>
          </p:nvSpPr>
          <p:spPr>
            <a:xfrm>
              <a:off x="1941375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1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2"/>
            <p:cNvSpPr/>
            <p:nvPr/>
          </p:nvSpPr>
          <p:spPr>
            <a:xfrm>
              <a:off x="2401850" y="1432675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1202" y="1"/>
                  </a:moveTo>
                  <a:lnTo>
                    <a:pt x="668" y="134"/>
                  </a:lnTo>
                  <a:lnTo>
                    <a:pt x="268" y="401"/>
                  </a:lnTo>
                  <a:lnTo>
                    <a:pt x="1" y="802"/>
                  </a:lnTo>
                  <a:lnTo>
                    <a:pt x="1" y="1335"/>
                  </a:lnTo>
                  <a:lnTo>
                    <a:pt x="1" y="1736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2"/>
            <p:cNvSpPr/>
            <p:nvPr/>
          </p:nvSpPr>
          <p:spPr>
            <a:xfrm>
              <a:off x="2859000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2"/>
            <p:cNvSpPr/>
            <p:nvPr/>
          </p:nvSpPr>
          <p:spPr>
            <a:xfrm>
              <a:off x="3319475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1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2"/>
            <p:cNvSpPr/>
            <p:nvPr/>
          </p:nvSpPr>
          <p:spPr>
            <a:xfrm>
              <a:off x="3779950" y="1432675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1202" y="1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2"/>
                  </a:lnTo>
                  <a:lnTo>
                    <a:pt x="0" y="1335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2"/>
            <p:cNvSpPr/>
            <p:nvPr/>
          </p:nvSpPr>
          <p:spPr>
            <a:xfrm>
              <a:off x="4237075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6" y="1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1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2"/>
            <p:cNvSpPr/>
            <p:nvPr/>
          </p:nvSpPr>
          <p:spPr>
            <a:xfrm>
              <a:off x="4697550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1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2"/>
            <p:cNvSpPr/>
            <p:nvPr/>
          </p:nvSpPr>
          <p:spPr>
            <a:xfrm>
              <a:off x="5154700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6"/>
                  </a:lnTo>
                  <a:lnTo>
                    <a:pt x="2536" y="1335"/>
                  </a:lnTo>
                  <a:lnTo>
                    <a:pt x="2536" y="802"/>
                  </a:lnTo>
                  <a:lnTo>
                    <a:pt x="2269" y="401"/>
                  </a:lnTo>
                  <a:lnTo>
                    <a:pt x="1869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2"/>
            <p:cNvSpPr/>
            <p:nvPr/>
          </p:nvSpPr>
          <p:spPr>
            <a:xfrm>
              <a:off x="5615175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2"/>
            <p:cNvSpPr/>
            <p:nvPr/>
          </p:nvSpPr>
          <p:spPr>
            <a:xfrm>
              <a:off x="6075650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2"/>
                  </a:lnTo>
                  <a:lnTo>
                    <a:pt x="0" y="1335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2"/>
            <p:cNvSpPr/>
            <p:nvPr/>
          </p:nvSpPr>
          <p:spPr>
            <a:xfrm>
              <a:off x="6532800" y="143267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335" y="1"/>
                  </a:moveTo>
                  <a:lnTo>
                    <a:pt x="801" y="134"/>
                  </a:lnTo>
                  <a:lnTo>
                    <a:pt x="400" y="401"/>
                  </a:lnTo>
                  <a:lnTo>
                    <a:pt x="134" y="802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2"/>
            <p:cNvSpPr/>
            <p:nvPr/>
          </p:nvSpPr>
          <p:spPr>
            <a:xfrm>
              <a:off x="1023775" y="1833100"/>
              <a:ext cx="63400" cy="60075"/>
            </a:xfrm>
            <a:custGeom>
              <a:rect b="b" l="l" r="r" t="t"/>
              <a:pathLst>
                <a:path extrusionOk="0" h="2403" w="2536">
                  <a:moveTo>
                    <a:pt x="667" y="0"/>
                  </a:moveTo>
                  <a:lnTo>
                    <a:pt x="400" y="267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5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5"/>
                  </a:lnTo>
                  <a:lnTo>
                    <a:pt x="2536" y="1202"/>
                  </a:lnTo>
                  <a:lnTo>
                    <a:pt x="2402" y="668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2"/>
            <p:cNvSpPr/>
            <p:nvPr/>
          </p:nvSpPr>
          <p:spPr>
            <a:xfrm>
              <a:off x="1480900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801" y="0"/>
                  </a:moveTo>
                  <a:lnTo>
                    <a:pt x="401" y="267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2"/>
            <p:cNvSpPr/>
            <p:nvPr/>
          </p:nvSpPr>
          <p:spPr>
            <a:xfrm>
              <a:off x="1941375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801" y="0"/>
                  </a:moveTo>
                  <a:lnTo>
                    <a:pt x="401" y="267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2"/>
            <p:cNvSpPr/>
            <p:nvPr/>
          </p:nvSpPr>
          <p:spPr>
            <a:xfrm>
              <a:off x="2401850" y="1833100"/>
              <a:ext cx="60100" cy="60075"/>
            </a:xfrm>
            <a:custGeom>
              <a:rect b="b" l="l" r="r" t="t"/>
              <a:pathLst>
                <a:path extrusionOk="0" h="2403" w="2404">
                  <a:moveTo>
                    <a:pt x="668" y="0"/>
                  </a:moveTo>
                  <a:lnTo>
                    <a:pt x="268" y="267"/>
                  </a:lnTo>
                  <a:lnTo>
                    <a:pt x="1" y="668"/>
                  </a:lnTo>
                  <a:lnTo>
                    <a:pt x="1" y="1202"/>
                  </a:lnTo>
                  <a:lnTo>
                    <a:pt x="1" y="1735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2"/>
            <p:cNvSpPr/>
            <p:nvPr/>
          </p:nvSpPr>
          <p:spPr>
            <a:xfrm>
              <a:off x="2859000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801" y="0"/>
                  </a:moveTo>
                  <a:lnTo>
                    <a:pt x="401" y="267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2"/>
            <p:cNvSpPr/>
            <p:nvPr/>
          </p:nvSpPr>
          <p:spPr>
            <a:xfrm>
              <a:off x="3319475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801" y="0"/>
                  </a:moveTo>
                  <a:lnTo>
                    <a:pt x="401" y="267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2"/>
            <p:cNvSpPr/>
            <p:nvPr/>
          </p:nvSpPr>
          <p:spPr>
            <a:xfrm>
              <a:off x="3779950" y="1833100"/>
              <a:ext cx="60075" cy="60075"/>
            </a:xfrm>
            <a:custGeom>
              <a:rect b="b" l="l" r="r" t="t"/>
              <a:pathLst>
                <a:path extrusionOk="0" h="2403" w="2403">
                  <a:moveTo>
                    <a:pt x="668" y="0"/>
                  </a:moveTo>
                  <a:lnTo>
                    <a:pt x="267" y="267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2"/>
            <p:cNvSpPr/>
            <p:nvPr/>
          </p:nvSpPr>
          <p:spPr>
            <a:xfrm>
              <a:off x="4237075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802" y="0"/>
                  </a:moveTo>
                  <a:lnTo>
                    <a:pt x="401" y="267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2"/>
            <p:cNvSpPr/>
            <p:nvPr/>
          </p:nvSpPr>
          <p:spPr>
            <a:xfrm>
              <a:off x="4697550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802" y="0"/>
                  </a:moveTo>
                  <a:lnTo>
                    <a:pt x="401" y="267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2"/>
            <p:cNvSpPr/>
            <p:nvPr/>
          </p:nvSpPr>
          <p:spPr>
            <a:xfrm>
              <a:off x="5154700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801" y="0"/>
                  </a:moveTo>
                  <a:lnTo>
                    <a:pt x="401" y="267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5"/>
                  </a:lnTo>
                  <a:lnTo>
                    <a:pt x="2536" y="1202"/>
                  </a:lnTo>
                  <a:lnTo>
                    <a:pt x="2536" y="668"/>
                  </a:lnTo>
                  <a:lnTo>
                    <a:pt x="2269" y="267"/>
                  </a:lnTo>
                  <a:lnTo>
                    <a:pt x="18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2"/>
            <p:cNvSpPr/>
            <p:nvPr/>
          </p:nvSpPr>
          <p:spPr>
            <a:xfrm>
              <a:off x="5615175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801" y="0"/>
                  </a:moveTo>
                  <a:lnTo>
                    <a:pt x="401" y="267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2"/>
            <p:cNvSpPr/>
            <p:nvPr/>
          </p:nvSpPr>
          <p:spPr>
            <a:xfrm>
              <a:off x="6075650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668" y="0"/>
                  </a:moveTo>
                  <a:lnTo>
                    <a:pt x="267" y="267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2"/>
            <p:cNvSpPr/>
            <p:nvPr/>
          </p:nvSpPr>
          <p:spPr>
            <a:xfrm>
              <a:off x="6532800" y="1833100"/>
              <a:ext cx="63400" cy="60075"/>
            </a:xfrm>
            <a:custGeom>
              <a:rect b="b" l="l" r="r" t="t"/>
              <a:pathLst>
                <a:path extrusionOk="0" h="2403" w="2536">
                  <a:moveTo>
                    <a:pt x="801" y="0"/>
                  </a:moveTo>
                  <a:lnTo>
                    <a:pt x="400" y="267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5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2"/>
            <p:cNvSpPr/>
            <p:nvPr/>
          </p:nvSpPr>
          <p:spPr>
            <a:xfrm>
              <a:off x="1023775" y="223017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201" y="0"/>
                  </a:moveTo>
                  <a:lnTo>
                    <a:pt x="667" y="134"/>
                  </a:lnTo>
                  <a:lnTo>
                    <a:pt x="400" y="401"/>
                  </a:lnTo>
                  <a:lnTo>
                    <a:pt x="0" y="801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6"/>
                  </a:lnTo>
                  <a:lnTo>
                    <a:pt x="2536" y="1202"/>
                  </a:lnTo>
                  <a:lnTo>
                    <a:pt x="2402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2"/>
            <p:cNvSpPr/>
            <p:nvPr/>
          </p:nvSpPr>
          <p:spPr>
            <a:xfrm>
              <a:off x="1480900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2"/>
            <p:cNvSpPr/>
            <p:nvPr/>
          </p:nvSpPr>
          <p:spPr>
            <a:xfrm>
              <a:off x="1941375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2"/>
            <p:cNvSpPr/>
            <p:nvPr/>
          </p:nvSpPr>
          <p:spPr>
            <a:xfrm>
              <a:off x="2401850" y="2230175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1202" y="0"/>
                  </a:moveTo>
                  <a:lnTo>
                    <a:pt x="668" y="134"/>
                  </a:lnTo>
                  <a:lnTo>
                    <a:pt x="268" y="401"/>
                  </a:lnTo>
                  <a:lnTo>
                    <a:pt x="1" y="801"/>
                  </a:lnTo>
                  <a:lnTo>
                    <a:pt x="1" y="1202"/>
                  </a:lnTo>
                  <a:lnTo>
                    <a:pt x="1" y="1736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2"/>
            <p:cNvSpPr/>
            <p:nvPr/>
          </p:nvSpPr>
          <p:spPr>
            <a:xfrm>
              <a:off x="2859000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2"/>
            <p:cNvSpPr/>
            <p:nvPr/>
          </p:nvSpPr>
          <p:spPr>
            <a:xfrm>
              <a:off x="3319475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1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2"/>
            <p:cNvSpPr/>
            <p:nvPr/>
          </p:nvSpPr>
          <p:spPr>
            <a:xfrm>
              <a:off x="3779950" y="2230175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1202" y="0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2"/>
            <p:cNvSpPr/>
            <p:nvPr/>
          </p:nvSpPr>
          <p:spPr>
            <a:xfrm>
              <a:off x="4237075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6" y="0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2"/>
            <p:cNvSpPr/>
            <p:nvPr/>
          </p:nvSpPr>
          <p:spPr>
            <a:xfrm>
              <a:off x="4697550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2"/>
            <p:cNvSpPr/>
            <p:nvPr/>
          </p:nvSpPr>
          <p:spPr>
            <a:xfrm>
              <a:off x="5154700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6"/>
                  </a:lnTo>
                  <a:lnTo>
                    <a:pt x="2536" y="1202"/>
                  </a:lnTo>
                  <a:lnTo>
                    <a:pt x="2536" y="801"/>
                  </a:lnTo>
                  <a:lnTo>
                    <a:pt x="2269" y="401"/>
                  </a:lnTo>
                  <a:lnTo>
                    <a:pt x="1869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2"/>
            <p:cNvSpPr/>
            <p:nvPr/>
          </p:nvSpPr>
          <p:spPr>
            <a:xfrm>
              <a:off x="5615175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2"/>
            <p:cNvSpPr/>
            <p:nvPr/>
          </p:nvSpPr>
          <p:spPr>
            <a:xfrm>
              <a:off x="6075650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2"/>
            <p:cNvSpPr/>
            <p:nvPr/>
          </p:nvSpPr>
          <p:spPr>
            <a:xfrm>
              <a:off x="6532800" y="223017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335" y="0"/>
                  </a:moveTo>
                  <a:lnTo>
                    <a:pt x="801" y="134"/>
                  </a:lnTo>
                  <a:lnTo>
                    <a:pt x="400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2"/>
            <p:cNvSpPr/>
            <p:nvPr/>
          </p:nvSpPr>
          <p:spPr>
            <a:xfrm>
              <a:off x="1023775" y="2627250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201" y="0"/>
                  </a:moveTo>
                  <a:lnTo>
                    <a:pt x="667" y="134"/>
                  </a:lnTo>
                  <a:lnTo>
                    <a:pt x="400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6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6"/>
                  </a:lnTo>
                  <a:lnTo>
                    <a:pt x="2536" y="1335"/>
                  </a:lnTo>
                  <a:lnTo>
                    <a:pt x="2402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2"/>
            <p:cNvSpPr/>
            <p:nvPr/>
          </p:nvSpPr>
          <p:spPr>
            <a:xfrm>
              <a:off x="1480900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2"/>
            <p:cNvSpPr/>
            <p:nvPr/>
          </p:nvSpPr>
          <p:spPr>
            <a:xfrm>
              <a:off x="1941375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2"/>
            <p:cNvSpPr/>
            <p:nvPr/>
          </p:nvSpPr>
          <p:spPr>
            <a:xfrm>
              <a:off x="2401850" y="2627250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1202" y="0"/>
                  </a:moveTo>
                  <a:lnTo>
                    <a:pt x="668" y="134"/>
                  </a:lnTo>
                  <a:lnTo>
                    <a:pt x="268" y="401"/>
                  </a:lnTo>
                  <a:lnTo>
                    <a:pt x="1" y="801"/>
                  </a:lnTo>
                  <a:lnTo>
                    <a:pt x="1" y="1335"/>
                  </a:lnTo>
                  <a:lnTo>
                    <a:pt x="1" y="1736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2"/>
            <p:cNvSpPr/>
            <p:nvPr/>
          </p:nvSpPr>
          <p:spPr>
            <a:xfrm>
              <a:off x="2859000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2"/>
            <p:cNvSpPr/>
            <p:nvPr/>
          </p:nvSpPr>
          <p:spPr>
            <a:xfrm>
              <a:off x="3319475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1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2"/>
            <p:cNvSpPr/>
            <p:nvPr/>
          </p:nvSpPr>
          <p:spPr>
            <a:xfrm>
              <a:off x="3779950" y="2627250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1202" y="0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2"/>
            <p:cNvSpPr/>
            <p:nvPr/>
          </p:nvSpPr>
          <p:spPr>
            <a:xfrm>
              <a:off x="4237075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6" y="0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2"/>
            <p:cNvSpPr/>
            <p:nvPr/>
          </p:nvSpPr>
          <p:spPr>
            <a:xfrm>
              <a:off x="4697550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2"/>
            <p:cNvSpPr/>
            <p:nvPr/>
          </p:nvSpPr>
          <p:spPr>
            <a:xfrm>
              <a:off x="5154700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6"/>
                  </a:lnTo>
                  <a:lnTo>
                    <a:pt x="2536" y="1335"/>
                  </a:lnTo>
                  <a:lnTo>
                    <a:pt x="2536" y="801"/>
                  </a:lnTo>
                  <a:lnTo>
                    <a:pt x="2269" y="401"/>
                  </a:lnTo>
                  <a:lnTo>
                    <a:pt x="1869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2"/>
            <p:cNvSpPr/>
            <p:nvPr/>
          </p:nvSpPr>
          <p:spPr>
            <a:xfrm>
              <a:off x="5615175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2"/>
            <p:cNvSpPr/>
            <p:nvPr/>
          </p:nvSpPr>
          <p:spPr>
            <a:xfrm>
              <a:off x="6075650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2"/>
            <p:cNvSpPr/>
            <p:nvPr/>
          </p:nvSpPr>
          <p:spPr>
            <a:xfrm>
              <a:off x="6532800" y="2627250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335" y="0"/>
                  </a:moveTo>
                  <a:lnTo>
                    <a:pt x="801" y="134"/>
                  </a:lnTo>
                  <a:lnTo>
                    <a:pt x="400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2"/>
            <p:cNvSpPr/>
            <p:nvPr/>
          </p:nvSpPr>
          <p:spPr>
            <a:xfrm>
              <a:off x="1023775" y="302432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201" y="1"/>
                  </a:moveTo>
                  <a:lnTo>
                    <a:pt x="667" y="134"/>
                  </a:lnTo>
                  <a:lnTo>
                    <a:pt x="400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869"/>
                  </a:lnTo>
                  <a:lnTo>
                    <a:pt x="400" y="2270"/>
                  </a:lnTo>
                  <a:lnTo>
                    <a:pt x="667" y="2537"/>
                  </a:lnTo>
                  <a:lnTo>
                    <a:pt x="1735" y="2537"/>
                  </a:lnTo>
                  <a:lnTo>
                    <a:pt x="2136" y="2270"/>
                  </a:lnTo>
                  <a:lnTo>
                    <a:pt x="2402" y="1869"/>
                  </a:lnTo>
                  <a:lnTo>
                    <a:pt x="2536" y="1335"/>
                  </a:lnTo>
                  <a:lnTo>
                    <a:pt x="2402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2"/>
            <p:cNvSpPr/>
            <p:nvPr/>
          </p:nvSpPr>
          <p:spPr>
            <a:xfrm>
              <a:off x="1480900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869"/>
                  </a:lnTo>
                  <a:lnTo>
                    <a:pt x="401" y="2270"/>
                  </a:lnTo>
                  <a:lnTo>
                    <a:pt x="801" y="2537"/>
                  </a:lnTo>
                  <a:lnTo>
                    <a:pt x="1736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2"/>
            <p:cNvSpPr/>
            <p:nvPr/>
          </p:nvSpPr>
          <p:spPr>
            <a:xfrm>
              <a:off x="1941375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869"/>
                  </a:lnTo>
                  <a:lnTo>
                    <a:pt x="401" y="2270"/>
                  </a:lnTo>
                  <a:lnTo>
                    <a:pt x="801" y="2537"/>
                  </a:lnTo>
                  <a:lnTo>
                    <a:pt x="1736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2"/>
            <p:cNvSpPr/>
            <p:nvPr/>
          </p:nvSpPr>
          <p:spPr>
            <a:xfrm>
              <a:off x="2401850" y="3024325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1202" y="1"/>
                  </a:moveTo>
                  <a:lnTo>
                    <a:pt x="668" y="134"/>
                  </a:lnTo>
                  <a:lnTo>
                    <a:pt x="268" y="401"/>
                  </a:lnTo>
                  <a:lnTo>
                    <a:pt x="1" y="801"/>
                  </a:lnTo>
                  <a:lnTo>
                    <a:pt x="1" y="1335"/>
                  </a:lnTo>
                  <a:lnTo>
                    <a:pt x="1" y="1869"/>
                  </a:lnTo>
                  <a:lnTo>
                    <a:pt x="268" y="2270"/>
                  </a:lnTo>
                  <a:lnTo>
                    <a:pt x="668" y="2537"/>
                  </a:lnTo>
                  <a:lnTo>
                    <a:pt x="1736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2"/>
            <p:cNvSpPr/>
            <p:nvPr/>
          </p:nvSpPr>
          <p:spPr>
            <a:xfrm>
              <a:off x="2859000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869"/>
                  </a:lnTo>
                  <a:lnTo>
                    <a:pt x="401" y="2270"/>
                  </a:lnTo>
                  <a:lnTo>
                    <a:pt x="801" y="2537"/>
                  </a:lnTo>
                  <a:lnTo>
                    <a:pt x="1735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2"/>
            <p:cNvSpPr/>
            <p:nvPr/>
          </p:nvSpPr>
          <p:spPr>
            <a:xfrm>
              <a:off x="3319475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1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869"/>
                  </a:lnTo>
                  <a:lnTo>
                    <a:pt x="401" y="2270"/>
                  </a:lnTo>
                  <a:lnTo>
                    <a:pt x="801" y="2537"/>
                  </a:lnTo>
                  <a:lnTo>
                    <a:pt x="1735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2"/>
            <p:cNvSpPr/>
            <p:nvPr/>
          </p:nvSpPr>
          <p:spPr>
            <a:xfrm>
              <a:off x="3779950" y="3024325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1202" y="1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869"/>
                  </a:lnTo>
                  <a:lnTo>
                    <a:pt x="267" y="2270"/>
                  </a:lnTo>
                  <a:lnTo>
                    <a:pt x="668" y="2537"/>
                  </a:lnTo>
                  <a:lnTo>
                    <a:pt x="1735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2"/>
            <p:cNvSpPr/>
            <p:nvPr/>
          </p:nvSpPr>
          <p:spPr>
            <a:xfrm>
              <a:off x="4237075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6" y="1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869"/>
                  </a:lnTo>
                  <a:lnTo>
                    <a:pt x="401" y="2270"/>
                  </a:lnTo>
                  <a:lnTo>
                    <a:pt x="802" y="2537"/>
                  </a:lnTo>
                  <a:lnTo>
                    <a:pt x="1736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2"/>
            <p:cNvSpPr/>
            <p:nvPr/>
          </p:nvSpPr>
          <p:spPr>
            <a:xfrm>
              <a:off x="4697550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869"/>
                  </a:lnTo>
                  <a:lnTo>
                    <a:pt x="401" y="2270"/>
                  </a:lnTo>
                  <a:lnTo>
                    <a:pt x="802" y="2537"/>
                  </a:lnTo>
                  <a:lnTo>
                    <a:pt x="1736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2"/>
            <p:cNvSpPr/>
            <p:nvPr/>
          </p:nvSpPr>
          <p:spPr>
            <a:xfrm>
              <a:off x="5154700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869"/>
                  </a:lnTo>
                  <a:lnTo>
                    <a:pt x="401" y="2270"/>
                  </a:lnTo>
                  <a:lnTo>
                    <a:pt x="801" y="2537"/>
                  </a:lnTo>
                  <a:lnTo>
                    <a:pt x="1869" y="2537"/>
                  </a:lnTo>
                  <a:lnTo>
                    <a:pt x="2269" y="2270"/>
                  </a:lnTo>
                  <a:lnTo>
                    <a:pt x="2536" y="1869"/>
                  </a:lnTo>
                  <a:lnTo>
                    <a:pt x="2536" y="1335"/>
                  </a:lnTo>
                  <a:lnTo>
                    <a:pt x="2536" y="801"/>
                  </a:lnTo>
                  <a:lnTo>
                    <a:pt x="2269" y="401"/>
                  </a:lnTo>
                  <a:lnTo>
                    <a:pt x="1869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2"/>
            <p:cNvSpPr/>
            <p:nvPr/>
          </p:nvSpPr>
          <p:spPr>
            <a:xfrm>
              <a:off x="5615175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869"/>
                  </a:lnTo>
                  <a:lnTo>
                    <a:pt x="401" y="2270"/>
                  </a:lnTo>
                  <a:lnTo>
                    <a:pt x="801" y="2537"/>
                  </a:lnTo>
                  <a:lnTo>
                    <a:pt x="1736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2"/>
            <p:cNvSpPr/>
            <p:nvPr/>
          </p:nvSpPr>
          <p:spPr>
            <a:xfrm>
              <a:off x="6075650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869"/>
                  </a:lnTo>
                  <a:lnTo>
                    <a:pt x="267" y="2270"/>
                  </a:lnTo>
                  <a:lnTo>
                    <a:pt x="668" y="2537"/>
                  </a:lnTo>
                  <a:lnTo>
                    <a:pt x="1736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2"/>
            <p:cNvSpPr/>
            <p:nvPr/>
          </p:nvSpPr>
          <p:spPr>
            <a:xfrm>
              <a:off x="6532800" y="302432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335" y="1"/>
                  </a:moveTo>
                  <a:lnTo>
                    <a:pt x="801" y="134"/>
                  </a:lnTo>
                  <a:lnTo>
                    <a:pt x="400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869"/>
                  </a:lnTo>
                  <a:lnTo>
                    <a:pt x="400" y="2270"/>
                  </a:lnTo>
                  <a:lnTo>
                    <a:pt x="801" y="2537"/>
                  </a:lnTo>
                  <a:lnTo>
                    <a:pt x="1735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2"/>
            <p:cNvSpPr/>
            <p:nvPr/>
          </p:nvSpPr>
          <p:spPr>
            <a:xfrm>
              <a:off x="1023775" y="3424750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667" y="0"/>
                  </a:moveTo>
                  <a:lnTo>
                    <a:pt x="400" y="267"/>
                  </a:lnTo>
                  <a:lnTo>
                    <a:pt x="0" y="667"/>
                  </a:lnTo>
                  <a:lnTo>
                    <a:pt x="0" y="1201"/>
                  </a:lnTo>
                  <a:lnTo>
                    <a:pt x="0" y="1735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5"/>
                  </a:lnTo>
                  <a:lnTo>
                    <a:pt x="2536" y="1201"/>
                  </a:lnTo>
                  <a:lnTo>
                    <a:pt x="2402" y="667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2"/>
            <p:cNvSpPr/>
            <p:nvPr/>
          </p:nvSpPr>
          <p:spPr>
            <a:xfrm>
              <a:off x="1480900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0"/>
                  </a:moveTo>
                  <a:lnTo>
                    <a:pt x="401" y="267"/>
                  </a:lnTo>
                  <a:lnTo>
                    <a:pt x="134" y="667"/>
                  </a:lnTo>
                  <a:lnTo>
                    <a:pt x="1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2"/>
            <p:cNvSpPr/>
            <p:nvPr/>
          </p:nvSpPr>
          <p:spPr>
            <a:xfrm>
              <a:off x="1941375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0"/>
                  </a:moveTo>
                  <a:lnTo>
                    <a:pt x="401" y="267"/>
                  </a:lnTo>
                  <a:lnTo>
                    <a:pt x="134" y="667"/>
                  </a:lnTo>
                  <a:lnTo>
                    <a:pt x="1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2"/>
            <p:cNvSpPr/>
            <p:nvPr/>
          </p:nvSpPr>
          <p:spPr>
            <a:xfrm>
              <a:off x="2401850" y="3424750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668" y="0"/>
                  </a:moveTo>
                  <a:lnTo>
                    <a:pt x="268" y="267"/>
                  </a:lnTo>
                  <a:lnTo>
                    <a:pt x="1" y="667"/>
                  </a:lnTo>
                  <a:lnTo>
                    <a:pt x="1" y="1201"/>
                  </a:lnTo>
                  <a:lnTo>
                    <a:pt x="1" y="1735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2"/>
            <p:cNvSpPr/>
            <p:nvPr/>
          </p:nvSpPr>
          <p:spPr>
            <a:xfrm>
              <a:off x="2859000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0"/>
                  </a:moveTo>
                  <a:lnTo>
                    <a:pt x="401" y="267"/>
                  </a:lnTo>
                  <a:lnTo>
                    <a:pt x="134" y="667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2"/>
            <p:cNvSpPr/>
            <p:nvPr/>
          </p:nvSpPr>
          <p:spPr>
            <a:xfrm>
              <a:off x="3319475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0"/>
                  </a:moveTo>
                  <a:lnTo>
                    <a:pt x="401" y="267"/>
                  </a:lnTo>
                  <a:lnTo>
                    <a:pt x="134" y="667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2"/>
            <p:cNvSpPr/>
            <p:nvPr/>
          </p:nvSpPr>
          <p:spPr>
            <a:xfrm>
              <a:off x="3779950" y="3424750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668" y="0"/>
                  </a:moveTo>
                  <a:lnTo>
                    <a:pt x="267" y="267"/>
                  </a:lnTo>
                  <a:lnTo>
                    <a:pt x="0" y="667"/>
                  </a:lnTo>
                  <a:lnTo>
                    <a:pt x="0" y="1201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2"/>
            <p:cNvSpPr/>
            <p:nvPr/>
          </p:nvSpPr>
          <p:spPr>
            <a:xfrm>
              <a:off x="4237075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2" y="0"/>
                  </a:moveTo>
                  <a:lnTo>
                    <a:pt x="401" y="267"/>
                  </a:lnTo>
                  <a:lnTo>
                    <a:pt x="134" y="667"/>
                  </a:lnTo>
                  <a:lnTo>
                    <a:pt x="1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2"/>
            <p:cNvSpPr/>
            <p:nvPr/>
          </p:nvSpPr>
          <p:spPr>
            <a:xfrm>
              <a:off x="4697550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2" y="0"/>
                  </a:moveTo>
                  <a:lnTo>
                    <a:pt x="401" y="267"/>
                  </a:lnTo>
                  <a:lnTo>
                    <a:pt x="134" y="667"/>
                  </a:lnTo>
                  <a:lnTo>
                    <a:pt x="1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2"/>
            <p:cNvSpPr/>
            <p:nvPr/>
          </p:nvSpPr>
          <p:spPr>
            <a:xfrm>
              <a:off x="5154700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0"/>
                  </a:moveTo>
                  <a:lnTo>
                    <a:pt x="401" y="267"/>
                  </a:lnTo>
                  <a:lnTo>
                    <a:pt x="134" y="667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5"/>
                  </a:lnTo>
                  <a:lnTo>
                    <a:pt x="2536" y="1201"/>
                  </a:lnTo>
                  <a:lnTo>
                    <a:pt x="2536" y="667"/>
                  </a:lnTo>
                  <a:lnTo>
                    <a:pt x="2269" y="267"/>
                  </a:lnTo>
                  <a:lnTo>
                    <a:pt x="18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2"/>
            <p:cNvSpPr/>
            <p:nvPr/>
          </p:nvSpPr>
          <p:spPr>
            <a:xfrm>
              <a:off x="5615175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0"/>
                  </a:moveTo>
                  <a:lnTo>
                    <a:pt x="401" y="267"/>
                  </a:lnTo>
                  <a:lnTo>
                    <a:pt x="134" y="667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2"/>
            <p:cNvSpPr/>
            <p:nvPr/>
          </p:nvSpPr>
          <p:spPr>
            <a:xfrm>
              <a:off x="6075650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668" y="0"/>
                  </a:moveTo>
                  <a:lnTo>
                    <a:pt x="267" y="267"/>
                  </a:lnTo>
                  <a:lnTo>
                    <a:pt x="0" y="667"/>
                  </a:lnTo>
                  <a:lnTo>
                    <a:pt x="0" y="1201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2"/>
            <p:cNvSpPr/>
            <p:nvPr/>
          </p:nvSpPr>
          <p:spPr>
            <a:xfrm>
              <a:off x="6532800" y="3424750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801" y="0"/>
                  </a:moveTo>
                  <a:lnTo>
                    <a:pt x="400" y="267"/>
                  </a:lnTo>
                  <a:lnTo>
                    <a:pt x="134" y="667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2"/>
            <p:cNvSpPr/>
            <p:nvPr/>
          </p:nvSpPr>
          <p:spPr>
            <a:xfrm>
              <a:off x="1023775" y="382182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201" y="0"/>
                  </a:moveTo>
                  <a:lnTo>
                    <a:pt x="667" y="134"/>
                  </a:lnTo>
                  <a:lnTo>
                    <a:pt x="400" y="401"/>
                  </a:lnTo>
                  <a:lnTo>
                    <a:pt x="0" y="801"/>
                  </a:lnTo>
                  <a:lnTo>
                    <a:pt x="0" y="1201"/>
                  </a:lnTo>
                  <a:lnTo>
                    <a:pt x="0" y="1735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5"/>
                  </a:lnTo>
                  <a:lnTo>
                    <a:pt x="2536" y="1201"/>
                  </a:lnTo>
                  <a:lnTo>
                    <a:pt x="2402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2"/>
            <p:cNvSpPr/>
            <p:nvPr/>
          </p:nvSpPr>
          <p:spPr>
            <a:xfrm>
              <a:off x="1480900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2"/>
            <p:cNvSpPr/>
            <p:nvPr/>
          </p:nvSpPr>
          <p:spPr>
            <a:xfrm>
              <a:off x="1941375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2"/>
            <p:cNvSpPr/>
            <p:nvPr/>
          </p:nvSpPr>
          <p:spPr>
            <a:xfrm>
              <a:off x="2401850" y="3821825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1202" y="0"/>
                  </a:moveTo>
                  <a:lnTo>
                    <a:pt x="668" y="134"/>
                  </a:lnTo>
                  <a:lnTo>
                    <a:pt x="268" y="401"/>
                  </a:lnTo>
                  <a:lnTo>
                    <a:pt x="1" y="801"/>
                  </a:lnTo>
                  <a:lnTo>
                    <a:pt x="1" y="1201"/>
                  </a:lnTo>
                  <a:lnTo>
                    <a:pt x="1" y="1735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2"/>
            <p:cNvSpPr/>
            <p:nvPr/>
          </p:nvSpPr>
          <p:spPr>
            <a:xfrm>
              <a:off x="2859000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2"/>
            <p:cNvSpPr/>
            <p:nvPr/>
          </p:nvSpPr>
          <p:spPr>
            <a:xfrm>
              <a:off x="3319475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1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2"/>
            <p:cNvSpPr/>
            <p:nvPr/>
          </p:nvSpPr>
          <p:spPr>
            <a:xfrm>
              <a:off x="3779950" y="3821825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1202" y="0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201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2"/>
            <p:cNvSpPr/>
            <p:nvPr/>
          </p:nvSpPr>
          <p:spPr>
            <a:xfrm>
              <a:off x="4237075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6" y="0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2"/>
            <p:cNvSpPr/>
            <p:nvPr/>
          </p:nvSpPr>
          <p:spPr>
            <a:xfrm>
              <a:off x="4697550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2"/>
            <p:cNvSpPr/>
            <p:nvPr/>
          </p:nvSpPr>
          <p:spPr>
            <a:xfrm>
              <a:off x="5154700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5"/>
                  </a:lnTo>
                  <a:lnTo>
                    <a:pt x="2536" y="1201"/>
                  </a:lnTo>
                  <a:lnTo>
                    <a:pt x="2536" y="801"/>
                  </a:lnTo>
                  <a:lnTo>
                    <a:pt x="2269" y="401"/>
                  </a:lnTo>
                  <a:lnTo>
                    <a:pt x="1869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2"/>
            <p:cNvSpPr/>
            <p:nvPr/>
          </p:nvSpPr>
          <p:spPr>
            <a:xfrm>
              <a:off x="5615175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2"/>
            <p:cNvSpPr/>
            <p:nvPr/>
          </p:nvSpPr>
          <p:spPr>
            <a:xfrm>
              <a:off x="6075650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201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2"/>
            <p:cNvSpPr/>
            <p:nvPr/>
          </p:nvSpPr>
          <p:spPr>
            <a:xfrm>
              <a:off x="6532800" y="382182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335" y="0"/>
                  </a:moveTo>
                  <a:lnTo>
                    <a:pt x="801" y="134"/>
                  </a:lnTo>
                  <a:lnTo>
                    <a:pt x="400" y="401"/>
                  </a:lnTo>
                  <a:lnTo>
                    <a:pt x="134" y="801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2"/>
            <p:cNvSpPr/>
            <p:nvPr/>
          </p:nvSpPr>
          <p:spPr>
            <a:xfrm>
              <a:off x="1023775" y="4218900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201" y="0"/>
                  </a:moveTo>
                  <a:lnTo>
                    <a:pt x="667" y="134"/>
                  </a:lnTo>
                  <a:lnTo>
                    <a:pt x="400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5"/>
                  </a:lnTo>
                  <a:lnTo>
                    <a:pt x="2536" y="1335"/>
                  </a:lnTo>
                  <a:lnTo>
                    <a:pt x="2402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2"/>
            <p:cNvSpPr/>
            <p:nvPr/>
          </p:nvSpPr>
          <p:spPr>
            <a:xfrm>
              <a:off x="1480900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2"/>
            <p:cNvSpPr/>
            <p:nvPr/>
          </p:nvSpPr>
          <p:spPr>
            <a:xfrm>
              <a:off x="1941375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2"/>
            <p:cNvSpPr/>
            <p:nvPr/>
          </p:nvSpPr>
          <p:spPr>
            <a:xfrm>
              <a:off x="2401850" y="4218900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1202" y="0"/>
                  </a:moveTo>
                  <a:lnTo>
                    <a:pt x="668" y="134"/>
                  </a:lnTo>
                  <a:lnTo>
                    <a:pt x="268" y="401"/>
                  </a:lnTo>
                  <a:lnTo>
                    <a:pt x="1" y="801"/>
                  </a:lnTo>
                  <a:lnTo>
                    <a:pt x="1" y="1335"/>
                  </a:lnTo>
                  <a:lnTo>
                    <a:pt x="1" y="1735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2"/>
            <p:cNvSpPr/>
            <p:nvPr/>
          </p:nvSpPr>
          <p:spPr>
            <a:xfrm>
              <a:off x="2859000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2"/>
            <p:cNvSpPr/>
            <p:nvPr/>
          </p:nvSpPr>
          <p:spPr>
            <a:xfrm>
              <a:off x="3319475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1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2"/>
            <p:cNvSpPr/>
            <p:nvPr/>
          </p:nvSpPr>
          <p:spPr>
            <a:xfrm>
              <a:off x="3779950" y="4218900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1202" y="0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2"/>
            <p:cNvSpPr/>
            <p:nvPr/>
          </p:nvSpPr>
          <p:spPr>
            <a:xfrm>
              <a:off x="4237075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6" y="0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2"/>
            <p:cNvSpPr/>
            <p:nvPr/>
          </p:nvSpPr>
          <p:spPr>
            <a:xfrm>
              <a:off x="4697550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2"/>
            <p:cNvSpPr/>
            <p:nvPr/>
          </p:nvSpPr>
          <p:spPr>
            <a:xfrm>
              <a:off x="5154700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5"/>
                  </a:lnTo>
                  <a:lnTo>
                    <a:pt x="2536" y="1335"/>
                  </a:lnTo>
                  <a:lnTo>
                    <a:pt x="2536" y="801"/>
                  </a:lnTo>
                  <a:lnTo>
                    <a:pt x="2269" y="401"/>
                  </a:lnTo>
                  <a:lnTo>
                    <a:pt x="1869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2"/>
            <p:cNvSpPr/>
            <p:nvPr/>
          </p:nvSpPr>
          <p:spPr>
            <a:xfrm>
              <a:off x="5615175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2"/>
            <p:cNvSpPr/>
            <p:nvPr/>
          </p:nvSpPr>
          <p:spPr>
            <a:xfrm>
              <a:off x="6075650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2"/>
            <p:cNvSpPr/>
            <p:nvPr/>
          </p:nvSpPr>
          <p:spPr>
            <a:xfrm>
              <a:off x="6532800" y="4218900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335" y="0"/>
                  </a:moveTo>
                  <a:lnTo>
                    <a:pt x="801" y="134"/>
                  </a:lnTo>
                  <a:lnTo>
                    <a:pt x="400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2"/>
            <p:cNvSpPr/>
            <p:nvPr/>
          </p:nvSpPr>
          <p:spPr>
            <a:xfrm>
              <a:off x="1023775" y="4619300"/>
              <a:ext cx="63400" cy="60100"/>
            </a:xfrm>
            <a:custGeom>
              <a:rect b="b" l="l" r="r" t="t"/>
              <a:pathLst>
                <a:path extrusionOk="0" h="2404" w="2536">
                  <a:moveTo>
                    <a:pt x="667" y="1"/>
                  </a:moveTo>
                  <a:lnTo>
                    <a:pt x="400" y="268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6"/>
                  </a:lnTo>
                  <a:lnTo>
                    <a:pt x="2536" y="1202"/>
                  </a:lnTo>
                  <a:lnTo>
                    <a:pt x="2402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2"/>
            <p:cNvSpPr/>
            <p:nvPr/>
          </p:nvSpPr>
          <p:spPr>
            <a:xfrm>
              <a:off x="1480900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2"/>
            <p:cNvSpPr/>
            <p:nvPr/>
          </p:nvSpPr>
          <p:spPr>
            <a:xfrm>
              <a:off x="1941375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2"/>
            <p:cNvSpPr/>
            <p:nvPr/>
          </p:nvSpPr>
          <p:spPr>
            <a:xfrm>
              <a:off x="2401850" y="4619300"/>
              <a:ext cx="60100" cy="60100"/>
            </a:xfrm>
            <a:custGeom>
              <a:rect b="b" l="l" r="r" t="t"/>
              <a:pathLst>
                <a:path extrusionOk="0" h="2404" w="2404">
                  <a:moveTo>
                    <a:pt x="668" y="1"/>
                  </a:moveTo>
                  <a:lnTo>
                    <a:pt x="268" y="268"/>
                  </a:lnTo>
                  <a:lnTo>
                    <a:pt x="1" y="668"/>
                  </a:lnTo>
                  <a:lnTo>
                    <a:pt x="1" y="1202"/>
                  </a:lnTo>
                  <a:lnTo>
                    <a:pt x="1" y="1736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2"/>
            <p:cNvSpPr/>
            <p:nvPr/>
          </p:nvSpPr>
          <p:spPr>
            <a:xfrm>
              <a:off x="2859000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2"/>
            <p:cNvSpPr/>
            <p:nvPr/>
          </p:nvSpPr>
          <p:spPr>
            <a:xfrm>
              <a:off x="3319475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2"/>
            <p:cNvSpPr/>
            <p:nvPr/>
          </p:nvSpPr>
          <p:spPr>
            <a:xfrm>
              <a:off x="3779950" y="4619300"/>
              <a:ext cx="60075" cy="60100"/>
            </a:xfrm>
            <a:custGeom>
              <a:rect b="b" l="l" r="r" t="t"/>
              <a:pathLst>
                <a:path extrusionOk="0" h="2404" w="2403">
                  <a:moveTo>
                    <a:pt x="668" y="1"/>
                  </a:moveTo>
                  <a:lnTo>
                    <a:pt x="267" y="268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2"/>
            <p:cNvSpPr/>
            <p:nvPr/>
          </p:nvSpPr>
          <p:spPr>
            <a:xfrm>
              <a:off x="4237075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802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2"/>
            <p:cNvSpPr/>
            <p:nvPr/>
          </p:nvSpPr>
          <p:spPr>
            <a:xfrm>
              <a:off x="4697550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802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2"/>
            <p:cNvSpPr/>
            <p:nvPr/>
          </p:nvSpPr>
          <p:spPr>
            <a:xfrm>
              <a:off x="5154700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6"/>
                  </a:lnTo>
                  <a:lnTo>
                    <a:pt x="2536" y="1202"/>
                  </a:lnTo>
                  <a:lnTo>
                    <a:pt x="2536" y="668"/>
                  </a:lnTo>
                  <a:lnTo>
                    <a:pt x="2269" y="268"/>
                  </a:lnTo>
                  <a:lnTo>
                    <a:pt x="18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2"/>
            <p:cNvSpPr/>
            <p:nvPr/>
          </p:nvSpPr>
          <p:spPr>
            <a:xfrm>
              <a:off x="5615175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2"/>
            <p:cNvSpPr/>
            <p:nvPr/>
          </p:nvSpPr>
          <p:spPr>
            <a:xfrm>
              <a:off x="6075650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668" y="1"/>
                  </a:moveTo>
                  <a:lnTo>
                    <a:pt x="267" y="268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2"/>
            <p:cNvSpPr/>
            <p:nvPr/>
          </p:nvSpPr>
          <p:spPr>
            <a:xfrm>
              <a:off x="6532800" y="4619300"/>
              <a:ext cx="63400" cy="60100"/>
            </a:xfrm>
            <a:custGeom>
              <a:rect b="b" l="l" r="r" t="t"/>
              <a:pathLst>
                <a:path extrusionOk="0" h="2404" w="2536">
                  <a:moveTo>
                    <a:pt x="801" y="1"/>
                  </a:moveTo>
                  <a:lnTo>
                    <a:pt x="400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2"/>
            <p:cNvSpPr/>
            <p:nvPr/>
          </p:nvSpPr>
          <p:spPr>
            <a:xfrm>
              <a:off x="1023775" y="501637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201" y="1"/>
                  </a:moveTo>
                  <a:lnTo>
                    <a:pt x="667" y="134"/>
                  </a:lnTo>
                  <a:lnTo>
                    <a:pt x="400" y="401"/>
                  </a:lnTo>
                  <a:lnTo>
                    <a:pt x="0" y="802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400" y="2137"/>
                  </a:lnTo>
                  <a:lnTo>
                    <a:pt x="667" y="2403"/>
                  </a:lnTo>
                  <a:lnTo>
                    <a:pt x="1201" y="2537"/>
                  </a:lnTo>
                  <a:lnTo>
                    <a:pt x="1735" y="2403"/>
                  </a:lnTo>
                  <a:lnTo>
                    <a:pt x="2136" y="2137"/>
                  </a:lnTo>
                  <a:lnTo>
                    <a:pt x="2402" y="1736"/>
                  </a:lnTo>
                  <a:lnTo>
                    <a:pt x="2536" y="1202"/>
                  </a:lnTo>
                  <a:lnTo>
                    <a:pt x="2402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2"/>
            <p:cNvSpPr/>
            <p:nvPr/>
          </p:nvSpPr>
          <p:spPr>
            <a:xfrm>
              <a:off x="1480900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7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6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2"/>
            <p:cNvSpPr/>
            <p:nvPr/>
          </p:nvSpPr>
          <p:spPr>
            <a:xfrm>
              <a:off x="1941375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7"/>
                  </a:lnTo>
                  <a:lnTo>
                    <a:pt x="801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2"/>
            <p:cNvSpPr/>
            <p:nvPr/>
          </p:nvSpPr>
          <p:spPr>
            <a:xfrm>
              <a:off x="2401850" y="5016375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1202" y="1"/>
                  </a:moveTo>
                  <a:lnTo>
                    <a:pt x="668" y="134"/>
                  </a:lnTo>
                  <a:lnTo>
                    <a:pt x="268" y="401"/>
                  </a:lnTo>
                  <a:lnTo>
                    <a:pt x="1" y="802"/>
                  </a:lnTo>
                  <a:lnTo>
                    <a:pt x="1" y="1202"/>
                  </a:lnTo>
                  <a:lnTo>
                    <a:pt x="1" y="1736"/>
                  </a:lnTo>
                  <a:lnTo>
                    <a:pt x="268" y="2137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2"/>
            <p:cNvSpPr/>
            <p:nvPr/>
          </p:nvSpPr>
          <p:spPr>
            <a:xfrm>
              <a:off x="2859000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7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5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2"/>
            <p:cNvSpPr/>
            <p:nvPr/>
          </p:nvSpPr>
          <p:spPr>
            <a:xfrm>
              <a:off x="3319475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1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7"/>
                  </a:lnTo>
                  <a:lnTo>
                    <a:pt x="801" y="2403"/>
                  </a:lnTo>
                  <a:lnTo>
                    <a:pt x="1201" y="2537"/>
                  </a:lnTo>
                  <a:lnTo>
                    <a:pt x="1735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2"/>
            <p:cNvSpPr/>
            <p:nvPr/>
          </p:nvSpPr>
          <p:spPr>
            <a:xfrm>
              <a:off x="3779950" y="5016375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1202" y="1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2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7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5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2"/>
            <p:cNvSpPr/>
            <p:nvPr/>
          </p:nvSpPr>
          <p:spPr>
            <a:xfrm>
              <a:off x="4237075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6" y="1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7"/>
                  </a:lnTo>
                  <a:lnTo>
                    <a:pt x="802" y="2403"/>
                  </a:lnTo>
                  <a:lnTo>
                    <a:pt x="1336" y="2537"/>
                  </a:lnTo>
                  <a:lnTo>
                    <a:pt x="1736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2"/>
            <p:cNvSpPr/>
            <p:nvPr/>
          </p:nvSpPr>
          <p:spPr>
            <a:xfrm>
              <a:off x="4697550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7"/>
                  </a:lnTo>
                  <a:lnTo>
                    <a:pt x="802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2"/>
            <p:cNvSpPr/>
            <p:nvPr/>
          </p:nvSpPr>
          <p:spPr>
            <a:xfrm>
              <a:off x="5154700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7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869" y="2403"/>
                  </a:lnTo>
                  <a:lnTo>
                    <a:pt x="2269" y="2137"/>
                  </a:lnTo>
                  <a:lnTo>
                    <a:pt x="2536" y="1736"/>
                  </a:lnTo>
                  <a:lnTo>
                    <a:pt x="2536" y="1202"/>
                  </a:lnTo>
                  <a:lnTo>
                    <a:pt x="2536" y="802"/>
                  </a:lnTo>
                  <a:lnTo>
                    <a:pt x="2269" y="401"/>
                  </a:lnTo>
                  <a:lnTo>
                    <a:pt x="1869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2"/>
            <p:cNvSpPr/>
            <p:nvPr/>
          </p:nvSpPr>
          <p:spPr>
            <a:xfrm>
              <a:off x="5615175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7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6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2"/>
            <p:cNvSpPr/>
            <p:nvPr/>
          </p:nvSpPr>
          <p:spPr>
            <a:xfrm>
              <a:off x="6075650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2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7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2"/>
            <p:cNvSpPr/>
            <p:nvPr/>
          </p:nvSpPr>
          <p:spPr>
            <a:xfrm>
              <a:off x="6532800" y="501637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335" y="1"/>
                  </a:moveTo>
                  <a:lnTo>
                    <a:pt x="801" y="134"/>
                  </a:lnTo>
                  <a:lnTo>
                    <a:pt x="400" y="401"/>
                  </a:lnTo>
                  <a:lnTo>
                    <a:pt x="134" y="802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0" y="2137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5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2"/>
            <p:cNvSpPr/>
            <p:nvPr/>
          </p:nvSpPr>
          <p:spPr>
            <a:xfrm>
              <a:off x="1023775" y="5413475"/>
              <a:ext cx="63400" cy="63400"/>
            </a:xfrm>
            <a:custGeom>
              <a:rect b="b" l="l" r="r" t="t"/>
              <a:pathLst>
                <a:path extrusionOk="0" h="2536" w="2536">
                  <a:moveTo>
                    <a:pt x="1201" y="0"/>
                  </a:moveTo>
                  <a:lnTo>
                    <a:pt x="667" y="134"/>
                  </a:lnTo>
                  <a:lnTo>
                    <a:pt x="400" y="400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5"/>
                  </a:lnTo>
                  <a:lnTo>
                    <a:pt x="2536" y="1335"/>
                  </a:lnTo>
                  <a:lnTo>
                    <a:pt x="2402" y="801"/>
                  </a:lnTo>
                  <a:lnTo>
                    <a:pt x="2136" y="400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2"/>
            <p:cNvSpPr/>
            <p:nvPr/>
          </p:nvSpPr>
          <p:spPr>
            <a:xfrm>
              <a:off x="1480900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5" y="0"/>
                  </a:moveTo>
                  <a:lnTo>
                    <a:pt x="801" y="134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2"/>
            <p:cNvSpPr/>
            <p:nvPr/>
          </p:nvSpPr>
          <p:spPr>
            <a:xfrm>
              <a:off x="1941375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202" y="0"/>
                  </a:moveTo>
                  <a:lnTo>
                    <a:pt x="801" y="134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2"/>
            <p:cNvSpPr/>
            <p:nvPr/>
          </p:nvSpPr>
          <p:spPr>
            <a:xfrm>
              <a:off x="2401850" y="5413475"/>
              <a:ext cx="60100" cy="63400"/>
            </a:xfrm>
            <a:custGeom>
              <a:rect b="b" l="l" r="r" t="t"/>
              <a:pathLst>
                <a:path extrusionOk="0" h="2536" w="2404">
                  <a:moveTo>
                    <a:pt x="1202" y="0"/>
                  </a:moveTo>
                  <a:lnTo>
                    <a:pt x="668" y="134"/>
                  </a:lnTo>
                  <a:lnTo>
                    <a:pt x="268" y="400"/>
                  </a:lnTo>
                  <a:lnTo>
                    <a:pt x="1" y="801"/>
                  </a:lnTo>
                  <a:lnTo>
                    <a:pt x="1" y="1335"/>
                  </a:lnTo>
                  <a:lnTo>
                    <a:pt x="1" y="1735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2"/>
            <p:cNvSpPr/>
            <p:nvPr/>
          </p:nvSpPr>
          <p:spPr>
            <a:xfrm>
              <a:off x="2859000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5" y="0"/>
                  </a:moveTo>
                  <a:lnTo>
                    <a:pt x="801" y="134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2"/>
            <p:cNvSpPr/>
            <p:nvPr/>
          </p:nvSpPr>
          <p:spPr>
            <a:xfrm>
              <a:off x="3319475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201" y="0"/>
                  </a:moveTo>
                  <a:lnTo>
                    <a:pt x="801" y="134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2"/>
            <p:cNvSpPr/>
            <p:nvPr/>
          </p:nvSpPr>
          <p:spPr>
            <a:xfrm>
              <a:off x="3779950" y="5413475"/>
              <a:ext cx="60075" cy="63400"/>
            </a:xfrm>
            <a:custGeom>
              <a:rect b="b" l="l" r="r" t="t"/>
              <a:pathLst>
                <a:path extrusionOk="0" h="2536" w="2403">
                  <a:moveTo>
                    <a:pt x="1202" y="0"/>
                  </a:moveTo>
                  <a:lnTo>
                    <a:pt x="668" y="134"/>
                  </a:lnTo>
                  <a:lnTo>
                    <a:pt x="267" y="400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5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2"/>
            <p:cNvSpPr/>
            <p:nvPr/>
          </p:nvSpPr>
          <p:spPr>
            <a:xfrm>
              <a:off x="4237075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6" y="0"/>
                  </a:moveTo>
                  <a:lnTo>
                    <a:pt x="802" y="134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4"/>
                  </a:lnTo>
                  <a:lnTo>
                    <a:pt x="13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2"/>
            <p:cNvSpPr/>
            <p:nvPr/>
          </p:nvSpPr>
          <p:spPr>
            <a:xfrm>
              <a:off x="4697550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202" y="0"/>
                  </a:moveTo>
                  <a:lnTo>
                    <a:pt x="802" y="134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2"/>
            <p:cNvSpPr/>
            <p:nvPr/>
          </p:nvSpPr>
          <p:spPr>
            <a:xfrm>
              <a:off x="5154700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5" y="0"/>
                  </a:moveTo>
                  <a:lnTo>
                    <a:pt x="801" y="134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5"/>
                  </a:lnTo>
                  <a:lnTo>
                    <a:pt x="2536" y="1335"/>
                  </a:lnTo>
                  <a:lnTo>
                    <a:pt x="2536" y="801"/>
                  </a:lnTo>
                  <a:lnTo>
                    <a:pt x="2269" y="400"/>
                  </a:lnTo>
                  <a:lnTo>
                    <a:pt x="1869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2"/>
            <p:cNvSpPr/>
            <p:nvPr/>
          </p:nvSpPr>
          <p:spPr>
            <a:xfrm>
              <a:off x="5615175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5" y="0"/>
                  </a:moveTo>
                  <a:lnTo>
                    <a:pt x="801" y="134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2"/>
            <p:cNvSpPr/>
            <p:nvPr/>
          </p:nvSpPr>
          <p:spPr>
            <a:xfrm>
              <a:off x="6075650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202" y="0"/>
                  </a:moveTo>
                  <a:lnTo>
                    <a:pt x="668" y="134"/>
                  </a:lnTo>
                  <a:lnTo>
                    <a:pt x="267" y="400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2"/>
            <p:cNvSpPr/>
            <p:nvPr/>
          </p:nvSpPr>
          <p:spPr>
            <a:xfrm>
              <a:off x="6532800" y="5413475"/>
              <a:ext cx="63400" cy="63400"/>
            </a:xfrm>
            <a:custGeom>
              <a:rect b="b" l="l" r="r" t="t"/>
              <a:pathLst>
                <a:path extrusionOk="0" h="2536" w="2536">
                  <a:moveTo>
                    <a:pt x="1335" y="0"/>
                  </a:moveTo>
                  <a:lnTo>
                    <a:pt x="801" y="134"/>
                  </a:lnTo>
                  <a:lnTo>
                    <a:pt x="400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826" name="Shape 2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7" name="Google Shape;2827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28" name="Google Shape;2828;p11"/>
          <p:cNvSpPr txBox="1"/>
          <p:nvPr>
            <p:ph hasCustomPrompt="1" type="title"/>
          </p:nvPr>
        </p:nvSpPr>
        <p:spPr>
          <a:xfrm>
            <a:off x="1284000" y="1387300"/>
            <a:ext cx="6576000" cy="187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000">
                <a:solidFill>
                  <a:srgbClr val="10112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2829" name="Google Shape;2829;p11"/>
          <p:cNvSpPr txBox="1"/>
          <p:nvPr>
            <p:ph idx="1" type="subTitle"/>
          </p:nvPr>
        </p:nvSpPr>
        <p:spPr>
          <a:xfrm>
            <a:off x="2122100" y="3335275"/>
            <a:ext cx="4899900" cy="4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9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  <p:grpSp>
        <p:nvGrpSpPr>
          <p:cNvPr id="2830" name="Google Shape;2830;p11"/>
          <p:cNvGrpSpPr/>
          <p:nvPr/>
        </p:nvGrpSpPr>
        <p:grpSpPr>
          <a:xfrm>
            <a:off x="-1351005" y="1409891"/>
            <a:ext cx="1934189" cy="1818370"/>
            <a:chOff x="1023775" y="238125"/>
            <a:chExt cx="5572425" cy="5238750"/>
          </a:xfrm>
        </p:grpSpPr>
        <p:sp>
          <p:nvSpPr>
            <p:cNvPr id="2831" name="Google Shape;2831;p11"/>
            <p:cNvSpPr/>
            <p:nvPr/>
          </p:nvSpPr>
          <p:spPr>
            <a:xfrm>
              <a:off x="1023775" y="238125"/>
              <a:ext cx="63400" cy="63400"/>
            </a:xfrm>
            <a:custGeom>
              <a:rect b="b" l="l" r="r" t="t"/>
              <a:pathLst>
                <a:path extrusionOk="0" h="2536" w="2536">
                  <a:moveTo>
                    <a:pt x="1201" y="0"/>
                  </a:moveTo>
                  <a:lnTo>
                    <a:pt x="667" y="133"/>
                  </a:lnTo>
                  <a:lnTo>
                    <a:pt x="400" y="400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400" y="2136"/>
                  </a:lnTo>
                  <a:lnTo>
                    <a:pt x="667" y="2402"/>
                  </a:lnTo>
                  <a:lnTo>
                    <a:pt x="1201" y="2536"/>
                  </a:lnTo>
                  <a:lnTo>
                    <a:pt x="1735" y="2402"/>
                  </a:lnTo>
                  <a:lnTo>
                    <a:pt x="2136" y="2136"/>
                  </a:lnTo>
                  <a:lnTo>
                    <a:pt x="2402" y="1735"/>
                  </a:lnTo>
                  <a:lnTo>
                    <a:pt x="2536" y="1335"/>
                  </a:lnTo>
                  <a:lnTo>
                    <a:pt x="2402" y="801"/>
                  </a:lnTo>
                  <a:lnTo>
                    <a:pt x="2136" y="400"/>
                  </a:lnTo>
                  <a:lnTo>
                    <a:pt x="1735" y="133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2" name="Google Shape;2832;p11"/>
            <p:cNvSpPr/>
            <p:nvPr/>
          </p:nvSpPr>
          <p:spPr>
            <a:xfrm>
              <a:off x="1480900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5" y="0"/>
                  </a:moveTo>
                  <a:lnTo>
                    <a:pt x="801" y="133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2"/>
                  </a:lnTo>
                  <a:lnTo>
                    <a:pt x="1335" y="2536"/>
                  </a:lnTo>
                  <a:lnTo>
                    <a:pt x="1736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3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3" name="Google Shape;2833;p11"/>
            <p:cNvSpPr/>
            <p:nvPr/>
          </p:nvSpPr>
          <p:spPr>
            <a:xfrm>
              <a:off x="1941375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202" y="0"/>
                  </a:moveTo>
                  <a:lnTo>
                    <a:pt x="801" y="133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2"/>
                  </a:lnTo>
                  <a:lnTo>
                    <a:pt x="1202" y="2536"/>
                  </a:lnTo>
                  <a:lnTo>
                    <a:pt x="1736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3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4" name="Google Shape;2834;p11"/>
            <p:cNvSpPr/>
            <p:nvPr/>
          </p:nvSpPr>
          <p:spPr>
            <a:xfrm>
              <a:off x="2401850" y="238125"/>
              <a:ext cx="60100" cy="63400"/>
            </a:xfrm>
            <a:custGeom>
              <a:rect b="b" l="l" r="r" t="t"/>
              <a:pathLst>
                <a:path extrusionOk="0" h="2536" w="2404">
                  <a:moveTo>
                    <a:pt x="1202" y="0"/>
                  </a:moveTo>
                  <a:lnTo>
                    <a:pt x="668" y="133"/>
                  </a:lnTo>
                  <a:lnTo>
                    <a:pt x="268" y="400"/>
                  </a:lnTo>
                  <a:lnTo>
                    <a:pt x="1" y="801"/>
                  </a:lnTo>
                  <a:lnTo>
                    <a:pt x="1" y="1335"/>
                  </a:lnTo>
                  <a:lnTo>
                    <a:pt x="1" y="1735"/>
                  </a:lnTo>
                  <a:lnTo>
                    <a:pt x="268" y="2136"/>
                  </a:lnTo>
                  <a:lnTo>
                    <a:pt x="668" y="2402"/>
                  </a:lnTo>
                  <a:lnTo>
                    <a:pt x="1202" y="2536"/>
                  </a:lnTo>
                  <a:lnTo>
                    <a:pt x="1736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3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5" name="Google Shape;2835;p11"/>
            <p:cNvSpPr/>
            <p:nvPr/>
          </p:nvSpPr>
          <p:spPr>
            <a:xfrm>
              <a:off x="2859000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5" y="0"/>
                  </a:moveTo>
                  <a:lnTo>
                    <a:pt x="801" y="133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2"/>
                  </a:lnTo>
                  <a:lnTo>
                    <a:pt x="1335" y="2536"/>
                  </a:lnTo>
                  <a:lnTo>
                    <a:pt x="1735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5" y="133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6" name="Google Shape;2836;p11"/>
            <p:cNvSpPr/>
            <p:nvPr/>
          </p:nvSpPr>
          <p:spPr>
            <a:xfrm>
              <a:off x="3319475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201" y="0"/>
                  </a:moveTo>
                  <a:lnTo>
                    <a:pt x="801" y="133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2"/>
                  </a:lnTo>
                  <a:lnTo>
                    <a:pt x="1201" y="2536"/>
                  </a:lnTo>
                  <a:lnTo>
                    <a:pt x="1735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5" y="133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7" name="Google Shape;2837;p11"/>
            <p:cNvSpPr/>
            <p:nvPr/>
          </p:nvSpPr>
          <p:spPr>
            <a:xfrm>
              <a:off x="3779950" y="238125"/>
              <a:ext cx="60075" cy="63400"/>
            </a:xfrm>
            <a:custGeom>
              <a:rect b="b" l="l" r="r" t="t"/>
              <a:pathLst>
                <a:path extrusionOk="0" h="2536" w="2403">
                  <a:moveTo>
                    <a:pt x="1202" y="0"/>
                  </a:moveTo>
                  <a:lnTo>
                    <a:pt x="668" y="133"/>
                  </a:lnTo>
                  <a:lnTo>
                    <a:pt x="267" y="400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2"/>
                  </a:lnTo>
                  <a:lnTo>
                    <a:pt x="1202" y="2536"/>
                  </a:lnTo>
                  <a:lnTo>
                    <a:pt x="1735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5" y="133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8" name="Google Shape;2838;p11"/>
            <p:cNvSpPr/>
            <p:nvPr/>
          </p:nvSpPr>
          <p:spPr>
            <a:xfrm>
              <a:off x="4237075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6" y="0"/>
                  </a:moveTo>
                  <a:lnTo>
                    <a:pt x="802" y="133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2"/>
                  </a:lnTo>
                  <a:lnTo>
                    <a:pt x="1336" y="2536"/>
                  </a:lnTo>
                  <a:lnTo>
                    <a:pt x="1736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3"/>
                  </a:lnTo>
                  <a:lnTo>
                    <a:pt x="13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9" name="Google Shape;2839;p11"/>
            <p:cNvSpPr/>
            <p:nvPr/>
          </p:nvSpPr>
          <p:spPr>
            <a:xfrm>
              <a:off x="4697550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202" y="0"/>
                  </a:moveTo>
                  <a:lnTo>
                    <a:pt x="802" y="133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2"/>
                  </a:lnTo>
                  <a:lnTo>
                    <a:pt x="1202" y="2536"/>
                  </a:lnTo>
                  <a:lnTo>
                    <a:pt x="1736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3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0" name="Google Shape;2840;p11"/>
            <p:cNvSpPr/>
            <p:nvPr/>
          </p:nvSpPr>
          <p:spPr>
            <a:xfrm>
              <a:off x="5154700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5" y="0"/>
                  </a:moveTo>
                  <a:lnTo>
                    <a:pt x="801" y="133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2"/>
                  </a:lnTo>
                  <a:lnTo>
                    <a:pt x="1335" y="2536"/>
                  </a:lnTo>
                  <a:lnTo>
                    <a:pt x="1869" y="2402"/>
                  </a:lnTo>
                  <a:lnTo>
                    <a:pt x="2269" y="2136"/>
                  </a:lnTo>
                  <a:lnTo>
                    <a:pt x="2536" y="1735"/>
                  </a:lnTo>
                  <a:lnTo>
                    <a:pt x="2536" y="1335"/>
                  </a:lnTo>
                  <a:lnTo>
                    <a:pt x="2536" y="801"/>
                  </a:lnTo>
                  <a:lnTo>
                    <a:pt x="2269" y="400"/>
                  </a:lnTo>
                  <a:lnTo>
                    <a:pt x="1869" y="133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1" name="Google Shape;2841;p11"/>
            <p:cNvSpPr/>
            <p:nvPr/>
          </p:nvSpPr>
          <p:spPr>
            <a:xfrm>
              <a:off x="5615175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5" y="0"/>
                  </a:moveTo>
                  <a:lnTo>
                    <a:pt x="801" y="133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2"/>
                  </a:lnTo>
                  <a:lnTo>
                    <a:pt x="1335" y="2536"/>
                  </a:lnTo>
                  <a:lnTo>
                    <a:pt x="1736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3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2" name="Google Shape;2842;p11"/>
            <p:cNvSpPr/>
            <p:nvPr/>
          </p:nvSpPr>
          <p:spPr>
            <a:xfrm>
              <a:off x="6075650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202" y="0"/>
                  </a:moveTo>
                  <a:lnTo>
                    <a:pt x="668" y="133"/>
                  </a:lnTo>
                  <a:lnTo>
                    <a:pt x="267" y="400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2"/>
                  </a:lnTo>
                  <a:lnTo>
                    <a:pt x="1202" y="2536"/>
                  </a:lnTo>
                  <a:lnTo>
                    <a:pt x="1736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3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3" name="Google Shape;2843;p11"/>
            <p:cNvSpPr/>
            <p:nvPr/>
          </p:nvSpPr>
          <p:spPr>
            <a:xfrm>
              <a:off x="6532800" y="238125"/>
              <a:ext cx="63400" cy="63400"/>
            </a:xfrm>
            <a:custGeom>
              <a:rect b="b" l="l" r="r" t="t"/>
              <a:pathLst>
                <a:path extrusionOk="0" h="2536" w="2536">
                  <a:moveTo>
                    <a:pt x="1335" y="0"/>
                  </a:moveTo>
                  <a:lnTo>
                    <a:pt x="801" y="133"/>
                  </a:lnTo>
                  <a:lnTo>
                    <a:pt x="400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0" y="2136"/>
                  </a:lnTo>
                  <a:lnTo>
                    <a:pt x="801" y="2402"/>
                  </a:lnTo>
                  <a:lnTo>
                    <a:pt x="1335" y="2536"/>
                  </a:lnTo>
                  <a:lnTo>
                    <a:pt x="1735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5" y="133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4" name="Google Shape;2844;p11"/>
            <p:cNvSpPr/>
            <p:nvPr/>
          </p:nvSpPr>
          <p:spPr>
            <a:xfrm>
              <a:off x="1023775" y="63852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667" y="1"/>
                  </a:moveTo>
                  <a:lnTo>
                    <a:pt x="400" y="268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6"/>
                  </a:lnTo>
                  <a:lnTo>
                    <a:pt x="2536" y="1202"/>
                  </a:lnTo>
                  <a:lnTo>
                    <a:pt x="2402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5" name="Google Shape;2845;p11"/>
            <p:cNvSpPr/>
            <p:nvPr/>
          </p:nvSpPr>
          <p:spPr>
            <a:xfrm>
              <a:off x="1480900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6" name="Google Shape;2846;p11"/>
            <p:cNvSpPr/>
            <p:nvPr/>
          </p:nvSpPr>
          <p:spPr>
            <a:xfrm>
              <a:off x="1941375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7" name="Google Shape;2847;p11"/>
            <p:cNvSpPr/>
            <p:nvPr/>
          </p:nvSpPr>
          <p:spPr>
            <a:xfrm>
              <a:off x="2401850" y="638525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668" y="1"/>
                  </a:moveTo>
                  <a:lnTo>
                    <a:pt x="268" y="268"/>
                  </a:lnTo>
                  <a:lnTo>
                    <a:pt x="1" y="668"/>
                  </a:lnTo>
                  <a:lnTo>
                    <a:pt x="1" y="1202"/>
                  </a:lnTo>
                  <a:lnTo>
                    <a:pt x="1" y="1736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8" name="Google Shape;2848;p11"/>
            <p:cNvSpPr/>
            <p:nvPr/>
          </p:nvSpPr>
          <p:spPr>
            <a:xfrm>
              <a:off x="2859000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9" name="Google Shape;2849;p11"/>
            <p:cNvSpPr/>
            <p:nvPr/>
          </p:nvSpPr>
          <p:spPr>
            <a:xfrm>
              <a:off x="3319475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0" name="Google Shape;2850;p11"/>
            <p:cNvSpPr/>
            <p:nvPr/>
          </p:nvSpPr>
          <p:spPr>
            <a:xfrm>
              <a:off x="3779950" y="638525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668" y="1"/>
                  </a:moveTo>
                  <a:lnTo>
                    <a:pt x="267" y="268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1" name="Google Shape;2851;p11"/>
            <p:cNvSpPr/>
            <p:nvPr/>
          </p:nvSpPr>
          <p:spPr>
            <a:xfrm>
              <a:off x="4237075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2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2" name="Google Shape;2852;p11"/>
            <p:cNvSpPr/>
            <p:nvPr/>
          </p:nvSpPr>
          <p:spPr>
            <a:xfrm>
              <a:off x="4697550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2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3" name="Google Shape;2853;p11"/>
            <p:cNvSpPr/>
            <p:nvPr/>
          </p:nvSpPr>
          <p:spPr>
            <a:xfrm>
              <a:off x="5154700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6"/>
                  </a:lnTo>
                  <a:lnTo>
                    <a:pt x="2536" y="1202"/>
                  </a:lnTo>
                  <a:lnTo>
                    <a:pt x="2536" y="668"/>
                  </a:lnTo>
                  <a:lnTo>
                    <a:pt x="2269" y="268"/>
                  </a:lnTo>
                  <a:lnTo>
                    <a:pt x="18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4" name="Google Shape;2854;p11"/>
            <p:cNvSpPr/>
            <p:nvPr/>
          </p:nvSpPr>
          <p:spPr>
            <a:xfrm>
              <a:off x="5615175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5" name="Google Shape;2855;p11"/>
            <p:cNvSpPr/>
            <p:nvPr/>
          </p:nvSpPr>
          <p:spPr>
            <a:xfrm>
              <a:off x="6075650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668" y="1"/>
                  </a:moveTo>
                  <a:lnTo>
                    <a:pt x="267" y="268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6" name="Google Shape;2856;p11"/>
            <p:cNvSpPr/>
            <p:nvPr/>
          </p:nvSpPr>
          <p:spPr>
            <a:xfrm>
              <a:off x="6532800" y="63852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801" y="1"/>
                  </a:moveTo>
                  <a:lnTo>
                    <a:pt x="400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7" name="Google Shape;2857;p11"/>
            <p:cNvSpPr/>
            <p:nvPr/>
          </p:nvSpPr>
          <p:spPr>
            <a:xfrm>
              <a:off x="1023775" y="1035600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201" y="1"/>
                  </a:moveTo>
                  <a:lnTo>
                    <a:pt x="667" y="134"/>
                  </a:lnTo>
                  <a:lnTo>
                    <a:pt x="400" y="401"/>
                  </a:lnTo>
                  <a:lnTo>
                    <a:pt x="0" y="801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6"/>
                  </a:lnTo>
                  <a:lnTo>
                    <a:pt x="2536" y="1202"/>
                  </a:lnTo>
                  <a:lnTo>
                    <a:pt x="2402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8" name="Google Shape;2858;p11"/>
            <p:cNvSpPr/>
            <p:nvPr/>
          </p:nvSpPr>
          <p:spPr>
            <a:xfrm>
              <a:off x="1480900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9" name="Google Shape;2859;p11"/>
            <p:cNvSpPr/>
            <p:nvPr/>
          </p:nvSpPr>
          <p:spPr>
            <a:xfrm>
              <a:off x="1941375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0" name="Google Shape;2860;p11"/>
            <p:cNvSpPr/>
            <p:nvPr/>
          </p:nvSpPr>
          <p:spPr>
            <a:xfrm>
              <a:off x="2401850" y="1035600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1202" y="1"/>
                  </a:moveTo>
                  <a:lnTo>
                    <a:pt x="668" y="134"/>
                  </a:lnTo>
                  <a:lnTo>
                    <a:pt x="268" y="401"/>
                  </a:lnTo>
                  <a:lnTo>
                    <a:pt x="1" y="801"/>
                  </a:lnTo>
                  <a:lnTo>
                    <a:pt x="1" y="1202"/>
                  </a:lnTo>
                  <a:lnTo>
                    <a:pt x="1" y="1736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1" name="Google Shape;2861;p11"/>
            <p:cNvSpPr/>
            <p:nvPr/>
          </p:nvSpPr>
          <p:spPr>
            <a:xfrm>
              <a:off x="2859000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2" name="Google Shape;2862;p11"/>
            <p:cNvSpPr/>
            <p:nvPr/>
          </p:nvSpPr>
          <p:spPr>
            <a:xfrm>
              <a:off x="3319475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1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3" name="Google Shape;2863;p11"/>
            <p:cNvSpPr/>
            <p:nvPr/>
          </p:nvSpPr>
          <p:spPr>
            <a:xfrm>
              <a:off x="3779950" y="1035600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1202" y="1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4" name="Google Shape;2864;p11"/>
            <p:cNvSpPr/>
            <p:nvPr/>
          </p:nvSpPr>
          <p:spPr>
            <a:xfrm>
              <a:off x="4237075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6" y="1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5" name="Google Shape;2865;p11"/>
            <p:cNvSpPr/>
            <p:nvPr/>
          </p:nvSpPr>
          <p:spPr>
            <a:xfrm>
              <a:off x="4697550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6" name="Google Shape;2866;p11"/>
            <p:cNvSpPr/>
            <p:nvPr/>
          </p:nvSpPr>
          <p:spPr>
            <a:xfrm>
              <a:off x="5154700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6"/>
                  </a:lnTo>
                  <a:lnTo>
                    <a:pt x="2536" y="1202"/>
                  </a:lnTo>
                  <a:lnTo>
                    <a:pt x="2536" y="801"/>
                  </a:lnTo>
                  <a:lnTo>
                    <a:pt x="2269" y="401"/>
                  </a:lnTo>
                  <a:lnTo>
                    <a:pt x="1869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7" name="Google Shape;2867;p11"/>
            <p:cNvSpPr/>
            <p:nvPr/>
          </p:nvSpPr>
          <p:spPr>
            <a:xfrm>
              <a:off x="5615175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8" name="Google Shape;2868;p11"/>
            <p:cNvSpPr/>
            <p:nvPr/>
          </p:nvSpPr>
          <p:spPr>
            <a:xfrm>
              <a:off x="6075650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9" name="Google Shape;2869;p11"/>
            <p:cNvSpPr/>
            <p:nvPr/>
          </p:nvSpPr>
          <p:spPr>
            <a:xfrm>
              <a:off x="6532800" y="1035600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335" y="1"/>
                  </a:moveTo>
                  <a:lnTo>
                    <a:pt x="801" y="134"/>
                  </a:lnTo>
                  <a:lnTo>
                    <a:pt x="400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0" name="Google Shape;2870;p11"/>
            <p:cNvSpPr/>
            <p:nvPr/>
          </p:nvSpPr>
          <p:spPr>
            <a:xfrm>
              <a:off x="1023775" y="143267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201" y="1"/>
                  </a:moveTo>
                  <a:lnTo>
                    <a:pt x="667" y="134"/>
                  </a:lnTo>
                  <a:lnTo>
                    <a:pt x="400" y="401"/>
                  </a:lnTo>
                  <a:lnTo>
                    <a:pt x="0" y="802"/>
                  </a:lnTo>
                  <a:lnTo>
                    <a:pt x="0" y="1335"/>
                  </a:lnTo>
                  <a:lnTo>
                    <a:pt x="0" y="1736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6"/>
                  </a:lnTo>
                  <a:lnTo>
                    <a:pt x="2536" y="1335"/>
                  </a:lnTo>
                  <a:lnTo>
                    <a:pt x="2402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1" name="Google Shape;2871;p11"/>
            <p:cNvSpPr/>
            <p:nvPr/>
          </p:nvSpPr>
          <p:spPr>
            <a:xfrm>
              <a:off x="1480900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1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2" name="Google Shape;2872;p11"/>
            <p:cNvSpPr/>
            <p:nvPr/>
          </p:nvSpPr>
          <p:spPr>
            <a:xfrm>
              <a:off x="1941375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1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3" name="Google Shape;2873;p11"/>
            <p:cNvSpPr/>
            <p:nvPr/>
          </p:nvSpPr>
          <p:spPr>
            <a:xfrm>
              <a:off x="2401850" y="1432675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1202" y="1"/>
                  </a:moveTo>
                  <a:lnTo>
                    <a:pt x="668" y="134"/>
                  </a:lnTo>
                  <a:lnTo>
                    <a:pt x="268" y="401"/>
                  </a:lnTo>
                  <a:lnTo>
                    <a:pt x="1" y="802"/>
                  </a:lnTo>
                  <a:lnTo>
                    <a:pt x="1" y="1335"/>
                  </a:lnTo>
                  <a:lnTo>
                    <a:pt x="1" y="1736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4" name="Google Shape;2874;p11"/>
            <p:cNvSpPr/>
            <p:nvPr/>
          </p:nvSpPr>
          <p:spPr>
            <a:xfrm>
              <a:off x="2859000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5" name="Google Shape;2875;p11"/>
            <p:cNvSpPr/>
            <p:nvPr/>
          </p:nvSpPr>
          <p:spPr>
            <a:xfrm>
              <a:off x="3319475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1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6" name="Google Shape;2876;p11"/>
            <p:cNvSpPr/>
            <p:nvPr/>
          </p:nvSpPr>
          <p:spPr>
            <a:xfrm>
              <a:off x="3779950" y="1432675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1202" y="1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2"/>
                  </a:lnTo>
                  <a:lnTo>
                    <a:pt x="0" y="1335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7" name="Google Shape;2877;p11"/>
            <p:cNvSpPr/>
            <p:nvPr/>
          </p:nvSpPr>
          <p:spPr>
            <a:xfrm>
              <a:off x="4237075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6" y="1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1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8" name="Google Shape;2878;p11"/>
            <p:cNvSpPr/>
            <p:nvPr/>
          </p:nvSpPr>
          <p:spPr>
            <a:xfrm>
              <a:off x="4697550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1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9" name="Google Shape;2879;p11"/>
            <p:cNvSpPr/>
            <p:nvPr/>
          </p:nvSpPr>
          <p:spPr>
            <a:xfrm>
              <a:off x="5154700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6"/>
                  </a:lnTo>
                  <a:lnTo>
                    <a:pt x="2536" y="1335"/>
                  </a:lnTo>
                  <a:lnTo>
                    <a:pt x="2536" y="802"/>
                  </a:lnTo>
                  <a:lnTo>
                    <a:pt x="2269" y="401"/>
                  </a:lnTo>
                  <a:lnTo>
                    <a:pt x="1869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0" name="Google Shape;2880;p11"/>
            <p:cNvSpPr/>
            <p:nvPr/>
          </p:nvSpPr>
          <p:spPr>
            <a:xfrm>
              <a:off x="5615175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1" name="Google Shape;2881;p11"/>
            <p:cNvSpPr/>
            <p:nvPr/>
          </p:nvSpPr>
          <p:spPr>
            <a:xfrm>
              <a:off x="6075650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2"/>
                  </a:lnTo>
                  <a:lnTo>
                    <a:pt x="0" y="1335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2" name="Google Shape;2882;p11"/>
            <p:cNvSpPr/>
            <p:nvPr/>
          </p:nvSpPr>
          <p:spPr>
            <a:xfrm>
              <a:off x="6532800" y="143267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335" y="1"/>
                  </a:moveTo>
                  <a:lnTo>
                    <a:pt x="801" y="134"/>
                  </a:lnTo>
                  <a:lnTo>
                    <a:pt x="400" y="401"/>
                  </a:lnTo>
                  <a:lnTo>
                    <a:pt x="134" y="802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3" name="Google Shape;2883;p11"/>
            <p:cNvSpPr/>
            <p:nvPr/>
          </p:nvSpPr>
          <p:spPr>
            <a:xfrm>
              <a:off x="1023775" y="1833100"/>
              <a:ext cx="63400" cy="60075"/>
            </a:xfrm>
            <a:custGeom>
              <a:rect b="b" l="l" r="r" t="t"/>
              <a:pathLst>
                <a:path extrusionOk="0" h="2403" w="2536">
                  <a:moveTo>
                    <a:pt x="667" y="0"/>
                  </a:moveTo>
                  <a:lnTo>
                    <a:pt x="400" y="267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5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5"/>
                  </a:lnTo>
                  <a:lnTo>
                    <a:pt x="2536" y="1202"/>
                  </a:lnTo>
                  <a:lnTo>
                    <a:pt x="2402" y="668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4" name="Google Shape;2884;p11"/>
            <p:cNvSpPr/>
            <p:nvPr/>
          </p:nvSpPr>
          <p:spPr>
            <a:xfrm>
              <a:off x="1480900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801" y="0"/>
                  </a:moveTo>
                  <a:lnTo>
                    <a:pt x="401" y="267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5" name="Google Shape;2885;p11"/>
            <p:cNvSpPr/>
            <p:nvPr/>
          </p:nvSpPr>
          <p:spPr>
            <a:xfrm>
              <a:off x="1941375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801" y="0"/>
                  </a:moveTo>
                  <a:lnTo>
                    <a:pt x="401" y="267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6" name="Google Shape;2886;p11"/>
            <p:cNvSpPr/>
            <p:nvPr/>
          </p:nvSpPr>
          <p:spPr>
            <a:xfrm>
              <a:off x="2401850" y="1833100"/>
              <a:ext cx="60100" cy="60075"/>
            </a:xfrm>
            <a:custGeom>
              <a:rect b="b" l="l" r="r" t="t"/>
              <a:pathLst>
                <a:path extrusionOk="0" h="2403" w="2404">
                  <a:moveTo>
                    <a:pt x="668" y="0"/>
                  </a:moveTo>
                  <a:lnTo>
                    <a:pt x="268" y="267"/>
                  </a:lnTo>
                  <a:lnTo>
                    <a:pt x="1" y="668"/>
                  </a:lnTo>
                  <a:lnTo>
                    <a:pt x="1" y="1202"/>
                  </a:lnTo>
                  <a:lnTo>
                    <a:pt x="1" y="1735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7" name="Google Shape;2887;p11"/>
            <p:cNvSpPr/>
            <p:nvPr/>
          </p:nvSpPr>
          <p:spPr>
            <a:xfrm>
              <a:off x="2859000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801" y="0"/>
                  </a:moveTo>
                  <a:lnTo>
                    <a:pt x="401" y="267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8" name="Google Shape;2888;p11"/>
            <p:cNvSpPr/>
            <p:nvPr/>
          </p:nvSpPr>
          <p:spPr>
            <a:xfrm>
              <a:off x="3319475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801" y="0"/>
                  </a:moveTo>
                  <a:lnTo>
                    <a:pt x="401" y="267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9" name="Google Shape;2889;p11"/>
            <p:cNvSpPr/>
            <p:nvPr/>
          </p:nvSpPr>
          <p:spPr>
            <a:xfrm>
              <a:off x="3779950" y="1833100"/>
              <a:ext cx="60075" cy="60075"/>
            </a:xfrm>
            <a:custGeom>
              <a:rect b="b" l="l" r="r" t="t"/>
              <a:pathLst>
                <a:path extrusionOk="0" h="2403" w="2403">
                  <a:moveTo>
                    <a:pt x="668" y="0"/>
                  </a:moveTo>
                  <a:lnTo>
                    <a:pt x="267" y="267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0" name="Google Shape;2890;p11"/>
            <p:cNvSpPr/>
            <p:nvPr/>
          </p:nvSpPr>
          <p:spPr>
            <a:xfrm>
              <a:off x="4237075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802" y="0"/>
                  </a:moveTo>
                  <a:lnTo>
                    <a:pt x="401" y="267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1" name="Google Shape;2891;p11"/>
            <p:cNvSpPr/>
            <p:nvPr/>
          </p:nvSpPr>
          <p:spPr>
            <a:xfrm>
              <a:off x="4697550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802" y="0"/>
                  </a:moveTo>
                  <a:lnTo>
                    <a:pt x="401" y="267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2" name="Google Shape;2892;p11"/>
            <p:cNvSpPr/>
            <p:nvPr/>
          </p:nvSpPr>
          <p:spPr>
            <a:xfrm>
              <a:off x="5154700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801" y="0"/>
                  </a:moveTo>
                  <a:lnTo>
                    <a:pt x="401" y="267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5"/>
                  </a:lnTo>
                  <a:lnTo>
                    <a:pt x="2536" y="1202"/>
                  </a:lnTo>
                  <a:lnTo>
                    <a:pt x="2536" y="668"/>
                  </a:lnTo>
                  <a:lnTo>
                    <a:pt x="2269" y="267"/>
                  </a:lnTo>
                  <a:lnTo>
                    <a:pt x="18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3" name="Google Shape;2893;p11"/>
            <p:cNvSpPr/>
            <p:nvPr/>
          </p:nvSpPr>
          <p:spPr>
            <a:xfrm>
              <a:off x="5615175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801" y="0"/>
                  </a:moveTo>
                  <a:lnTo>
                    <a:pt x="401" y="267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4" name="Google Shape;2894;p11"/>
            <p:cNvSpPr/>
            <p:nvPr/>
          </p:nvSpPr>
          <p:spPr>
            <a:xfrm>
              <a:off x="6075650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668" y="0"/>
                  </a:moveTo>
                  <a:lnTo>
                    <a:pt x="267" y="267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5" name="Google Shape;2895;p11"/>
            <p:cNvSpPr/>
            <p:nvPr/>
          </p:nvSpPr>
          <p:spPr>
            <a:xfrm>
              <a:off x="6532800" y="1833100"/>
              <a:ext cx="63400" cy="60075"/>
            </a:xfrm>
            <a:custGeom>
              <a:rect b="b" l="l" r="r" t="t"/>
              <a:pathLst>
                <a:path extrusionOk="0" h="2403" w="2536">
                  <a:moveTo>
                    <a:pt x="801" y="0"/>
                  </a:moveTo>
                  <a:lnTo>
                    <a:pt x="400" y="267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5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6" name="Google Shape;2896;p11"/>
            <p:cNvSpPr/>
            <p:nvPr/>
          </p:nvSpPr>
          <p:spPr>
            <a:xfrm>
              <a:off x="1023775" y="223017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201" y="0"/>
                  </a:moveTo>
                  <a:lnTo>
                    <a:pt x="667" y="134"/>
                  </a:lnTo>
                  <a:lnTo>
                    <a:pt x="400" y="401"/>
                  </a:lnTo>
                  <a:lnTo>
                    <a:pt x="0" y="801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6"/>
                  </a:lnTo>
                  <a:lnTo>
                    <a:pt x="2536" y="1202"/>
                  </a:lnTo>
                  <a:lnTo>
                    <a:pt x="2402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7" name="Google Shape;2897;p11"/>
            <p:cNvSpPr/>
            <p:nvPr/>
          </p:nvSpPr>
          <p:spPr>
            <a:xfrm>
              <a:off x="1480900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8" name="Google Shape;2898;p11"/>
            <p:cNvSpPr/>
            <p:nvPr/>
          </p:nvSpPr>
          <p:spPr>
            <a:xfrm>
              <a:off x="1941375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9" name="Google Shape;2899;p11"/>
            <p:cNvSpPr/>
            <p:nvPr/>
          </p:nvSpPr>
          <p:spPr>
            <a:xfrm>
              <a:off x="2401850" y="2230175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1202" y="0"/>
                  </a:moveTo>
                  <a:lnTo>
                    <a:pt x="668" y="134"/>
                  </a:lnTo>
                  <a:lnTo>
                    <a:pt x="268" y="401"/>
                  </a:lnTo>
                  <a:lnTo>
                    <a:pt x="1" y="801"/>
                  </a:lnTo>
                  <a:lnTo>
                    <a:pt x="1" y="1202"/>
                  </a:lnTo>
                  <a:lnTo>
                    <a:pt x="1" y="1736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0" name="Google Shape;2900;p11"/>
            <p:cNvSpPr/>
            <p:nvPr/>
          </p:nvSpPr>
          <p:spPr>
            <a:xfrm>
              <a:off x="2859000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1" name="Google Shape;2901;p11"/>
            <p:cNvSpPr/>
            <p:nvPr/>
          </p:nvSpPr>
          <p:spPr>
            <a:xfrm>
              <a:off x="3319475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1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2" name="Google Shape;2902;p11"/>
            <p:cNvSpPr/>
            <p:nvPr/>
          </p:nvSpPr>
          <p:spPr>
            <a:xfrm>
              <a:off x="3779950" y="2230175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1202" y="0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3" name="Google Shape;2903;p11"/>
            <p:cNvSpPr/>
            <p:nvPr/>
          </p:nvSpPr>
          <p:spPr>
            <a:xfrm>
              <a:off x="4237075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6" y="0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4" name="Google Shape;2904;p11"/>
            <p:cNvSpPr/>
            <p:nvPr/>
          </p:nvSpPr>
          <p:spPr>
            <a:xfrm>
              <a:off x="4697550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5" name="Google Shape;2905;p11"/>
            <p:cNvSpPr/>
            <p:nvPr/>
          </p:nvSpPr>
          <p:spPr>
            <a:xfrm>
              <a:off x="5154700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6"/>
                  </a:lnTo>
                  <a:lnTo>
                    <a:pt x="2536" y="1202"/>
                  </a:lnTo>
                  <a:lnTo>
                    <a:pt x="2536" y="801"/>
                  </a:lnTo>
                  <a:lnTo>
                    <a:pt x="2269" y="401"/>
                  </a:lnTo>
                  <a:lnTo>
                    <a:pt x="1869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6" name="Google Shape;2906;p11"/>
            <p:cNvSpPr/>
            <p:nvPr/>
          </p:nvSpPr>
          <p:spPr>
            <a:xfrm>
              <a:off x="5615175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7" name="Google Shape;2907;p11"/>
            <p:cNvSpPr/>
            <p:nvPr/>
          </p:nvSpPr>
          <p:spPr>
            <a:xfrm>
              <a:off x="6075650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8" name="Google Shape;2908;p11"/>
            <p:cNvSpPr/>
            <p:nvPr/>
          </p:nvSpPr>
          <p:spPr>
            <a:xfrm>
              <a:off x="6532800" y="223017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335" y="0"/>
                  </a:moveTo>
                  <a:lnTo>
                    <a:pt x="801" y="134"/>
                  </a:lnTo>
                  <a:lnTo>
                    <a:pt x="400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9" name="Google Shape;2909;p11"/>
            <p:cNvSpPr/>
            <p:nvPr/>
          </p:nvSpPr>
          <p:spPr>
            <a:xfrm>
              <a:off x="1023775" y="2627250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201" y="0"/>
                  </a:moveTo>
                  <a:lnTo>
                    <a:pt x="667" y="134"/>
                  </a:lnTo>
                  <a:lnTo>
                    <a:pt x="400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6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6"/>
                  </a:lnTo>
                  <a:lnTo>
                    <a:pt x="2536" y="1335"/>
                  </a:lnTo>
                  <a:lnTo>
                    <a:pt x="2402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0" name="Google Shape;2910;p11"/>
            <p:cNvSpPr/>
            <p:nvPr/>
          </p:nvSpPr>
          <p:spPr>
            <a:xfrm>
              <a:off x="1480900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1" name="Google Shape;2911;p11"/>
            <p:cNvSpPr/>
            <p:nvPr/>
          </p:nvSpPr>
          <p:spPr>
            <a:xfrm>
              <a:off x="1941375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2" name="Google Shape;2912;p11"/>
            <p:cNvSpPr/>
            <p:nvPr/>
          </p:nvSpPr>
          <p:spPr>
            <a:xfrm>
              <a:off x="2401850" y="2627250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1202" y="0"/>
                  </a:moveTo>
                  <a:lnTo>
                    <a:pt x="668" y="134"/>
                  </a:lnTo>
                  <a:lnTo>
                    <a:pt x="268" y="401"/>
                  </a:lnTo>
                  <a:lnTo>
                    <a:pt x="1" y="801"/>
                  </a:lnTo>
                  <a:lnTo>
                    <a:pt x="1" y="1335"/>
                  </a:lnTo>
                  <a:lnTo>
                    <a:pt x="1" y="1736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3" name="Google Shape;2913;p11"/>
            <p:cNvSpPr/>
            <p:nvPr/>
          </p:nvSpPr>
          <p:spPr>
            <a:xfrm>
              <a:off x="2859000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4" name="Google Shape;2914;p11"/>
            <p:cNvSpPr/>
            <p:nvPr/>
          </p:nvSpPr>
          <p:spPr>
            <a:xfrm>
              <a:off x="3319475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1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5" name="Google Shape;2915;p11"/>
            <p:cNvSpPr/>
            <p:nvPr/>
          </p:nvSpPr>
          <p:spPr>
            <a:xfrm>
              <a:off x="3779950" y="2627250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1202" y="0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6" name="Google Shape;2916;p11"/>
            <p:cNvSpPr/>
            <p:nvPr/>
          </p:nvSpPr>
          <p:spPr>
            <a:xfrm>
              <a:off x="4237075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6" y="0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7" name="Google Shape;2917;p11"/>
            <p:cNvSpPr/>
            <p:nvPr/>
          </p:nvSpPr>
          <p:spPr>
            <a:xfrm>
              <a:off x="4697550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8" name="Google Shape;2918;p11"/>
            <p:cNvSpPr/>
            <p:nvPr/>
          </p:nvSpPr>
          <p:spPr>
            <a:xfrm>
              <a:off x="5154700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6"/>
                  </a:lnTo>
                  <a:lnTo>
                    <a:pt x="2536" y="1335"/>
                  </a:lnTo>
                  <a:lnTo>
                    <a:pt x="2536" y="801"/>
                  </a:lnTo>
                  <a:lnTo>
                    <a:pt x="2269" y="401"/>
                  </a:lnTo>
                  <a:lnTo>
                    <a:pt x="1869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9" name="Google Shape;2919;p11"/>
            <p:cNvSpPr/>
            <p:nvPr/>
          </p:nvSpPr>
          <p:spPr>
            <a:xfrm>
              <a:off x="5615175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0" name="Google Shape;2920;p11"/>
            <p:cNvSpPr/>
            <p:nvPr/>
          </p:nvSpPr>
          <p:spPr>
            <a:xfrm>
              <a:off x="6075650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1" name="Google Shape;2921;p11"/>
            <p:cNvSpPr/>
            <p:nvPr/>
          </p:nvSpPr>
          <p:spPr>
            <a:xfrm>
              <a:off x="6532800" y="2627250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335" y="0"/>
                  </a:moveTo>
                  <a:lnTo>
                    <a:pt x="801" y="134"/>
                  </a:lnTo>
                  <a:lnTo>
                    <a:pt x="400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2" name="Google Shape;2922;p11"/>
            <p:cNvSpPr/>
            <p:nvPr/>
          </p:nvSpPr>
          <p:spPr>
            <a:xfrm>
              <a:off x="1023775" y="302432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201" y="1"/>
                  </a:moveTo>
                  <a:lnTo>
                    <a:pt x="667" y="134"/>
                  </a:lnTo>
                  <a:lnTo>
                    <a:pt x="400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869"/>
                  </a:lnTo>
                  <a:lnTo>
                    <a:pt x="400" y="2270"/>
                  </a:lnTo>
                  <a:lnTo>
                    <a:pt x="667" y="2537"/>
                  </a:lnTo>
                  <a:lnTo>
                    <a:pt x="1735" y="2537"/>
                  </a:lnTo>
                  <a:lnTo>
                    <a:pt x="2136" y="2270"/>
                  </a:lnTo>
                  <a:lnTo>
                    <a:pt x="2402" y="1869"/>
                  </a:lnTo>
                  <a:lnTo>
                    <a:pt x="2536" y="1335"/>
                  </a:lnTo>
                  <a:lnTo>
                    <a:pt x="2402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3" name="Google Shape;2923;p11"/>
            <p:cNvSpPr/>
            <p:nvPr/>
          </p:nvSpPr>
          <p:spPr>
            <a:xfrm>
              <a:off x="1480900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869"/>
                  </a:lnTo>
                  <a:lnTo>
                    <a:pt x="401" y="2270"/>
                  </a:lnTo>
                  <a:lnTo>
                    <a:pt x="801" y="2537"/>
                  </a:lnTo>
                  <a:lnTo>
                    <a:pt x="1736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4" name="Google Shape;2924;p11"/>
            <p:cNvSpPr/>
            <p:nvPr/>
          </p:nvSpPr>
          <p:spPr>
            <a:xfrm>
              <a:off x="1941375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869"/>
                  </a:lnTo>
                  <a:lnTo>
                    <a:pt x="401" y="2270"/>
                  </a:lnTo>
                  <a:lnTo>
                    <a:pt x="801" y="2537"/>
                  </a:lnTo>
                  <a:lnTo>
                    <a:pt x="1736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5" name="Google Shape;2925;p11"/>
            <p:cNvSpPr/>
            <p:nvPr/>
          </p:nvSpPr>
          <p:spPr>
            <a:xfrm>
              <a:off x="2401850" y="3024325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1202" y="1"/>
                  </a:moveTo>
                  <a:lnTo>
                    <a:pt x="668" y="134"/>
                  </a:lnTo>
                  <a:lnTo>
                    <a:pt x="268" y="401"/>
                  </a:lnTo>
                  <a:lnTo>
                    <a:pt x="1" y="801"/>
                  </a:lnTo>
                  <a:lnTo>
                    <a:pt x="1" y="1335"/>
                  </a:lnTo>
                  <a:lnTo>
                    <a:pt x="1" y="1869"/>
                  </a:lnTo>
                  <a:lnTo>
                    <a:pt x="268" y="2270"/>
                  </a:lnTo>
                  <a:lnTo>
                    <a:pt x="668" y="2537"/>
                  </a:lnTo>
                  <a:lnTo>
                    <a:pt x="1736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6" name="Google Shape;2926;p11"/>
            <p:cNvSpPr/>
            <p:nvPr/>
          </p:nvSpPr>
          <p:spPr>
            <a:xfrm>
              <a:off x="2859000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869"/>
                  </a:lnTo>
                  <a:lnTo>
                    <a:pt x="401" y="2270"/>
                  </a:lnTo>
                  <a:lnTo>
                    <a:pt x="801" y="2537"/>
                  </a:lnTo>
                  <a:lnTo>
                    <a:pt x="1735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7" name="Google Shape;2927;p11"/>
            <p:cNvSpPr/>
            <p:nvPr/>
          </p:nvSpPr>
          <p:spPr>
            <a:xfrm>
              <a:off x="3319475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1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869"/>
                  </a:lnTo>
                  <a:lnTo>
                    <a:pt x="401" y="2270"/>
                  </a:lnTo>
                  <a:lnTo>
                    <a:pt x="801" y="2537"/>
                  </a:lnTo>
                  <a:lnTo>
                    <a:pt x="1735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8" name="Google Shape;2928;p11"/>
            <p:cNvSpPr/>
            <p:nvPr/>
          </p:nvSpPr>
          <p:spPr>
            <a:xfrm>
              <a:off x="3779950" y="3024325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1202" y="1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869"/>
                  </a:lnTo>
                  <a:lnTo>
                    <a:pt x="267" y="2270"/>
                  </a:lnTo>
                  <a:lnTo>
                    <a:pt x="668" y="2537"/>
                  </a:lnTo>
                  <a:lnTo>
                    <a:pt x="1735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9" name="Google Shape;2929;p11"/>
            <p:cNvSpPr/>
            <p:nvPr/>
          </p:nvSpPr>
          <p:spPr>
            <a:xfrm>
              <a:off x="4237075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6" y="1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869"/>
                  </a:lnTo>
                  <a:lnTo>
                    <a:pt x="401" y="2270"/>
                  </a:lnTo>
                  <a:lnTo>
                    <a:pt x="802" y="2537"/>
                  </a:lnTo>
                  <a:lnTo>
                    <a:pt x="1736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0" name="Google Shape;2930;p11"/>
            <p:cNvSpPr/>
            <p:nvPr/>
          </p:nvSpPr>
          <p:spPr>
            <a:xfrm>
              <a:off x="4697550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869"/>
                  </a:lnTo>
                  <a:lnTo>
                    <a:pt x="401" y="2270"/>
                  </a:lnTo>
                  <a:lnTo>
                    <a:pt x="802" y="2537"/>
                  </a:lnTo>
                  <a:lnTo>
                    <a:pt x="1736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1" name="Google Shape;2931;p11"/>
            <p:cNvSpPr/>
            <p:nvPr/>
          </p:nvSpPr>
          <p:spPr>
            <a:xfrm>
              <a:off x="5154700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869"/>
                  </a:lnTo>
                  <a:lnTo>
                    <a:pt x="401" y="2270"/>
                  </a:lnTo>
                  <a:lnTo>
                    <a:pt x="801" y="2537"/>
                  </a:lnTo>
                  <a:lnTo>
                    <a:pt x="1869" y="2537"/>
                  </a:lnTo>
                  <a:lnTo>
                    <a:pt x="2269" y="2270"/>
                  </a:lnTo>
                  <a:lnTo>
                    <a:pt x="2536" y="1869"/>
                  </a:lnTo>
                  <a:lnTo>
                    <a:pt x="2536" y="1335"/>
                  </a:lnTo>
                  <a:lnTo>
                    <a:pt x="2536" y="801"/>
                  </a:lnTo>
                  <a:lnTo>
                    <a:pt x="2269" y="401"/>
                  </a:lnTo>
                  <a:lnTo>
                    <a:pt x="1869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2" name="Google Shape;2932;p11"/>
            <p:cNvSpPr/>
            <p:nvPr/>
          </p:nvSpPr>
          <p:spPr>
            <a:xfrm>
              <a:off x="5615175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869"/>
                  </a:lnTo>
                  <a:lnTo>
                    <a:pt x="401" y="2270"/>
                  </a:lnTo>
                  <a:lnTo>
                    <a:pt x="801" y="2537"/>
                  </a:lnTo>
                  <a:lnTo>
                    <a:pt x="1736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3" name="Google Shape;2933;p11"/>
            <p:cNvSpPr/>
            <p:nvPr/>
          </p:nvSpPr>
          <p:spPr>
            <a:xfrm>
              <a:off x="6075650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869"/>
                  </a:lnTo>
                  <a:lnTo>
                    <a:pt x="267" y="2270"/>
                  </a:lnTo>
                  <a:lnTo>
                    <a:pt x="668" y="2537"/>
                  </a:lnTo>
                  <a:lnTo>
                    <a:pt x="1736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4" name="Google Shape;2934;p11"/>
            <p:cNvSpPr/>
            <p:nvPr/>
          </p:nvSpPr>
          <p:spPr>
            <a:xfrm>
              <a:off x="6532800" y="302432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335" y="1"/>
                  </a:moveTo>
                  <a:lnTo>
                    <a:pt x="801" y="134"/>
                  </a:lnTo>
                  <a:lnTo>
                    <a:pt x="400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869"/>
                  </a:lnTo>
                  <a:lnTo>
                    <a:pt x="400" y="2270"/>
                  </a:lnTo>
                  <a:lnTo>
                    <a:pt x="801" y="2537"/>
                  </a:lnTo>
                  <a:lnTo>
                    <a:pt x="1735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5" name="Google Shape;2935;p11"/>
            <p:cNvSpPr/>
            <p:nvPr/>
          </p:nvSpPr>
          <p:spPr>
            <a:xfrm>
              <a:off x="1023775" y="3424750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667" y="0"/>
                  </a:moveTo>
                  <a:lnTo>
                    <a:pt x="400" y="267"/>
                  </a:lnTo>
                  <a:lnTo>
                    <a:pt x="0" y="667"/>
                  </a:lnTo>
                  <a:lnTo>
                    <a:pt x="0" y="1201"/>
                  </a:lnTo>
                  <a:lnTo>
                    <a:pt x="0" y="1735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5"/>
                  </a:lnTo>
                  <a:lnTo>
                    <a:pt x="2536" y="1201"/>
                  </a:lnTo>
                  <a:lnTo>
                    <a:pt x="2402" y="667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6" name="Google Shape;2936;p11"/>
            <p:cNvSpPr/>
            <p:nvPr/>
          </p:nvSpPr>
          <p:spPr>
            <a:xfrm>
              <a:off x="1480900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0"/>
                  </a:moveTo>
                  <a:lnTo>
                    <a:pt x="401" y="267"/>
                  </a:lnTo>
                  <a:lnTo>
                    <a:pt x="134" y="667"/>
                  </a:lnTo>
                  <a:lnTo>
                    <a:pt x="1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7" name="Google Shape;2937;p11"/>
            <p:cNvSpPr/>
            <p:nvPr/>
          </p:nvSpPr>
          <p:spPr>
            <a:xfrm>
              <a:off x="1941375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0"/>
                  </a:moveTo>
                  <a:lnTo>
                    <a:pt x="401" y="267"/>
                  </a:lnTo>
                  <a:lnTo>
                    <a:pt x="134" y="667"/>
                  </a:lnTo>
                  <a:lnTo>
                    <a:pt x="1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8" name="Google Shape;2938;p11"/>
            <p:cNvSpPr/>
            <p:nvPr/>
          </p:nvSpPr>
          <p:spPr>
            <a:xfrm>
              <a:off x="2401850" y="3424750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668" y="0"/>
                  </a:moveTo>
                  <a:lnTo>
                    <a:pt x="268" y="267"/>
                  </a:lnTo>
                  <a:lnTo>
                    <a:pt x="1" y="667"/>
                  </a:lnTo>
                  <a:lnTo>
                    <a:pt x="1" y="1201"/>
                  </a:lnTo>
                  <a:lnTo>
                    <a:pt x="1" y="1735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9" name="Google Shape;2939;p11"/>
            <p:cNvSpPr/>
            <p:nvPr/>
          </p:nvSpPr>
          <p:spPr>
            <a:xfrm>
              <a:off x="2859000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0"/>
                  </a:moveTo>
                  <a:lnTo>
                    <a:pt x="401" y="267"/>
                  </a:lnTo>
                  <a:lnTo>
                    <a:pt x="134" y="667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0" name="Google Shape;2940;p11"/>
            <p:cNvSpPr/>
            <p:nvPr/>
          </p:nvSpPr>
          <p:spPr>
            <a:xfrm>
              <a:off x="3319475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0"/>
                  </a:moveTo>
                  <a:lnTo>
                    <a:pt x="401" y="267"/>
                  </a:lnTo>
                  <a:lnTo>
                    <a:pt x="134" y="667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1" name="Google Shape;2941;p11"/>
            <p:cNvSpPr/>
            <p:nvPr/>
          </p:nvSpPr>
          <p:spPr>
            <a:xfrm>
              <a:off x="3779950" y="3424750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668" y="0"/>
                  </a:moveTo>
                  <a:lnTo>
                    <a:pt x="267" y="267"/>
                  </a:lnTo>
                  <a:lnTo>
                    <a:pt x="0" y="667"/>
                  </a:lnTo>
                  <a:lnTo>
                    <a:pt x="0" y="1201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2" name="Google Shape;2942;p11"/>
            <p:cNvSpPr/>
            <p:nvPr/>
          </p:nvSpPr>
          <p:spPr>
            <a:xfrm>
              <a:off x="4237075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2" y="0"/>
                  </a:moveTo>
                  <a:lnTo>
                    <a:pt x="401" y="267"/>
                  </a:lnTo>
                  <a:lnTo>
                    <a:pt x="134" y="667"/>
                  </a:lnTo>
                  <a:lnTo>
                    <a:pt x="1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3" name="Google Shape;2943;p11"/>
            <p:cNvSpPr/>
            <p:nvPr/>
          </p:nvSpPr>
          <p:spPr>
            <a:xfrm>
              <a:off x="4697550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2" y="0"/>
                  </a:moveTo>
                  <a:lnTo>
                    <a:pt x="401" y="267"/>
                  </a:lnTo>
                  <a:lnTo>
                    <a:pt x="134" y="667"/>
                  </a:lnTo>
                  <a:lnTo>
                    <a:pt x="1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4" name="Google Shape;2944;p11"/>
            <p:cNvSpPr/>
            <p:nvPr/>
          </p:nvSpPr>
          <p:spPr>
            <a:xfrm>
              <a:off x="5154700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0"/>
                  </a:moveTo>
                  <a:lnTo>
                    <a:pt x="401" y="267"/>
                  </a:lnTo>
                  <a:lnTo>
                    <a:pt x="134" y="667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5"/>
                  </a:lnTo>
                  <a:lnTo>
                    <a:pt x="2536" y="1201"/>
                  </a:lnTo>
                  <a:lnTo>
                    <a:pt x="2536" y="667"/>
                  </a:lnTo>
                  <a:lnTo>
                    <a:pt x="2269" y="267"/>
                  </a:lnTo>
                  <a:lnTo>
                    <a:pt x="18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5" name="Google Shape;2945;p11"/>
            <p:cNvSpPr/>
            <p:nvPr/>
          </p:nvSpPr>
          <p:spPr>
            <a:xfrm>
              <a:off x="5615175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0"/>
                  </a:moveTo>
                  <a:lnTo>
                    <a:pt x="401" y="267"/>
                  </a:lnTo>
                  <a:lnTo>
                    <a:pt x="134" y="667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6" name="Google Shape;2946;p11"/>
            <p:cNvSpPr/>
            <p:nvPr/>
          </p:nvSpPr>
          <p:spPr>
            <a:xfrm>
              <a:off x="6075650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668" y="0"/>
                  </a:moveTo>
                  <a:lnTo>
                    <a:pt x="267" y="267"/>
                  </a:lnTo>
                  <a:lnTo>
                    <a:pt x="0" y="667"/>
                  </a:lnTo>
                  <a:lnTo>
                    <a:pt x="0" y="1201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7" name="Google Shape;2947;p11"/>
            <p:cNvSpPr/>
            <p:nvPr/>
          </p:nvSpPr>
          <p:spPr>
            <a:xfrm>
              <a:off x="6532800" y="3424750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801" y="0"/>
                  </a:moveTo>
                  <a:lnTo>
                    <a:pt x="400" y="267"/>
                  </a:lnTo>
                  <a:lnTo>
                    <a:pt x="134" y="667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8" name="Google Shape;2948;p11"/>
            <p:cNvSpPr/>
            <p:nvPr/>
          </p:nvSpPr>
          <p:spPr>
            <a:xfrm>
              <a:off x="1023775" y="382182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201" y="0"/>
                  </a:moveTo>
                  <a:lnTo>
                    <a:pt x="667" y="134"/>
                  </a:lnTo>
                  <a:lnTo>
                    <a:pt x="400" y="401"/>
                  </a:lnTo>
                  <a:lnTo>
                    <a:pt x="0" y="801"/>
                  </a:lnTo>
                  <a:lnTo>
                    <a:pt x="0" y="1201"/>
                  </a:lnTo>
                  <a:lnTo>
                    <a:pt x="0" y="1735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5"/>
                  </a:lnTo>
                  <a:lnTo>
                    <a:pt x="2536" y="1201"/>
                  </a:lnTo>
                  <a:lnTo>
                    <a:pt x="2402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9" name="Google Shape;2949;p11"/>
            <p:cNvSpPr/>
            <p:nvPr/>
          </p:nvSpPr>
          <p:spPr>
            <a:xfrm>
              <a:off x="1480900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0" name="Google Shape;2950;p11"/>
            <p:cNvSpPr/>
            <p:nvPr/>
          </p:nvSpPr>
          <p:spPr>
            <a:xfrm>
              <a:off x="1941375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1" name="Google Shape;2951;p11"/>
            <p:cNvSpPr/>
            <p:nvPr/>
          </p:nvSpPr>
          <p:spPr>
            <a:xfrm>
              <a:off x="2401850" y="3821825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1202" y="0"/>
                  </a:moveTo>
                  <a:lnTo>
                    <a:pt x="668" y="134"/>
                  </a:lnTo>
                  <a:lnTo>
                    <a:pt x="268" y="401"/>
                  </a:lnTo>
                  <a:lnTo>
                    <a:pt x="1" y="801"/>
                  </a:lnTo>
                  <a:lnTo>
                    <a:pt x="1" y="1201"/>
                  </a:lnTo>
                  <a:lnTo>
                    <a:pt x="1" y="1735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2" name="Google Shape;2952;p11"/>
            <p:cNvSpPr/>
            <p:nvPr/>
          </p:nvSpPr>
          <p:spPr>
            <a:xfrm>
              <a:off x="2859000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3" name="Google Shape;2953;p11"/>
            <p:cNvSpPr/>
            <p:nvPr/>
          </p:nvSpPr>
          <p:spPr>
            <a:xfrm>
              <a:off x="3319475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1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4" name="Google Shape;2954;p11"/>
            <p:cNvSpPr/>
            <p:nvPr/>
          </p:nvSpPr>
          <p:spPr>
            <a:xfrm>
              <a:off x="3779950" y="3821825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1202" y="0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201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5" name="Google Shape;2955;p11"/>
            <p:cNvSpPr/>
            <p:nvPr/>
          </p:nvSpPr>
          <p:spPr>
            <a:xfrm>
              <a:off x="4237075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6" y="0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6" name="Google Shape;2956;p11"/>
            <p:cNvSpPr/>
            <p:nvPr/>
          </p:nvSpPr>
          <p:spPr>
            <a:xfrm>
              <a:off x="4697550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7" name="Google Shape;2957;p11"/>
            <p:cNvSpPr/>
            <p:nvPr/>
          </p:nvSpPr>
          <p:spPr>
            <a:xfrm>
              <a:off x="5154700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5"/>
                  </a:lnTo>
                  <a:lnTo>
                    <a:pt x="2536" y="1201"/>
                  </a:lnTo>
                  <a:lnTo>
                    <a:pt x="2536" y="801"/>
                  </a:lnTo>
                  <a:lnTo>
                    <a:pt x="2269" y="401"/>
                  </a:lnTo>
                  <a:lnTo>
                    <a:pt x="1869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8" name="Google Shape;2958;p11"/>
            <p:cNvSpPr/>
            <p:nvPr/>
          </p:nvSpPr>
          <p:spPr>
            <a:xfrm>
              <a:off x="5615175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9" name="Google Shape;2959;p11"/>
            <p:cNvSpPr/>
            <p:nvPr/>
          </p:nvSpPr>
          <p:spPr>
            <a:xfrm>
              <a:off x="6075650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201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0" name="Google Shape;2960;p11"/>
            <p:cNvSpPr/>
            <p:nvPr/>
          </p:nvSpPr>
          <p:spPr>
            <a:xfrm>
              <a:off x="6532800" y="382182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335" y="0"/>
                  </a:moveTo>
                  <a:lnTo>
                    <a:pt x="801" y="134"/>
                  </a:lnTo>
                  <a:lnTo>
                    <a:pt x="400" y="401"/>
                  </a:lnTo>
                  <a:lnTo>
                    <a:pt x="134" y="801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1" name="Google Shape;2961;p11"/>
            <p:cNvSpPr/>
            <p:nvPr/>
          </p:nvSpPr>
          <p:spPr>
            <a:xfrm>
              <a:off x="1023775" y="4218900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201" y="0"/>
                  </a:moveTo>
                  <a:lnTo>
                    <a:pt x="667" y="134"/>
                  </a:lnTo>
                  <a:lnTo>
                    <a:pt x="400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5"/>
                  </a:lnTo>
                  <a:lnTo>
                    <a:pt x="2536" y="1335"/>
                  </a:lnTo>
                  <a:lnTo>
                    <a:pt x="2402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2" name="Google Shape;2962;p11"/>
            <p:cNvSpPr/>
            <p:nvPr/>
          </p:nvSpPr>
          <p:spPr>
            <a:xfrm>
              <a:off x="1480900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3" name="Google Shape;2963;p11"/>
            <p:cNvSpPr/>
            <p:nvPr/>
          </p:nvSpPr>
          <p:spPr>
            <a:xfrm>
              <a:off x="1941375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4" name="Google Shape;2964;p11"/>
            <p:cNvSpPr/>
            <p:nvPr/>
          </p:nvSpPr>
          <p:spPr>
            <a:xfrm>
              <a:off x="2401850" y="4218900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1202" y="0"/>
                  </a:moveTo>
                  <a:lnTo>
                    <a:pt x="668" y="134"/>
                  </a:lnTo>
                  <a:lnTo>
                    <a:pt x="268" y="401"/>
                  </a:lnTo>
                  <a:lnTo>
                    <a:pt x="1" y="801"/>
                  </a:lnTo>
                  <a:lnTo>
                    <a:pt x="1" y="1335"/>
                  </a:lnTo>
                  <a:lnTo>
                    <a:pt x="1" y="1735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5" name="Google Shape;2965;p11"/>
            <p:cNvSpPr/>
            <p:nvPr/>
          </p:nvSpPr>
          <p:spPr>
            <a:xfrm>
              <a:off x="2859000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6" name="Google Shape;2966;p11"/>
            <p:cNvSpPr/>
            <p:nvPr/>
          </p:nvSpPr>
          <p:spPr>
            <a:xfrm>
              <a:off x="3319475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1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7" name="Google Shape;2967;p11"/>
            <p:cNvSpPr/>
            <p:nvPr/>
          </p:nvSpPr>
          <p:spPr>
            <a:xfrm>
              <a:off x="3779950" y="4218900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1202" y="0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8" name="Google Shape;2968;p11"/>
            <p:cNvSpPr/>
            <p:nvPr/>
          </p:nvSpPr>
          <p:spPr>
            <a:xfrm>
              <a:off x="4237075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6" y="0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9" name="Google Shape;2969;p11"/>
            <p:cNvSpPr/>
            <p:nvPr/>
          </p:nvSpPr>
          <p:spPr>
            <a:xfrm>
              <a:off x="4697550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0" name="Google Shape;2970;p11"/>
            <p:cNvSpPr/>
            <p:nvPr/>
          </p:nvSpPr>
          <p:spPr>
            <a:xfrm>
              <a:off x="5154700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5"/>
                  </a:lnTo>
                  <a:lnTo>
                    <a:pt x="2536" y="1335"/>
                  </a:lnTo>
                  <a:lnTo>
                    <a:pt x="2536" y="801"/>
                  </a:lnTo>
                  <a:lnTo>
                    <a:pt x="2269" y="401"/>
                  </a:lnTo>
                  <a:lnTo>
                    <a:pt x="1869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1" name="Google Shape;2971;p11"/>
            <p:cNvSpPr/>
            <p:nvPr/>
          </p:nvSpPr>
          <p:spPr>
            <a:xfrm>
              <a:off x="5615175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2" name="Google Shape;2972;p11"/>
            <p:cNvSpPr/>
            <p:nvPr/>
          </p:nvSpPr>
          <p:spPr>
            <a:xfrm>
              <a:off x="6075650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3" name="Google Shape;2973;p11"/>
            <p:cNvSpPr/>
            <p:nvPr/>
          </p:nvSpPr>
          <p:spPr>
            <a:xfrm>
              <a:off x="6532800" y="4218900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335" y="0"/>
                  </a:moveTo>
                  <a:lnTo>
                    <a:pt x="801" y="134"/>
                  </a:lnTo>
                  <a:lnTo>
                    <a:pt x="400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4" name="Google Shape;2974;p11"/>
            <p:cNvSpPr/>
            <p:nvPr/>
          </p:nvSpPr>
          <p:spPr>
            <a:xfrm>
              <a:off x="1023775" y="4619300"/>
              <a:ext cx="63400" cy="60100"/>
            </a:xfrm>
            <a:custGeom>
              <a:rect b="b" l="l" r="r" t="t"/>
              <a:pathLst>
                <a:path extrusionOk="0" h="2404" w="2536">
                  <a:moveTo>
                    <a:pt x="667" y="1"/>
                  </a:moveTo>
                  <a:lnTo>
                    <a:pt x="400" y="268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6"/>
                  </a:lnTo>
                  <a:lnTo>
                    <a:pt x="2536" y="1202"/>
                  </a:lnTo>
                  <a:lnTo>
                    <a:pt x="2402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5" name="Google Shape;2975;p11"/>
            <p:cNvSpPr/>
            <p:nvPr/>
          </p:nvSpPr>
          <p:spPr>
            <a:xfrm>
              <a:off x="1480900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6" name="Google Shape;2976;p11"/>
            <p:cNvSpPr/>
            <p:nvPr/>
          </p:nvSpPr>
          <p:spPr>
            <a:xfrm>
              <a:off x="1941375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7" name="Google Shape;2977;p11"/>
            <p:cNvSpPr/>
            <p:nvPr/>
          </p:nvSpPr>
          <p:spPr>
            <a:xfrm>
              <a:off x="2401850" y="4619300"/>
              <a:ext cx="60100" cy="60100"/>
            </a:xfrm>
            <a:custGeom>
              <a:rect b="b" l="l" r="r" t="t"/>
              <a:pathLst>
                <a:path extrusionOk="0" h="2404" w="2404">
                  <a:moveTo>
                    <a:pt x="668" y="1"/>
                  </a:moveTo>
                  <a:lnTo>
                    <a:pt x="268" y="268"/>
                  </a:lnTo>
                  <a:lnTo>
                    <a:pt x="1" y="668"/>
                  </a:lnTo>
                  <a:lnTo>
                    <a:pt x="1" y="1202"/>
                  </a:lnTo>
                  <a:lnTo>
                    <a:pt x="1" y="1736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8" name="Google Shape;2978;p11"/>
            <p:cNvSpPr/>
            <p:nvPr/>
          </p:nvSpPr>
          <p:spPr>
            <a:xfrm>
              <a:off x="2859000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9" name="Google Shape;2979;p11"/>
            <p:cNvSpPr/>
            <p:nvPr/>
          </p:nvSpPr>
          <p:spPr>
            <a:xfrm>
              <a:off x="3319475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0" name="Google Shape;2980;p11"/>
            <p:cNvSpPr/>
            <p:nvPr/>
          </p:nvSpPr>
          <p:spPr>
            <a:xfrm>
              <a:off x="3779950" y="4619300"/>
              <a:ext cx="60075" cy="60100"/>
            </a:xfrm>
            <a:custGeom>
              <a:rect b="b" l="l" r="r" t="t"/>
              <a:pathLst>
                <a:path extrusionOk="0" h="2404" w="2403">
                  <a:moveTo>
                    <a:pt x="668" y="1"/>
                  </a:moveTo>
                  <a:lnTo>
                    <a:pt x="267" y="268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1" name="Google Shape;2981;p11"/>
            <p:cNvSpPr/>
            <p:nvPr/>
          </p:nvSpPr>
          <p:spPr>
            <a:xfrm>
              <a:off x="4237075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802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2" name="Google Shape;2982;p11"/>
            <p:cNvSpPr/>
            <p:nvPr/>
          </p:nvSpPr>
          <p:spPr>
            <a:xfrm>
              <a:off x="4697550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802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3" name="Google Shape;2983;p11"/>
            <p:cNvSpPr/>
            <p:nvPr/>
          </p:nvSpPr>
          <p:spPr>
            <a:xfrm>
              <a:off x="5154700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6"/>
                  </a:lnTo>
                  <a:lnTo>
                    <a:pt x="2536" y="1202"/>
                  </a:lnTo>
                  <a:lnTo>
                    <a:pt x="2536" y="668"/>
                  </a:lnTo>
                  <a:lnTo>
                    <a:pt x="2269" y="268"/>
                  </a:lnTo>
                  <a:lnTo>
                    <a:pt x="18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4" name="Google Shape;2984;p11"/>
            <p:cNvSpPr/>
            <p:nvPr/>
          </p:nvSpPr>
          <p:spPr>
            <a:xfrm>
              <a:off x="5615175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5" name="Google Shape;2985;p11"/>
            <p:cNvSpPr/>
            <p:nvPr/>
          </p:nvSpPr>
          <p:spPr>
            <a:xfrm>
              <a:off x="6075650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668" y="1"/>
                  </a:moveTo>
                  <a:lnTo>
                    <a:pt x="267" y="268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6" name="Google Shape;2986;p11"/>
            <p:cNvSpPr/>
            <p:nvPr/>
          </p:nvSpPr>
          <p:spPr>
            <a:xfrm>
              <a:off x="6532800" y="4619300"/>
              <a:ext cx="63400" cy="60100"/>
            </a:xfrm>
            <a:custGeom>
              <a:rect b="b" l="l" r="r" t="t"/>
              <a:pathLst>
                <a:path extrusionOk="0" h="2404" w="2536">
                  <a:moveTo>
                    <a:pt x="801" y="1"/>
                  </a:moveTo>
                  <a:lnTo>
                    <a:pt x="400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7" name="Google Shape;2987;p11"/>
            <p:cNvSpPr/>
            <p:nvPr/>
          </p:nvSpPr>
          <p:spPr>
            <a:xfrm>
              <a:off x="1023775" y="501637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201" y="1"/>
                  </a:moveTo>
                  <a:lnTo>
                    <a:pt x="667" y="134"/>
                  </a:lnTo>
                  <a:lnTo>
                    <a:pt x="400" y="401"/>
                  </a:lnTo>
                  <a:lnTo>
                    <a:pt x="0" y="802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400" y="2137"/>
                  </a:lnTo>
                  <a:lnTo>
                    <a:pt x="667" y="2403"/>
                  </a:lnTo>
                  <a:lnTo>
                    <a:pt x="1201" y="2537"/>
                  </a:lnTo>
                  <a:lnTo>
                    <a:pt x="1735" y="2403"/>
                  </a:lnTo>
                  <a:lnTo>
                    <a:pt x="2136" y="2137"/>
                  </a:lnTo>
                  <a:lnTo>
                    <a:pt x="2402" y="1736"/>
                  </a:lnTo>
                  <a:lnTo>
                    <a:pt x="2536" y="1202"/>
                  </a:lnTo>
                  <a:lnTo>
                    <a:pt x="2402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8" name="Google Shape;2988;p11"/>
            <p:cNvSpPr/>
            <p:nvPr/>
          </p:nvSpPr>
          <p:spPr>
            <a:xfrm>
              <a:off x="1480900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7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6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9" name="Google Shape;2989;p11"/>
            <p:cNvSpPr/>
            <p:nvPr/>
          </p:nvSpPr>
          <p:spPr>
            <a:xfrm>
              <a:off x="1941375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7"/>
                  </a:lnTo>
                  <a:lnTo>
                    <a:pt x="801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0" name="Google Shape;2990;p11"/>
            <p:cNvSpPr/>
            <p:nvPr/>
          </p:nvSpPr>
          <p:spPr>
            <a:xfrm>
              <a:off x="2401850" y="5016375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1202" y="1"/>
                  </a:moveTo>
                  <a:lnTo>
                    <a:pt x="668" y="134"/>
                  </a:lnTo>
                  <a:lnTo>
                    <a:pt x="268" y="401"/>
                  </a:lnTo>
                  <a:lnTo>
                    <a:pt x="1" y="802"/>
                  </a:lnTo>
                  <a:lnTo>
                    <a:pt x="1" y="1202"/>
                  </a:lnTo>
                  <a:lnTo>
                    <a:pt x="1" y="1736"/>
                  </a:lnTo>
                  <a:lnTo>
                    <a:pt x="268" y="2137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1" name="Google Shape;2991;p11"/>
            <p:cNvSpPr/>
            <p:nvPr/>
          </p:nvSpPr>
          <p:spPr>
            <a:xfrm>
              <a:off x="2859000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7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5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2" name="Google Shape;2992;p11"/>
            <p:cNvSpPr/>
            <p:nvPr/>
          </p:nvSpPr>
          <p:spPr>
            <a:xfrm>
              <a:off x="3319475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1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7"/>
                  </a:lnTo>
                  <a:lnTo>
                    <a:pt x="801" y="2403"/>
                  </a:lnTo>
                  <a:lnTo>
                    <a:pt x="1201" y="2537"/>
                  </a:lnTo>
                  <a:lnTo>
                    <a:pt x="1735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3" name="Google Shape;2993;p11"/>
            <p:cNvSpPr/>
            <p:nvPr/>
          </p:nvSpPr>
          <p:spPr>
            <a:xfrm>
              <a:off x="3779950" y="5016375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1202" y="1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2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7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5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4" name="Google Shape;2994;p11"/>
            <p:cNvSpPr/>
            <p:nvPr/>
          </p:nvSpPr>
          <p:spPr>
            <a:xfrm>
              <a:off x="4237075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6" y="1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7"/>
                  </a:lnTo>
                  <a:lnTo>
                    <a:pt x="802" y="2403"/>
                  </a:lnTo>
                  <a:lnTo>
                    <a:pt x="1336" y="2537"/>
                  </a:lnTo>
                  <a:lnTo>
                    <a:pt x="1736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5" name="Google Shape;2995;p11"/>
            <p:cNvSpPr/>
            <p:nvPr/>
          </p:nvSpPr>
          <p:spPr>
            <a:xfrm>
              <a:off x="4697550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7"/>
                  </a:lnTo>
                  <a:lnTo>
                    <a:pt x="802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6" name="Google Shape;2996;p11"/>
            <p:cNvSpPr/>
            <p:nvPr/>
          </p:nvSpPr>
          <p:spPr>
            <a:xfrm>
              <a:off x="5154700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7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869" y="2403"/>
                  </a:lnTo>
                  <a:lnTo>
                    <a:pt x="2269" y="2137"/>
                  </a:lnTo>
                  <a:lnTo>
                    <a:pt x="2536" y="1736"/>
                  </a:lnTo>
                  <a:lnTo>
                    <a:pt x="2536" y="1202"/>
                  </a:lnTo>
                  <a:lnTo>
                    <a:pt x="2536" y="802"/>
                  </a:lnTo>
                  <a:lnTo>
                    <a:pt x="2269" y="401"/>
                  </a:lnTo>
                  <a:lnTo>
                    <a:pt x="1869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7" name="Google Shape;2997;p11"/>
            <p:cNvSpPr/>
            <p:nvPr/>
          </p:nvSpPr>
          <p:spPr>
            <a:xfrm>
              <a:off x="5615175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7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6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8" name="Google Shape;2998;p11"/>
            <p:cNvSpPr/>
            <p:nvPr/>
          </p:nvSpPr>
          <p:spPr>
            <a:xfrm>
              <a:off x="6075650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2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7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9" name="Google Shape;2999;p11"/>
            <p:cNvSpPr/>
            <p:nvPr/>
          </p:nvSpPr>
          <p:spPr>
            <a:xfrm>
              <a:off x="6532800" y="501637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335" y="1"/>
                  </a:moveTo>
                  <a:lnTo>
                    <a:pt x="801" y="134"/>
                  </a:lnTo>
                  <a:lnTo>
                    <a:pt x="400" y="401"/>
                  </a:lnTo>
                  <a:lnTo>
                    <a:pt x="134" y="802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0" y="2137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5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0" name="Google Shape;3000;p11"/>
            <p:cNvSpPr/>
            <p:nvPr/>
          </p:nvSpPr>
          <p:spPr>
            <a:xfrm>
              <a:off x="1023775" y="5413475"/>
              <a:ext cx="63400" cy="63400"/>
            </a:xfrm>
            <a:custGeom>
              <a:rect b="b" l="l" r="r" t="t"/>
              <a:pathLst>
                <a:path extrusionOk="0" h="2536" w="2536">
                  <a:moveTo>
                    <a:pt x="1201" y="0"/>
                  </a:moveTo>
                  <a:lnTo>
                    <a:pt x="667" y="134"/>
                  </a:lnTo>
                  <a:lnTo>
                    <a:pt x="400" y="400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5"/>
                  </a:lnTo>
                  <a:lnTo>
                    <a:pt x="2536" y="1335"/>
                  </a:lnTo>
                  <a:lnTo>
                    <a:pt x="2402" y="801"/>
                  </a:lnTo>
                  <a:lnTo>
                    <a:pt x="2136" y="400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1" name="Google Shape;3001;p11"/>
            <p:cNvSpPr/>
            <p:nvPr/>
          </p:nvSpPr>
          <p:spPr>
            <a:xfrm>
              <a:off x="1480900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5" y="0"/>
                  </a:moveTo>
                  <a:lnTo>
                    <a:pt x="801" y="134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2" name="Google Shape;3002;p11"/>
            <p:cNvSpPr/>
            <p:nvPr/>
          </p:nvSpPr>
          <p:spPr>
            <a:xfrm>
              <a:off x="1941375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202" y="0"/>
                  </a:moveTo>
                  <a:lnTo>
                    <a:pt x="801" y="134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3" name="Google Shape;3003;p11"/>
            <p:cNvSpPr/>
            <p:nvPr/>
          </p:nvSpPr>
          <p:spPr>
            <a:xfrm>
              <a:off x="2401850" y="5413475"/>
              <a:ext cx="60100" cy="63400"/>
            </a:xfrm>
            <a:custGeom>
              <a:rect b="b" l="l" r="r" t="t"/>
              <a:pathLst>
                <a:path extrusionOk="0" h="2536" w="2404">
                  <a:moveTo>
                    <a:pt x="1202" y="0"/>
                  </a:moveTo>
                  <a:lnTo>
                    <a:pt x="668" y="134"/>
                  </a:lnTo>
                  <a:lnTo>
                    <a:pt x="268" y="400"/>
                  </a:lnTo>
                  <a:lnTo>
                    <a:pt x="1" y="801"/>
                  </a:lnTo>
                  <a:lnTo>
                    <a:pt x="1" y="1335"/>
                  </a:lnTo>
                  <a:lnTo>
                    <a:pt x="1" y="1735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4" name="Google Shape;3004;p11"/>
            <p:cNvSpPr/>
            <p:nvPr/>
          </p:nvSpPr>
          <p:spPr>
            <a:xfrm>
              <a:off x="2859000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5" y="0"/>
                  </a:moveTo>
                  <a:lnTo>
                    <a:pt x="801" y="134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5" name="Google Shape;3005;p11"/>
            <p:cNvSpPr/>
            <p:nvPr/>
          </p:nvSpPr>
          <p:spPr>
            <a:xfrm>
              <a:off x="3319475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201" y="0"/>
                  </a:moveTo>
                  <a:lnTo>
                    <a:pt x="801" y="134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6" name="Google Shape;3006;p11"/>
            <p:cNvSpPr/>
            <p:nvPr/>
          </p:nvSpPr>
          <p:spPr>
            <a:xfrm>
              <a:off x="3779950" y="5413475"/>
              <a:ext cx="60075" cy="63400"/>
            </a:xfrm>
            <a:custGeom>
              <a:rect b="b" l="l" r="r" t="t"/>
              <a:pathLst>
                <a:path extrusionOk="0" h="2536" w="2403">
                  <a:moveTo>
                    <a:pt x="1202" y="0"/>
                  </a:moveTo>
                  <a:lnTo>
                    <a:pt x="668" y="134"/>
                  </a:lnTo>
                  <a:lnTo>
                    <a:pt x="267" y="400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5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7" name="Google Shape;3007;p11"/>
            <p:cNvSpPr/>
            <p:nvPr/>
          </p:nvSpPr>
          <p:spPr>
            <a:xfrm>
              <a:off x="4237075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6" y="0"/>
                  </a:moveTo>
                  <a:lnTo>
                    <a:pt x="802" y="134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4"/>
                  </a:lnTo>
                  <a:lnTo>
                    <a:pt x="13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8" name="Google Shape;3008;p11"/>
            <p:cNvSpPr/>
            <p:nvPr/>
          </p:nvSpPr>
          <p:spPr>
            <a:xfrm>
              <a:off x="4697550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202" y="0"/>
                  </a:moveTo>
                  <a:lnTo>
                    <a:pt x="802" y="134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9" name="Google Shape;3009;p11"/>
            <p:cNvSpPr/>
            <p:nvPr/>
          </p:nvSpPr>
          <p:spPr>
            <a:xfrm>
              <a:off x="5154700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5" y="0"/>
                  </a:moveTo>
                  <a:lnTo>
                    <a:pt x="801" y="134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5"/>
                  </a:lnTo>
                  <a:lnTo>
                    <a:pt x="2536" y="1335"/>
                  </a:lnTo>
                  <a:lnTo>
                    <a:pt x="2536" y="801"/>
                  </a:lnTo>
                  <a:lnTo>
                    <a:pt x="2269" y="400"/>
                  </a:lnTo>
                  <a:lnTo>
                    <a:pt x="1869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0" name="Google Shape;3010;p11"/>
            <p:cNvSpPr/>
            <p:nvPr/>
          </p:nvSpPr>
          <p:spPr>
            <a:xfrm>
              <a:off x="5615175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5" y="0"/>
                  </a:moveTo>
                  <a:lnTo>
                    <a:pt x="801" y="134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1" name="Google Shape;3011;p11"/>
            <p:cNvSpPr/>
            <p:nvPr/>
          </p:nvSpPr>
          <p:spPr>
            <a:xfrm>
              <a:off x="6075650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202" y="0"/>
                  </a:moveTo>
                  <a:lnTo>
                    <a:pt x="668" y="134"/>
                  </a:lnTo>
                  <a:lnTo>
                    <a:pt x="267" y="400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2" name="Google Shape;3012;p11"/>
            <p:cNvSpPr/>
            <p:nvPr/>
          </p:nvSpPr>
          <p:spPr>
            <a:xfrm>
              <a:off x="6532800" y="5413475"/>
              <a:ext cx="63400" cy="63400"/>
            </a:xfrm>
            <a:custGeom>
              <a:rect b="b" l="l" r="r" t="t"/>
              <a:pathLst>
                <a:path extrusionOk="0" h="2536" w="2536">
                  <a:moveTo>
                    <a:pt x="1335" y="0"/>
                  </a:moveTo>
                  <a:lnTo>
                    <a:pt x="801" y="134"/>
                  </a:lnTo>
                  <a:lnTo>
                    <a:pt x="400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3013" name="Google Shape;3013;p11"/>
          <p:cNvCxnSpPr/>
          <p:nvPr/>
        </p:nvCxnSpPr>
        <p:spPr>
          <a:xfrm flipH="1">
            <a:off x="1096275" y="4705925"/>
            <a:ext cx="1905600" cy="1903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3014" name="Google Shape;3014;p11"/>
          <p:cNvGrpSpPr/>
          <p:nvPr/>
        </p:nvGrpSpPr>
        <p:grpSpPr>
          <a:xfrm>
            <a:off x="6686224" y="4513491"/>
            <a:ext cx="1934189" cy="1818370"/>
            <a:chOff x="1023775" y="238125"/>
            <a:chExt cx="5572425" cy="5238750"/>
          </a:xfrm>
        </p:grpSpPr>
        <p:sp>
          <p:nvSpPr>
            <p:cNvPr id="3015" name="Google Shape;3015;p11"/>
            <p:cNvSpPr/>
            <p:nvPr/>
          </p:nvSpPr>
          <p:spPr>
            <a:xfrm>
              <a:off x="1023775" y="238125"/>
              <a:ext cx="63400" cy="63400"/>
            </a:xfrm>
            <a:custGeom>
              <a:rect b="b" l="l" r="r" t="t"/>
              <a:pathLst>
                <a:path extrusionOk="0" h="2536" w="2536">
                  <a:moveTo>
                    <a:pt x="1201" y="0"/>
                  </a:moveTo>
                  <a:lnTo>
                    <a:pt x="667" y="133"/>
                  </a:lnTo>
                  <a:lnTo>
                    <a:pt x="400" y="400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400" y="2136"/>
                  </a:lnTo>
                  <a:lnTo>
                    <a:pt x="667" y="2402"/>
                  </a:lnTo>
                  <a:lnTo>
                    <a:pt x="1201" y="2536"/>
                  </a:lnTo>
                  <a:lnTo>
                    <a:pt x="1735" y="2402"/>
                  </a:lnTo>
                  <a:lnTo>
                    <a:pt x="2136" y="2136"/>
                  </a:lnTo>
                  <a:lnTo>
                    <a:pt x="2402" y="1735"/>
                  </a:lnTo>
                  <a:lnTo>
                    <a:pt x="2536" y="1335"/>
                  </a:lnTo>
                  <a:lnTo>
                    <a:pt x="2402" y="801"/>
                  </a:lnTo>
                  <a:lnTo>
                    <a:pt x="2136" y="400"/>
                  </a:lnTo>
                  <a:lnTo>
                    <a:pt x="1735" y="133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6" name="Google Shape;3016;p11"/>
            <p:cNvSpPr/>
            <p:nvPr/>
          </p:nvSpPr>
          <p:spPr>
            <a:xfrm>
              <a:off x="1480900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5" y="0"/>
                  </a:moveTo>
                  <a:lnTo>
                    <a:pt x="801" y="133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2"/>
                  </a:lnTo>
                  <a:lnTo>
                    <a:pt x="1335" y="2536"/>
                  </a:lnTo>
                  <a:lnTo>
                    <a:pt x="1736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3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7" name="Google Shape;3017;p11"/>
            <p:cNvSpPr/>
            <p:nvPr/>
          </p:nvSpPr>
          <p:spPr>
            <a:xfrm>
              <a:off x="1941375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202" y="0"/>
                  </a:moveTo>
                  <a:lnTo>
                    <a:pt x="801" y="133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2"/>
                  </a:lnTo>
                  <a:lnTo>
                    <a:pt x="1202" y="2536"/>
                  </a:lnTo>
                  <a:lnTo>
                    <a:pt x="1736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3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8" name="Google Shape;3018;p11"/>
            <p:cNvSpPr/>
            <p:nvPr/>
          </p:nvSpPr>
          <p:spPr>
            <a:xfrm>
              <a:off x="2401850" y="238125"/>
              <a:ext cx="60100" cy="63400"/>
            </a:xfrm>
            <a:custGeom>
              <a:rect b="b" l="l" r="r" t="t"/>
              <a:pathLst>
                <a:path extrusionOk="0" h="2536" w="2404">
                  <a:moveTo>
                    <a:pt x="1202" y="0"/>
                  </a:moveTo>
                  <a:lnTo>
                    <a:pt x="668" y="133"/>
                  </a:lnTo>
                  <a:lnTo>
                    <a:pt x="268" y="400"/>
                  </a:lnTo>
                  <a:lnTo>
                    <a:pt x="1" y="801"/>
                  </a:lnTo>
                  <a:lnTo>
                    <a:pt x="1" y="1335"/>
                  </a:lnTo>
                  <a:lnTo>
                    <a:pt x="1" y="1735"/>
                  </a:lnTo>
                  <a:lnTo>
                    <a:pt x="268" y="2136"/>
                  </a:lnTo>
                  <a:lnTo>
                    <a:pt x="668" y="2402"/>
                  </a:lnTo>
                  <a:lnTo>
                    <a:pt x="1202" y="2536"/>
                  </a:lnTo>
                  <a:lnTo>
                    <a:pt x="1736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3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9" name="Google Shape;3019;p11"/>
            <p:cNvSpPr/>
            <p:nvPr/>
          </p:nvSpPr>
          <p:spPr>
            <a:xfrm>
              <a:off x="2859000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5" y="0"/>
                  </a:moveTo>
                  <a:lnTo>
                    <a:pt x="801" y="133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2"/>
                  </a:lnTo>
                  <a:lnTo>
                    <a:pt x="1335" y="2536"/>
                  </a:lnTo>
                  <a:lnTo>
                    <a:pt x="1735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5" y="133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0" name="Google Shape;3020;p11"/>
            <p:cNvSpPr/>
            <p:nvPr/>
          </p:nvSpPr>
          <p:spPr>
            <a:xfrm>
              <a:off x="3319475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201" y="0"/>
                  </a:moveTo>
                  <a:lnTo>
                    <a:pt x="801" y="133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2"/>
                  </a:lnTo>
                  <a:lnTo>
                    <a:pt x="1201" y="2536"/>
                  </a:lnTo>
                  <a:lnTo>
                    <a:pt x="1735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5" y="133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1" name="Google Shape;3021;p11"/>
            <p:cNvSpPr/>
            <p:nvPr/>
          </p:nvSpPr>
          <p:spPr>
            <a:xfrm>
              <a:off x="3779950" y="238125"/>
              <a:ext cx="60075" cy="63400"/>
            </a:xfrm>
            <a:custGeom>
              <a:rect b="b" l="l" r="r" t="t"/>
              <a:pathLst>
                <a:path extrusionOk="0" h="2536" w="2403">
                  <a:moveTo>
                    <a:pt x="1202" y="0"/>
                  </a:moveTo>
                  <a:lnTo>
                    <a:pt x="668" y="133"/>
                  </a:lnTo>
                  <a:lnTo>
                    <a:pt x="267" y="400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2"/>
                  </a:lnTo>
                  <a:lnTo>
                    <a:pt x="1202" y="2536"/>
                  </a:lnTo>
                  <a:lnTo>
                    <a:pt x="1735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5" y="133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2" name="Google Shape;3022;p11"/>
            <p:cNvSpPr/>
            <p:nvPr/>
          </p:nvSpPr>
          <p:spPr>
            <a:xfrm>
              <a:off x="4237075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6" y="0"/>
                  </a:moveTo>
                  <a:lnTo>
                    <a:pt x="802" y="133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2"/>
                  </a:lnTo>
                  <a:lnTo>
                    <a:pt x="1336" y="2536"/>
                  </a:lnTo>
                  <a:lnTo>
                    <a:pt x="1736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3"/>
                  </a:lnTo>
                  <a:lnTo>
                    <a:pt x="13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3" name="Google Shape;3023;p11"/>
            <p:cNvSpPr/>
            <p:nvPr/>
          </p:nvSpPr>
          <p:spPr>
            <a:xfrm>
              <a:off x="4697550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202" y="0"/>
                  </a:moveTo>
                  <a:lnTo>
                    <a:pt x="802" y="133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2"/>
                  </a:lnTo>
                  <a:lnTo>
                    <a:pt x="1202" y="2536"/>
                  </a:lnTo>
                  <a:lnTo>
                    <a:pt x="1736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3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4" name="Google Shape;3024;p11"/>
            <p:cNvSpPr/>
            <p:nvPr/>
          </p:nvSpPr>
          <p:spPr>
            <a:xfrm>
              <a:off x="5154700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5" y="0"/>
                  </a:moveTo>
                  <a:lnTo>
                    <a:pt x="801" y="133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2"/>
                  </a:lnTo>
                  <a:lnTo>
                    <a:pt x="1335" y="2536"/>
                  </a:lnTo>
                  <a:lnTo>
                    <a:pt x="1869" y="2402"/>
                  </a:lnTo>
                  <a:lnTo>
                    <a:pt x="2269" y="2136"/>
                  </a:lnTo>
                  <a:lnTo>
                    <a:pt x="2536" y="1735"/>
                  </a:lnTo>
                  <a:lnTo>
                    <a:pt x="2536" y="1335"/>
                  </a:lnTo>
                  <a:lnTo>
                    <a:pt x="2536" y="801"/>
                  </a:lnTo>
                  <a:lnTo>
                    <a:pt x="2269" y="400"/>
                  </a:lnTo>
                  <a:lnTo>
                    <a:pt x="1869" y="133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5" name="Google Shape;3025;p11"/>
            <p:cNvSpPr/>
            <p:nvPr/>
          </p:nvSpPr>
          <p:spPr>
            <a:xfrm>
              <a:off x="5615175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5" y="0"/>
                  </a:moveTo>
                  <a:lnTo>
                    <a:pt x="801" y="133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2"/>
                  </a:lnTo>
                  <a:lnTo>
                    <a:pt x="1335" y="2536"/>
                  </a:lnTo>
                  <a:lnTo>
                    <a:pt x="1736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3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6" name="Google Shape;3026;p11"/>
            <p:cNvSpPr/>
            <p:nvPr/>
          </p:nvSpPr>
          <p:spPr>
            <a:xfrm>
              <a:off x="6075650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202" y="0"/>
                  </a:moveTo>
                  <a:lnTo>
                    <a:pt x="668" y="133"/>
                  </a:lnTo>
                  <a:lnTo>
                    <a:pt x="267" y="400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2"/>
                  </a:lnTo>
                  <a:lnTo>
                    <a:pt x="1202" y="2536"/>
                  </a:lnTo>
                  <a:lnTo>
                    <a:pt x="1736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3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7" name="Google Shape;3027;p11"/>
            <p:cNvSpPr/>
            <p:nvPr/>
          </p:nvSpPr>
          <p:spPr>
            <a:xfrm>
              <a:off x="6532800" y="238125"/>
              <a:ext cx="63400" cy="63400"/>
            </a:xfrm>
            <a:custGeom>
              <a:rect b="b" l="l" r="r" t="t"/>
              <a:pathLst>
                <a:path extrusionOk="0" h="2536" w="2536">
                  <a:moveTo>
                    <a:pt x="1335" y="0"/>
                  </a:moveTo>
                  <a:lnTo>
                    <a:pt x="801" y="133"/>
                  </a:lnTo>
                  <a:lnTo>
                    <a:pt x="400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0" y="2136"/>
                  </a:lnTo>
                  <a:lnTo>
                    <a:pt x="801" y="2402"/>
                  </a:lnTo>
                  <a:lnTo>
                    <a:pt x="1335" y="2536"/>
                  </a:lnTo>
                  <a:lnTo>
                    <a:pt x="1735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5" y="133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8" name="Google Shape;3028;p11"/>
            <p:cNvSpPr/>
            <p:nvPr/>
          </p:nvSpPr>
          <p:spPr>
            <a:xfrm>
              <a:off x="1023775" y="63852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667" y="1"/>
                  </a:moveTo>
                  <a:lnTo>
                    <a:pt x="400" y="268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6"/>
                  </a:lnTo>
                  <a:lnTo>
                    <a:pt x="2536" y="1202"/>
                  </a:lnTo>
                  <a:lnTo>
                    <a:pt x="2402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9" name="Google Shape;3029;p11"/>
            <p:cNvSpPr/>
            <p:nvPr/>
          </p:nvSpPr>
          <p:spPr>
            <a:xfrm>
              <a:off x="1480900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0" name="Google Shape;3030;p11"/>
            <p:cNvSpPr/>
            <p:nvPr/>
          </p:nvSpPr>
          <p:spPr>
            <a:xfrm>
              <a:off x="1941375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1" name="Google Shape;3031;p11"/>
            <p:cNvSpPr/>
            <p:nvPr/>
          </p:nvSpPr>
          <p:spPr>
            <a:xfrm>
              <a:off x="2401850" y="638525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668" y="1"/>
                  </a:moveTo>
                  <a:lnTo>
                    <a:pt x="268" y="268"/>
                  </a:lnTo>
                  <a:lnTo>
                    <a:pt x="1" y="668"/>
                  </a:lnTo>
                  <a:lnTo>
                    <a:pt x="1" y="1202"/>
                  </a:lnTo>
                  <a:lnTo>
                    <a:pt x="1" y="1736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2" name="Google Shape;3032;p11"/>
            <p:cNvSpPr/>
            <p:nvPr/>
          </p:nvSpPr>
          <p:spPr>
            <a:xfrm>
              <a:off x="2859000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3" name="Google Shape;3033;p11"/>
            <p:cNvSpPr/>
            <p:nvPr/>
          </p:nvSpPr>
          <p:spPr>
            <a:xfrm>
              <a:off x="3319475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4" name="Google Shape;3034;p11"/>
            <p:cNvSpPr/>
            <p:nvPr/>
          </p:nvSpPr>
          <p:spPr>
            <a:xfrm>
              <a:off x="3779950" y="638525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668" y="1"/>
                  </a:moveTo>
                  <a:lnTo>
                    <a:pt x="267" y="268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5" name="Google Shape;3035;p11"/>
            <p:cNvSpPr/>
            <p:nvPr/>
          </p:nvSpPr>
          <p:spPr>
            <a:xfrm>
              <a:off x="4237075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2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6" name="Google Shape;3036;p11"/>
            <p:cNvSpPr/>
            <p:nvPr/>
          </p:nvSpPr>
          <p:spPr>
            <a:xfrm>
              <a:off x="4697550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2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7" name="Google Shape;3037;p11"/>
            <p:cNvSpPr/>
            <p:nvPr/>
          </p:nvSpPr>
          <p:spPr>
            <a:xfrm>
              <a:off x="5154700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6"/>
                  </a:lnTo>
                  <a:lnTo>
                    <a:pt x="2536" y="1202"/>
                  </a:lnTo>
                  <a:lnTo>
                    <a:pt x="2536" y="668"/>
                  </a:lnTo>
                  <a:lnTo>
                    <a:pt x="2269" y="268"/>
                  </a:lnTo>
                  <a:lnTo>
                    <a:pt x="18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8" name="Google Shape;3038;p11"/>
            <p:cNvSpPr/>
            <p:nvPr/>
          </p:nvSpPr>
          <p:spPr>
            <a:xfrm>
              <a:off x="5615175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9" name="Google Shape;3039;p11"/>
            <p:cNvSpPr/>
            <p:nvPr/>
          </p:nvSpPr>
          <p:spPr>
            <a:xfrm>
              <a:off x="6075650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668" y="1"/>
                  </a:moveTo>
                  <a:lnTo>
                    <a:pt x="267" y="268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0" name="Google Shape;3040;p11"/>
            <p:cNvSpPr/>
            <p:nvPr/>
          </p:nvSpPr>
          <p:spPr>
            <a:xfrm>
              <a:off x="6532800" y="63852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801" y="1"/>
                  </a:moveTo>
                  <a:lnTo>
                    <a:pt x="400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1" name="Google Shape;3041;p11"/>
            <p:cNvSpPr/>
            <p:nvPr/>
          </p:nvSpPr>
          <p:spPr>
            <a:xfrm>
              <a:off x="1023775" y="1035600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201" y="1"/>
                  </a:moveTo>
                  <a:lnTo>
                    <a:pt x="667" y="134"/>
                  </a:lnTo>
                  <a:lnTo>
                    <a:pt x="400" y="401"/>
                  </a:lnTo>
                  <a:lnTo>
                    <a:pt x="0" y="801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6"/>
                  </a:lnTo>
                  <a:lnTo>
                    <a:pt x="2536" y="1202"/>
                  </a:lnTo>
                  <a:lnTo>
                    <a:pt x="2402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2" name="Google Shape;3042;p11"/>
            <p:cNvSpPr/>
            <p:nvPr/>
          </p:nvSpPr>
          <p:spPr>
            <a:xfrm>
              <a:off x="1480900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3" name="Google Shape;3043;p11"/>
            <p:cNvSpPr/>
            <p:nvPr/>
          </p:nvSpPr>
          <p:spPr>
            <a:xfrm>
              <a:off x="1941375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4" name="Google Shape;3044;p11"/>
            <p:cNvSpPr/>
            <p:nvPr/>
          </p:nvSpPr>
          <p:spPr>
            <a:xfrm>
              <a:off x="2401850" y="1035600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1202" y="1"/>
                  </a:moveTo>
                  <a:lnTo>
                    <a:pt x="668" y="134"/>
                  </a:lnTo>
                  <a:lnTo>
                    <a:pt x="268" y="401"/>
                  </a:lnTo>
                  <a:lnTo>
                    <a:pt x="1" y="801"/>
                  </a:lnTo>
                  <a:lnTo>
                    <a:pt x="1" y="1202"/>
                  </a:lnTo>
                  <a:lnTo>
                    <a:pt x="1" y="1736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5" name="Google Shape;3045;p11"/>
            <p:cNvSpPr/>
            <p:nvPr/>
          </p:nvSpPr>
          <p:spPr>
            <a:xfrm>
              <a:off x="2859000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6" name="Google Shape;3046;p11"/>
            <p:cNvSpPr/>
            <p:nvPr/>
          </p:nvSpPr>
          <p:spPr>
            <a:xfrm>
              <a:off x="3319475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1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7" name="Google Shape;3047;p11"/>
            <p:cNvSpPr/>
            <p:nvPr/>
          </p:nvSpPr>
          <p:spPr>
            <a:xfrm>
              <a:off x="3779950" y="1035600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1202" y="1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8" name="Google Shape;3048;p11"/>
            <p:cNvSpPr/>
            <p:nvPr/>
          </p:nvSpPr>
          <p:spPr>
            <a:xfrm>
              <a:off x="4237075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6" y="1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9" name="Google Shape;3049;p11"/>
            <p:cNvSpPr/>
            <p:nvPr/>
          </p:nvSpPr>
          <p:spPr>
            <a:xfrm>
              <a:off x="4697550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0" name="Google Shape;3050;p11"/>
            <p:cNvSpPr/>
            <p:nvPr/>
          </p:nvSpPr>
          <p:spPr>
            <a:xfrm>
              <a:off x="5154700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6"/>
                  </a:lnTo>
                  <a:lnTo>
                    <a:pt x="2536" y="1202"/>
                  </a:lnTo>
                  <a:lnTo>
                    <a:pt x="2536" y="801"/>
                  </a:lnTo>
                  <a:lnTo>
                    <a:pt x="2269" y="401"/>
                  </a:lnTo>
                  <a:lnTo>
                    <a:pt x="1869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1" name="Google Shape;3051;p11"/>
            <p:cNvSpPr/>
            <p:nvPr/>
          </p:nvSpPr>
          <p:spPr>
            <a:xfrm>
              <a:off x="5615175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2" name="Google Shape;3052;p11"/>
            <p:cNvSpPr/>
            <p:nvPr/>
          </p:nvSpPr>
          <p:spPr>
            <a:xfrm>
              <a:off x="6075650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3" name="Google Shape;3053;p11"/>
            <p:cNvSpPr/>
            <p:nvPr/>
          </p:nvSpPr>
          <p:spPr>
            <a:xfrm>
              <a:off x="6532800" y="1035600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335" y="1"/>
                  </a:moveTo>
                  <a:lnTo>
                    <a:pt x="801" y="134"/>
                  </a:lnTo>
                  <a:lnTo>
                    <a:pt x="400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4" name="Google Shape;3054;p11"/>
            <p:cNvSpPr/>
            <p:nvPr/>
          </p:nvSpPr>
          <p:spPr>
            <a:xfrm>
              <a:off x="1023775" y="143267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201" y="1"/>
                  </a:moveTo>
                  <a:lnTo>
                    <a:pt x="667" y="134"/>
                  </a:lnTo>
                  <a:lnTo>
                    <a:pt x="400" y="401"/>
                  </a:lnTo>
                  <a:lnTo>
                    <a:pt x="0" y="802"/>
                  </a:lnTo>
                  <a:lnTo>
                    <a:pt x="0" y="1335"/>
                  </a:lnTo>
                  <a:lnTo>
                    <a:pt x="0" y="1736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6"/>
                  </a:lnTo>
                  <a:lnTo>
                    <a:pt x="2536" y="1335"/>
                  </a:lnTo>
                  <a:lnTo>
                    <a:pt x="2402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5" name="Google Shape;3055;p11"/>
            <p:cNvSpPr/>
            <p:nvPr/>
          </p:nvSpPr>
          <p:spPr>
            <a:xfrm>
              <a:off x="1480900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1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6" name="Google Shape;3056;p11"/>
            <p:cNvSpPr/>
            <p:nvPr/>
          </p:nvSpPr>
          <p:spPr>
            <a:xfrm>
              <a:off x="1941375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1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7" name="Google Shape;3057;p11"/>
            <p:cNvSpPr/>
            <p:nvPr/>
          </p:nvSpPr>
          <p:spPr>
            <a:xfrm>
              <a:off x="2401850" y="1432675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1202" y="1"/>
                  </a:moveTo>
                  <a:lnTo>
                    <a:pt x="668" y="134"/>
                  </a:lnTo>
                  <a:lnTo>
                    <a:pt x="268" y="401"/>
                  </a:lnTo>
                  <a:lnTo>
                    <a:pt x="1" y="802"/>
                  </a:lnTo>
                  <a:lnTo>
                    <a:pt x="1" y="1335"/>
                  </a:lnTo>
                  <a:lnTo>
                    <a:pt x="1" y="1736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8" name="Google Shape;3058;p11"/>
            <p:cNvSpPr/>
            <p:nvPr/>
          </p:nvSpPr>
          <p:spPr>
            <a:xfrm>
              <a:off x="2859000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9" name="Google Shape;3059;p11"/>
            <p:cNvSpPr/>
            <p:nvPr/>
          </p:nvSpPr>
          <p:spPr>
            <a:xfrm>
              <a:off x="3319475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1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0" name="Google Shape;3060;p11"/>
            <p:cNvSpPr/>
            <p:nvPr/>
          </p:nvSpPr>
          <p:spPr>
            <a:xfrm>
              <a:off x="3779950" y="1432675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1202" y="1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2"/>
                  </a:lnTo>
                  <a:lnTo>
                    <a:pt x="0" y="1335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1" name="Google Shape;3061;p11"/>
            <p:cNvSpPr/>
            <p:nvPr/>
          </p:nvSpPr>
          <p:spPr>
            <a:xfrm>
              <a:off x="4237075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6" y="1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1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2" name="Google Shape;3062;p11"/>
            <p:cNvSpPr/>
            <p:nvPr/>
          </p:nvSpPr>
          <p:spPr>
            <a:xfrm>
              <a:off x="4697550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1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3" name="Google Shape;3063;p11"/>
            <p:cNvSpPr/>
            <p:nvPr/>
          </p:nvSpPr>
          <p:spPr>
            <a:xfrm>
              <a:off x="5154700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6"/>
                  </a:lnTo>
                  <a:lnTo>
                    <a:pt x="2536" y="1335"/>
                  </a:lnTo>
                  <a:lnTo>
                    <a:pt x="2536" y="802"/>
                  </a:lnTo>
                  <a:lnTo>
                    <a:pt x="2269" y="401"/>
                  </a:lnTo>
                  <a:lnTo>
                    <a:pt x="1869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4" name="Google Shape;3064;p11"/>
            <p:cNvSpPr/>
            <p:nvPr/>
          </p:nvSpPr>
          <p:spPr>
            <a:xfrm>
              <a:off x="5615175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5" name="Google Shape;3065;p11"/>
            <p:cNvSpPr/>
            <p:nvPr/>
          </p:nvSpPr>
          <p:spPr>
            <a:xfrm>
              <a:off x="6075650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2"/>
                  </a:lnTo>
                  <a:lnTo>
                    <a:pt x="0" y="1335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6" name="Google Shape;3066;p11"/>
            <p:cNvSpPr/>
            <p:nvPr/>
          </p:nvSpPr>
          <p:spPr>
            <a:xfrm>
              <a:off x="6532800" y="143267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335" y="1"/>
                  </a:moveTo>
                  <a:lnTo>
                    <a:pt x="801" y="134"/>
                  </a:lnTo>
                  <a:lnTo>
                    <a:pt x="400" y="401"/>
                  </a:lnTo>
                  <a:lnTo>
                    <a:pt x="134" y="802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7" name="Google Shape;3067;p11"/>
            <p:cNvSpPr/>
            <p:nvPr/>
          </p:nvSpPr>
          <p:spPr>
            <a:xfrm>
              <a:off x="1023775" y="1833100"/>
              <a:ext cx="63400" cy="60075"/>
            </a:xfrm>
            <a:custGeom>
              <a:rect b="b" l="l" r="r" t="t"/>
              <a:pathLst>
                <a:path extrusionOk="0" h="2403" w="2536">
                  <a:moveTo>
                    <a:pt x="667" y="0"/>
                  </a:moveTo>
                  <a:lnTo>
                    <a:pt x="400" y="267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5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5"/>
                  </a:lnTo>
                  <a:lnTo>
                    <a:pt x="2536" y="1202"/>
                  </a:lnTo>
                  <a:lnTo>
                    <a:pt x="2402" y="668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8" name="Google Shape;3068;p11"/>
            <p:cNvSpPr/>
            <p:nvPr/>
          </p:nvSpPr>
          <p:spPr>
            <a:xfrm>
              <a:off x="1480900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801" y="0"/>
                  </a:moveTo>
                  <a:lnTo>
                    <a:pt x="401" y="267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9" name="Google Shape;3069;p11"/>
            <p:cNvSpPr/>
            <p:nvPr/>
          </p:nvSpPr>
          <p:spPr>
            <a:xfrm>
              <a:off x="1941375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801" y="0"/>
                  </a:moveTo>
                  <a:lnTo>
                    <a:pt x="401" y="267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0" name="Google Shape;3070;p11"/>
            <p:cNvSpPr/>
            <p:nvPr/>
          </p:nvSpPr>
          <p:spPr>
            <a:xfrm>
              <a:off x="2401850" y="1833100"/>
              <a:ext cx="60100" cy="60075"/>
            </a:xfrm>
            <a:custGeom>
              <a:rect b="b" l="l" r="r" t="t"/>
              <a:pathLst>
                <a:path extrusionOk="0" h="2403" w="2404">
                  <a:moveTo>
                    <a:pt x="668" y="0"/>
                  </a:moveTo>
                  <a:lnTo>
                    <a:pt x="268" y="267"/>
                  </a:lnTo>
                  <a:lnTo>
                    <a:pt x="1" y="668"/>
                  </a:lnTo>
                  <a:lnTo>
                    <a:pt x="1" y="1202"/>
                  </a:lnTo>
                  <a:lnTo>
                    <a:pt x="1" y="1735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1" name="Google Shape;3071;p11"/>
            <p:cNvSpPr/>
            <p:nvPr/>
          </p:nvSpPr>
          <p:spPr>
            <a:xfrm>
              <a:off x="2859000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801" y="0"/>
                  </a:moveTo>
                  <a:lnTo>
                    <a:pt x="401" y="267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2" name="Google Shape;3072;p11"/>
            <p:cNvSpPr/>
            <p:nvPr/>
          </p:nvSpPr>
          <p:spPr>
            <a:xfrm>
              <a:off x="3319475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801" y="0"/>
                  </a:moveTo>
                  <a:lnTo>
                    <a:pt x="401" y="267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3" name="Google Shape;3073;p11"/>
            <p:cNvSpPr/>
            <p:nvPr/>
          </p:nvSpPr>
          <p:spPr>
            <a:xfrm>
              <a:off x="3779950" y="1833100"/>
              <a:ext cx="60075" cy="60075"/>
            </a:xfrm>
            <a:custGeom>
              <a:rect b="b" l="l" r="r" t="t"/>
              <a:pathLst>
                <a:path extrusionOk="0" h="2403" w="2403">
                  <a:moveTo>
                    <a:pt x="668" y="0"/>
                  </a:moveTo>
                  <a:lnTo>
                    <a:pt x="267" y="267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4" name="Google Shape;3074;p11"/>
            <p:cNvSpPr/>
            <p:nvPr/>
          </p:nvSpPr>
          <p:spPr>
            <a:xfrm>
              <a:off x="4237075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802" y="0"/>
                  </a:moveTo>
                  <a:lnTo>
                    <a:pt x="401" y="267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5" name="Google Shape;3075;p11"/>
            <p:cNvSpPr/>
            <p:nvPr/>
          </p:nvSpPr>
          <p:spPr>
            <a:xfrm>
              <a:off x="4697550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802" y="0"/>
                  </a:moveTo>
                  <a:lnTo>
                    <a:pt x="401" y="267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6" name="Google Shape;3076;p11"/>
            <p:cNvSpPr/>
            <p:nvPr/>
          </p:nvSpPr>
          <p:spPr>
            <a:xfrm>
              <a:off x="5154700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801" y="0"/>
                  </a:moveTo>
                  <a:lnTo>
                    <a:pt x="401" y="267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5"/>
                  </a:lnTo>
                  <a:lnTo>
                    <a:pt x="2536" y="1202"/>
                  </a:lnTo>
                  <a:lnTo>
                    <a:pt x="2536" y="668"/>
                  </a:lnTo>
                  <a:lnTo>
                    <a:pt x="2269" y="267"/>
                  </a:lnTo>
                  <a:lnTo>
                    <a:pt x="18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7" name="Google Shape;3077;p11"/>
            <p:cNvSpPr/>
            <p:nvPr/>
          </p:nvSpPr>
          <p:spPr>
            <a:xfrm>
              <a:off x="5615175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801" y="0"/>
                  </a:moveTo>
                  <a:lnTo>
                    <a:pt x="401" y="267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8" name="Google Shape;3078;p11"/>
            <p:cNvSpPr/>
            <p:nvPr/>
          </p:nvSpPr>
          <p:spPr>
            <a:xfrm>
              <a:off x="6075650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668" y="0"/>
                  </a:moveTo>
                  <a:lnTo>
                    <a:pt x="267" y="267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9" name="Google Shape;3079;p11"/>
            <p:cNvSpPr/>
            <p:nvPr/>
          </p:nvSpPr>
          <p:spPr>
            <a:xfrm>
              <a:off x="6532800" y="1833100"/>
              <a:ext cx="63400" cy="60075"/>
            </a:xfrm>
            <a:custGeom>
              <a:rect b="b" l="l" r="r" t="t"/>
              <a:pathLst>
                <a:path extrusionOk="0" h="2403" w="2536">
                  <a:moveTo>
                    <a:pt x="801" y="0"/>
                  </a:moveTo>
                  <a:lnTo>
                    <a:pt x="400" y="267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5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0" name="Google Shape;3080;p11"/>
            <p:cNvSpPr/>
            <p:nvPr/>
          </p:nvSpPr>
          <p:spPr>
            <a:xfrm>
              <a:off x="1023775" y="223017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201" y="0"/>
                  </a:moveTo>
                  <a:lnTo>
                    <a:pt x="667" y="134"/>
                  </a:lnTo>
                  <a:lnTo>
                    <a:pt x="400" y="401"/>
                  </a:lnTo>
                  <a:lnTo>
                    <a:pt x="0" y="801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6"/>
                  </a:lnTo>
                  <a:lnTo>
                    <a:pt x="2536" y="1202"/>
                  </a:lnTo>
                  <a:lnTo>
                    <a:pt x="2402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1" name="Google Shape;3081;p11"/>
            <p:cNvSpPr/>
            <p:nvPr/>
          </p:nvSpPr>
          <p:spPr>
            <a:xfrm>
              <a:off x="1480900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2" name="Google Shape;3082;p11"/>
            <p:cNvSpPr/>
            <p:nvPr/>
          </p:nvSpPr>
          <p:spPr>
            <a:xfrm>
              <a:off x="1941375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3" name="Google Shape;3083;p11"/>
            <p:cNvSpPr/>
            <p:nvPr/>
          </p:nvSpPr>
          <p:spPr>
            <a:xfrm>
              <a:off x="2401850" y="2230175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1202" y="0"/>
                  </a:moveTo>
                  <a:lnTo>
                    <a:pt x="668" y="134"/>
                  </a:lnTo>
                  <a:lnTo>
                    <a:pt x="268" y="401"/>
                  </a:lnTo>
                  <a:lnTo>
                    <a:pt x="1" y="801"/>
                  </a:lnTo>
                  <a:lnTo>
                    <a:pt x="1" y="1202"/>
                  </a:lnTo>
                  <a:lnTo>
                    <a:pt x="1" y="1736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4" name="Google Shape;3084;p11"/>
            <p:cNvSpPr/>
            <p:nvPr/>
          </p:nvSpPr>
          <p:spPr>
            <a:xfrm>
              <a:off x="2859000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5" name="Google Shape;3085;p11"/>
            <p:cNvSpPr/>
            <p:nvPr/>
          </p:nvSpPr>
          <p:spPr>
            <a:xfrm>
              <a:off x="3319475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1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6" name="Google Shape;3086;p11"/>
            <p:cNvSpPr/>
            <p:nvPr/>
          </p:nvSpPr>
          <p:spPr>
            <a:xfrm>
              <a:off x="3779950" y="2230175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1202" y="0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7" name="Google Shape;3087;p11"/>
            <p:cNvSpPr/>
            <p:nvPr/>
          </p:nvSpPr>
          <p:spPr>
            <a:xfrm>
              <a:off x="4237075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6" y="0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8" name="Google Shape;3088;p11"/>
            <p:cNvSpPr/>
            <p:nvPr/>
          </p:nvSpPr>
          <p:spPr>
            <a:xfrm>
              <a:off x="4697550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9" name="Google Shape;3089;p11"/>
            <p:cNvSpPr/>
            <p:nvPr/>
          </p:nvSpPr>
          <p:spPr>
            <a:xfrm>
              <a:off x="5154700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6"/>
                  </a:lnTo>
                  <a:lnTo>
                    <a:pt x="2536" y="1202"/>
                  </a:lnTo>
                  <a:lnTo>
                    <a:pt x="2536" y="801"/>
                  </a:lnTo>
                  <a:lnTo>
                    <a:pt x="2269" y="401"/>
                  </a:lnTo>
                  <a:lnTo>
                    <a:pt x="1869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0" name="Google Shape;3090;p11"/>
            <p:cNvSpPr/>
            <p:nvPr/>
          </p:nvSpPr>
          <p:spPr>
            <a:xfrm>
              <a:off x="5615175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1" name="Google Shape;3091;p11"/>
            <p:cNvSpPr/>
            <p:nvPr/>
          </p:nvSpPr>
          <p:spPr>
            <a:xfrm>
              <a:off x="6075650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2" name="Google Shape;3092;p11"/>
            <p:cNvSpPr/>
            <p:nvPr/>
          </p:nvSpPr>
          <p:spPr>
            <a:xfrm>
              <a:off x="6532800" y="223017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335" y="0"/>
                  </a:moveTo>
                  <a:lnTo>
                    <a:pt x="801" y="134"/>
                  </a:lnTo>
                  <a:lnTo>
                    <a:pt x="400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3" name="Google Shape;3093;p11"/>
            <p:cNvSpPr/>
            <p:nvPr/>
          </p:nvSpPr>
          <p:spPr>
            <a:xfrm>
              <a:off x="1023775" y="2627250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201" y="0"/>
                  </a:moveTo>
                  <a:lnTo>
                    <a:pt x="667" y="134"/>
                  </a:lnTo>
                  <a:lnTo>
                    <a:pt x="400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6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6"/>
                  </a:lnTo>
                  <a:lnTo>
                    <a:pt x="2536" y="1335"/>
                  </a:lnTo>
                  <a:lnTo>
                    <a:pt x="2402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4" name="Google Shape;3094;p11"/>
            <p:cNvSpPr/>
            <p:nvPr/>
          </p:nvSpPr>
          <p:spPr>
            <a:xfrm>
              <a:off x="1480900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5" name="Google Shape;3095;p11"/>
            <p:cNvSpPr/>
            <p:nvPr/>
          </p:nvSpPr>
          <p:spPr>
            <a:xfrm>
              <a:off x="1941375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6" name="Google Shape;3096;p11"/>
            <p:cNvSpPr/>
            <p:nvPr/>
          </p:nvSpPr>
          <p:spPr>
            <a:xfrm>
              <a:off x="2401850" y="2627250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1202" y="0"/>
                  </a:moveTo>
                  <a:lnTo>
                    <a:pt x="668" y="134"/>
                  </a:lnTo>
                  <a:lnTo>
                    <a:pt x="268" y="401"/>
                  </a:lnTo>
                  <a:lnTo>
                    <a:pt x="1" y="801"/>
                  </a:lnTo>
                  <a:lnTo>
                    <a:pt x="1" y="1335"/>
                  </a:lnTo>
                  <a:lnTo>
                    <a:pt x="1" y="1736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7" name="Google Shape;3097;p11"/>
            <p:cNvSpPr/>
            <p:nvPr/>
          </p:nvSpPr>
          <p:spPr>
            <a:xfrm>
              <a:off x="2859000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8" name="Google Shape;3098;p11"/>
            <p:cNvSpPr/>
            <p:nvPr/>
          </p:nvSpPr>
          <p:spPr>
            <a:xfrm>
              <a:off x="3319475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1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9" name="Google Shape;3099;p11"/>
            <p:cNvSpPr/>
            <p:nvPr/>
          </p:nvSpPr>
          <p:spPr>
            <a:xfrm>
              <a:off x="3779950" y="2627250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1202" y="0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0" name="Google Shape;3100;p11"/>
            <p:cNvSpPr/>
            <p:nvPr/>
          </p:nvSpPr>
          <p:spPr>
            <a:xfrm>
              <a:off x="4237075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6" y="0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1" name="Google Shape;3101;p11"/>
            <p:cNvSpPr/>
            <p:nvPr/>
          </p:nvSpPr>
          <p:spPr>
            <a:xfrm>
              <a:off x="4697550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2" name="Google Shape;3102;p11"/>
            <p:cNvSpPr/>
            <p:nvPr/>
          </p:nvSpPr>
          <p:spPr>
            <a:xfrm>
              <a:off x="5154700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6"/>
                  </a:lnTo>
                  <a:lnTo>
                    <a:pt x="2536" y="1335"/>
                  </a:lnTo>
                  <a:lnTo>
                    <a:pt x="2536" y="801"/>
                  </a:lnTo>
                  <a:lnTo>
                    <a:pt x="2269" y="401"/>
                  </a:lnTo>
                  <a:lnTo>
                    <a:pt x="1869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3" name="Google Shape;3103;p11"/>
            <p:cNvSpPr/>
            <p:nvPr/>
          </p:nvSpPr>
          <p:spPr>
            <a:xfrm>
              <a:off x="5615175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4" name="Google Shape;3104;p11"/>
            <p:cNvSpPr/>
            <p:nvPr/>
          </p:nvSpPr>
          <p:spPr>
            <a:xfrm>
              <a:off x="6075650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5" name="Google Shape;3105;p11"/>
            <p:cNvSpPr/>
            <p:nvPr/>
          </p:nvSpPr>
          <p:spPr>
            <a:xfrm>
              <a:off x="6532800" y="2627250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335" y="0"/>
                  </a:moveTo>
                  <a:lnTo>
                    <a:pt x="801" y="134"/>
                  </a:lnTo>
                  <a:lnTo>
                    <a:pt x="400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6" name="Google Shape;3106;p11"/>
            <p:cNvSpPr/>
            <p:nvPr/>
          </p:nvSpPr>
          <p:spPr>
            <a:xfrm>
              <a:off x="1023775" y="302432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201" y="1"/>
                  </a:moveTo>
                  <a:lnTo>
                    <a:pt x="667" y="134"/>
                  </a:lnTo>
                  <a:lnTo>
                    <a:pt x="400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869"/>
                  </a:lnTo>
                  <a:lnTo>
                    <a:pt x="400" y="2270"/>
                  </a:lnTo>
                  <a:lnTo>
                    <a:pt x="667" y="2537"/>
                  </a:lnTo>
                  <a:lnTo>
                    <a:pt x="1735" y="2537"/>
                  </a:lnTo>
                  <a:lnTo>
                    <a:pt x="2136" y="2270"/>
                  </a:lnTo>
                  <a:lnTo>
                    <a:pt x="2402" y="1869"/>
                  </a:lnTo>
                  <a:lnTo>
                    <a:pt x="2536" y="1335"/>
                  </a:lnTo>
                  <a:lnTo>
                    <a:pt x="2402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7" name="Google Shape;3107;p11"/>
            <p:cNvSpPr/>
            <p:nvPr/>
          </p:nvSpPr>
          <p:spPr>
            <a:xfrm>
              <a:off x="1480900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869"/>
                  </a:lnTo>
                  <a:lnTo>
                    <a:pt x="401" y="2270"/>
                  </a:lnTo>
                  <a:lnTo>
                    <a:pt x="801" y="2537"/>
                  </a:lnTo>
                  <a:lnTo>
                    <a:pt x="1736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8" name="Google Shape;3108;p11"/>
            <p:cNvSpPr/>
            <p:nvPr/>
          </p:nvSpPr>
          <p:spPr>
            <a:xfrm>
              <a:off x="1941375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869"/>
                  </a:lnTo>
                  <a:lnTo>
                    <a:pt x="401" y="2270"/>
                  </a:lnTo>
                  <a:lnTo>
                    <a:pt x="801" y="2537"/>
                  </a:lnTo>
                  <a:lnTo>
                    <a:pt x="1736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9" name="Google Shape;3109;p11"/>
            <p:cNvSpPr/>
            <p:nvPr/>
          </p:nvSpPr>
          <p:spPr>
            <a:xfrm>
              <a:off x="2401850" y="3024325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1202" y="1"/>
                  </a:moveTo>
                  <a:lnTo>
                    <a:pt x="668" y="134"/>
                  </a:lnTo>
                  <a:lnTo>
                    <a:pt x="268" y="401"/>
                  </a:lnTo>
                  <a:lnTo>
                    <a:pt x="1" y="801"/>
                  </a:lnTo>
                  <a:lnTo>
                    <a:pt x="1" y="1335"/>
                  </a:lnTo>
                  <a:lnTo>
                    <a:pt x="1" y="1869"/>
                  </a:lnTo>
                  <a:lnTo>
                    <a:pt x="268" y="2270"/>
                  </a:lnTo>
                  <a:lnTo>
                    <a:pt x="668" y="2537"/>
                  </a:lnTo>
                  <a:lnTo>
                    <a:pt x="1736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0" name="Google Shape;3110;p11"/>
            <p:cNvSpPr/>
            <p:nvPr/>
          </p:nvSpPr>
          <p:spPr>
            <a:xfrm>
              <a:off x="2859000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869"/>
                  </a:lnTo>
                  <a:lnTo>
                    <a:pt x="401" y="2270"/>
                  </a:lnTo>
                  <a:lnTo>
                    <a:pt x="801" y="2537"/>
                  </a:lnTo>
                  <a:lnTo>
                    <a:pt x="1735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1" name="Google Shape;3111;p11"/>
            <p:cNvSpPr/>
            <p:nvPr/>
          </p:nvSpPr>
          <p:spPr>
            <a:xfrm>
              <a:off x="3319475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1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869"/>
                  </a:lnTo>
                  <a:lnTo>
                    <a:pt x="401" y="2270"/>
                  </a:lnTo>
                  <a:lnTo>
                    <a:pt x="801" y="2537"/>
                  </a:lnTo>
                  <a:lnTo>
                    <a:pt x="1735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2" name="Google Shape;3112;p11"/>
            <p:cNvSpPr/>
            <p:nvPr/>
          </p:nvSpPr>
          <p:spPr>
            <a:xfrm>
              <a:off x="3779950" y="3024325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1202" y="1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869"/>
                  </a:lnTo>
                  <a:lnTo>
                    <a:pt x="267" y="2270"/>
                  </a:lnTo>
                  <a:lnTo>
                    <a:pt x="668" y="2537"/>
                  </a:lnTo>
                  <a:lnTo>
                    <a:pt x="1735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3" name="Google Shape;3113;p11"/>
            <p:cNvSpPr/>
            <p:nvPr/>
          </p:nvSpPr>
          <p:spPr>
            <a:xfrm>
              <a:off x="4237075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6" y="1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869"/>
                  </a:lnTo>
                  <a:lnTo>
                    <a:pt x="401" y="2270"/>
                  </a:lnTo>
                  <a:lnTo>
                    <a:pt x="802" y="2537"/>
                  </a:lnTo>
                  <a:lnTo>
                    <a:pt x="1736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4" name="Google Shape;3114;p11"/>
            <p:cNvSpPr/>
            <p:nvPr/>
          </p:nvSpPr>
          <p:spPr>
            <a:xfrm>
              <a:off x="4697550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869"/>
                  </a:lnTo>
                  <a:lnTo>
                    <a:pt x="401" y="2270"/>
                  </a:lnTo>
                  <a:lnTo>
                    <a:pt x="802" y="2537"/>
                  </a:lnTo>
                  <a:lnTo>
                    <a:pt x="1736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5" name="Google Shape;3115;p11"/>
            <p:cNvSpPr/>
            <p:nvPr/>
          </p:nvSpPr>
          <p:spPr>
            <a:xfrm>
              <a:off x="5154700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869"/>
                  </a:lnTo>
                  <a:lnTo>
                    <a:pt x="401" y="2270"/>
                  </a:lnTo>
                  <a:lnTo>
                    <a:pt x="801" y="2537"/>
                  </a:lnTo>
                  <a:lnTo>
                    <a:pt x="1869" y="2537"/>
                  </a:lnTo>
                  <a:lnTo>
                    <a:pt x="2269" y="2270"/>
                  </a:lnTo>
                  <a:lnTo>
                    <a:pt x="2536" y="1869"/>
                  </a:lnTo>
                  <a:lnTo>
                    <a:pt x="2536" y="1335"/>
                  </a:lnTo>
                  <a:lnTo>
                    <a:pt x="2536" y="801"/>
                  </a:lnTo>
                  <a:lnTo>
                    <a:pt x="2269" y="401"/>
                  </a:lnTo>
                  <a:lnTo>
                    <a:pt x="1869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6" name="Google Shape;3116;p11"/>
            <p:cNvSpPr/>
            <p:nvPr/>
          </p:nvSpPr>
          <p:spPr>
            <a:xfrm>
              <a:off x="5615175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869"/>
                  </a:lnTo>
                  <a:lnTo>
                    <a:pt x="401" y="2270"/>
                  </a:lnTo>
                  <a:lnTo>
                    <a:pt x="801" y="2537"/>
                  </a:lnTo>
                  <a:lnTo>
                    <a:pt x="1736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7" name="Google Shape;3117;p11"/>
            <p:cNvSpPr/>
            <p:nvPr/>
          </p:nvSpPr>
          <p:spPr>
            <a:xfrm>
              <a:off x="6075650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869"/>
                  </a:lnTo>
                  <a:lnTo>
                    <a:pt x="267" y="2270"/>
                  </a:lnTo>
                  <a:lnTo>
                    <a:pt x="668" y="2537"/>
                  </a:lnTo>
                  <a:lnTo>
                    <a:pt x="1736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8" name="Google Shape;3118;p11"/>
            <p:cNvSpPr/>
            <p:nvPr/>
          </p:nvSpPr>
          <p:spPr>
            <a:xfrm>
              <a:off x="6532800" y="302432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335" y="1"/>
                  </a:moveTo>
                  <a:lnTo>
                    <a:pt x="801" y="134"/>
                  </a:lnTo>
                  <a:lnTo>
                    <a:pt x="400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869"/>
                  </a:lnTo>
                  <a:lnTo>
                    <a:pt x="400" y="2270"/>
                  </a:lnTo>
                  <a:lnTo>
                    <a:pt x="801" y="2537"/>
                  </a:lnTo>
                  <a:lnTo>
                    <a:pt x="1735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9" name="Google Shape;3119;p11"/>
            <p:cNvSpPr/>
            <p:nvPr/>
          </p:nvSpPr>
          <p:spPr>
            <a:xfrm>
              <a:off x="1023775" y="3424750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667" y="0"/>
                  </a:moveTo>
                  <a:lnTo>
                    <a:pt x="400" y="267"/>
                  </a:lnTo>
                  <a:lnTo>
                    <a:pt x="0" y="667"/>
                  </a:lnTo>
                  <a:lnTo>
                    <a:pt x="0" y="1201"/>
                  </a:lnTo>
                  <a:lnTo>
                    <a:pt x="0" y="1735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5"/>
                  </a:lnTo>
                  <a:lnTo>
                    <a:pt x="2536" y="1201"/>
                  </a:lnTo>
                  <a:lnTo>
                    <a:pt x="2402" y="667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0" name="Google Shape;3120;p11"/>
            <p:cNvSpPr/>
            <p:nvPr/>
          </p:nvSpPr>
          <p:spPr>
            <a:xfrm>
              <a:off x="1480900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0"/>
                  </a:moveTo>
                  <a:lnTo>
                    <a:pt x="401" y="267"/>
                  </a:lnTo>
                  <a:lnTo>
                    <a:pt x="134" y="667"/>
                  </a:lnTo>
                  <a:lnTo>
                    <a:pt x="1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1" name="Google Shape;3121;p11"/>
            <p:cNvSpPr/>
            <p:nvPr/>
          </p:nvSpPr>
          <p:spPr>
            <a:xfrm>
              <a:off x="1941375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0"/>
                  </a:moveTo>
                  <a:lnTo>
                    <a:pt x="401" y="267"/>
                  </a:lnTo>
                  <a:lnTo>
                    <a:pt x="134" y="667"/>
                  </a:lnTo>
                  <a:lnTo>
                    <a:pt x="1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2" name="Google Shape;3122;p11"/>
            <p:cNvSpPr/>
            <p:nvPr/>
          </p:nvSpPr>
          <p:spPr>
            <a:xfrm>
              <a:off x="2401850" y="3424750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668" y="0"/>
                  </a:moveTo>
                  <a:lnTo>
                    <a:pt x="268" y="267"/>
                  </a:lnTo>
                  <a:lnTo>
                    <a:pt x="1" y="667"/>
                  </a:lnTo>
                  <a:lnTo>
                    <a:pt x="1" y="1201"/>
                  </a:lnTo>
                  <a:lnTo>
                    <a:pt x="1" y="1735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3" name="Google Shape;3123;p11"/>
            <p:cNvSpPr/>
            <p:nvPr/>
          </p:nvSpPr>
          <p:spPr>
            <a:xfrm>
              <a:off x="2859000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0"/>
                  </a:moveTo>
                  <a:lnTo>
                    <a:pt x="401" y="267"/>
                  </a:lnTo>
                  <a:lnTo>
                    <a:pt x="134" y="667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4" name="Google Shape;3124;p11"/>
            <p:cNvSpPr/>
            <p:nvPr/>
          </p:nvSpPr>
          <p:spPr>
            <a:xfrm>
              <a:off x="3319475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0"/>
                  </a:moveTo>
                  <a:lnTo>
                    <a:pt x="401" y="267"/>
                  </a:lnTo>
                  <a:lnTo>
                    <a:pt x="134" y="667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5" name="Google Shape;3125;p11"/>
            <p:cNvSpPr/>
            <p:nvPr/>
          </p:nvSpPr>
          <p:spPr>
            <a:xfrm>
              <a:off x="3779950" y="3424750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668" y="0"/>
                  </a:moveTo>
                  <a:lnTo>
                    <a:pt x="267" y="267"/>
                  </a:lnTo>
                  <a:lnTo>
                    <a:pt x="0" y="667"/>
                  </a:lnTo>
                  <a:lnTo>
                    <a:pt x="0" y="1201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6" name="Google Shape;3126;p11"/>
            <p:cNvSpPr/>
            <p:nvPr/>
          </p:nvSpPr>
          <p:spPr>
            <a:xfrm>
              <a:off x="4237075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2" y="0"/>
                  </a:moveTo>
                  <a:lnTo>
                    <a:pt x="401" y="267"/>
                  </a:lnTo>
                  <a:lnTo>
                    <a:pt x="134" y="667"/>
                  </a:lnTo>
                  <a:lnTo>
                    <a:pt x="1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7" name="Google Shape;3127;p11"/>
            <p:cNvSpPr/>
            <p:nvPr/>
          </p:nvSpPr>
          <p:spPr>
            <a:xfrm>
              <a:off x="4697550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2" y="0"/>
                  </a:moveTo>
                  <a:lnTo>
                    <a:pt x="401" y="267"/>
                  </a:lnTo>
                  <a:lnTo>
                    <a:pt x="134" y="667"/>
                  </a:lnTo>
                  <a:lnTo>
                    <a:pt x="1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8" name="Google Shape;3128;p11"/>
            <p:cNvSpPr/>
            <p:nvPr/>
          </p:nvSpPr>
          <p:spPr>
            <a:xfrm>
              <a:off x="5154700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0"/>
                  </a:moveTo>
                  <a:lnTo>
                    <a:pt x="401" y="267"/>
                  </a:lnTo>
                  <a:lnTo>
                    <a:pt x="134" y="667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5"/>
                  </a:lnTo>
                  <a:lnTo>
                    <a:pt x="2536" y="1201"/>
                  </a:lnTo>
                  <a:lnTo>
                    <a:pt x="2536" y="667"/>
                  </a:lnTo>
                  <a:lnTo>
                    <a:pt x="2269" y="267"/>
                  </a:lnTo>
                  <a:lnTo>
                    <a:pt x="18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9" name="Google Shape;3129;p11"/>
            <p:cNvSpPr/>
            <p:nvPr/>
          </p:nvSpPr>
          <p:spPr>
            <a:xfrm>
              <a:off x="5615175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0"/>
                  </a:moveTo>
                  <a:lnTo>
                    <a:pt x="401" y="267"/>
                  </a:lnTo>
                  <a:lnTo>
                    <a:pt x="134" y="667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0" name="Google Shape;3130;p11"/>
            <p:cNvSpPr/>
            <p:nvPr/>
          </p:nvSpPr>
          <p:spPr>
            <a:xfrm>
              <a:off x="6075650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668" y="0"/>
                  </a:moveTo>
                  <a:lnTo>
                    <a:pt x="267" y="267"/>
                  </a:lnTo>
                  <a:lnTo>
                    <a:pt x="0" y="667"/>
                  </a:lnTo>
                  <a:lnTo>
                    <a:pt x="0" y="1201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1" name="Google Shape;3131;p11"/>
            <p:cNvSpPr/>
            <p:nvPr/>
          </p:nvSpPr>
          <p:spPr>
            <a:xfrm>
              <a:off x="6532800" y="3424750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801" y="0"/>
                  </a:moveTo>
                  <a:lnTo>
                    <a:pt x="400" y="267"/>
                  </a:lnTo>
                  <a:lnTo>
                    <a:pt x="134" y="667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2" name="Google Shape;3132;p11"/>
            <p:cNvSpPr/>
            <p:nvPr/>
          </p:nvSpPr>
          <p:spPr>
            <a:xfrm>
              <a:off x="1023775" y="382182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201" y="0"/>
                  </a:moveTo>
                  <a:lnTo>
                    <a:pt x="667" y="134"/>
                  </a:lnTo>
                  <a:lnTo>
                    <a:pt x="400" y="401"/>
                  </a:lnTo>
                  <a:lnTo>
                    <a:pt x="0" y="801"/>
                  </a:lnTo>
                  <a:lnTo>
                    <a:pt x="0" y="1201"/>
                  </a:lnTo>
                  <a:lnTo>
                    <a:pt x="0" y="1735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5"/>
                  </a:lnTo>
                  <a:lnTo>
                    <a:pt x="2536" y="1201"/>
                  </a:lnTo>
                  <a:lnTo>
                    <a:pt x="2402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3" name="Google Shape;3133;p11"/>
            <p:cNvSpPr/>
            <p:nvPr/>
          </p:nvSpPr>
          <p:spPr>
            <a:xfrm>
              <a:off x="1480900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4" name="Google Shape;3134;p11"/>
            <p:cNvSpPr/>
            <p:nvPr/>
          </p:nvSpPr>
          <p:spPr>
            <a:xfrm>
              <a:off x="1941375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5" name="Google Shape;3135;p11"/>
            <p:cNvSpPr/>
            <p:nvPr/>
          </p:nvSpPr>
          <p:spPr>
            <a:xfrm>
              <a:off x="2401850" y="3821825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1202" y="0"/>
                  </a:moveTo>
                  <a:lnTo>
                    <a:pt x="668" y="134"/>
                  </a:lnTo>
                  <a:lnTo>
                    <a:pt x="268" y="401"/>
                  </a:lnTo>
                  <a:lnTo>
                    <a:pt x="1" y="801"/>
                  </a:lnTo>
                  <a:lnTo>
                    <a:pt x="1" y="1201"/>
                  </a:lnTo>
                  <a:lnTo>
                    <a:pt x="1" y="1735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6" name="Google Shape;3136;p11"/>
            <p:cNvSpPr/>
            <p:nvPr/>
          </p:nvSpPr>
          <p:spPr>
            <a:xfrm>
              <a:off x="2859000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7" name="Google Shape;3137;p11"/>
            <p:cNvSpPr/>
            <p:nvPr/>
          </p:nvSpPr>
          <p:spPr>
            <a:xfrm>
              <a:off x="3319475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1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8" name="Google Shape;3138;p11"/>
            <p:cNvSpPr/>
            <p:nvPr/>
          </p:nvSpPr>
          <p:spPr>
            <a:xfrm>
              <a:off x="3779950" y="3821825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1202" y="0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201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9" name="Google Shape;3139;p11"/>
            <p:cNvSpPr/>
            <p:nvPr/>
          </p:nvSpPr>
          <p:spPr>
            <a:xfrm>
              <a:off x="4237075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6" y="0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0" name="Google Shape;3140;p11"/>
            <p:cNvSpPr/>
            <p:nvPr/>
          </p:nvSpPr>
          <p:spPr>
            <a:xfrm>
              <a:off x="4697550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1" name="Google Shape;3141;p11"/>
            <p:cNvSpPr/>
            <p:nvPr/>
          </p:nvSpPr>
          <p:spPr>
            <a:xfrm>
              <a:off x="5154700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5"/>
                  </a:lnTo>
                  <a:lnTo>
                    <a:pt x="2536" y="1201"/>
                  </a:lnTo>
                  <a:lnTo>
                    <a:pt x="2536" y="801"/>
                  </a:lnTo>
                  <a:lnTo>
                    <a:pt x="2269" y="401"/>
                  </a:lnTo>
                  <a:lnTo>
                    <a:pt x="1869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2" name="Google Shape;3142;p11"/>
            <p:cNvSpPr/>
            <p:nvPr/>
          </p:nvSpPr>
          <p:spPr>
            <a:xfrm>
              <a:off x="5615175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3" name="Google Shape;3143;p11"/>
            <p:cNvSpPr/>
            <p:nvPr/>
          </p:nvSpPr>
          <p:spPr>
            <a:xfrm>
              <a:off x="6075650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201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4" name="Google Shape;3144;p11"/>
            <p:cNvSpPr/>
            <p:nvPr/>
          </p:nvSpPr>
          <p:spPr>
            <a:xfrm>
              <a:off x="6532800" y="382182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335" y="0"/>
                  </a:moveTo>
                  <a:lnTo>
                    <a:pt x="801" y="134"/>
                  </a:lnTo>
                  <a:lnTo>
                    <a:pt x="400" y="401"/>
                  </a:lnTo>
                  <a:lnTo>
                    <a:pt x="134" y="801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5" name="Google Shape;3145;p11"/>
            <p:cNvSpPr/>
            <p:nvPr/>
          </p:nvSpPr>
          <p:spPr>
            <a:xfrm>
              <a:off x="1023775" y="4218900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201" y="0"/>
                  </a:moveTo>
                  <a:lnTo>
                    <a:pt x="667" y="134"/>
                  </a:lnTo>
                  <a:lnTo>
                    <a:pt x="400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5"/>
                  </a:lnTo>
                  <a:lnTo>
                    <a:pt x="2536" y="1335"/>
                  </a:lnTo>
                  <a:lnTo>
                    <a:pt x="2402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6" name="Google Shape;3146;p11"/>
            <p:cNvSpPr/>
            <p:nvPr/>
          </p:nvSpPr>
          <p:spPr>
            <a:xfrm>
              <a:off x="1480900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7" name="Google Shape;3147;p11"/>
            <p:cNvSpPr/>
            <p:nvPr/>
          </p:nvSpPr>
          <p:spPr>
            <a:xfrm>
              <a:off x="1941375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8" name="Google Shape;3148;p11"/>
            <p:cNvSpPr/>
            <p:nvPr/>
          </p:nvSpPr>
          <p:spPr>
            <a:xfrm>
              <a:off x="2401850" y="4218900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1202" y="0"/>
                  </a:moveTo>
                  <a:lnTo>
                    <a:pt x="668" y="134"/>
                  </a:lnTo>
                  <a:lnTo>
                    <a:pt x="268" y="401"/>
                  </a:lnTo>
                  <a:lnTo>
                    <a:pt x="1" y="801"/>
                  </a:lnTo>
                  <a:lnTo>
                    <a:pt x="1" y="1335"/>
                  </a:lnTo>
                  <a:lnTo>
                    <a:pt x="1" y="1735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9" name="Google Shape;3149;p11"/>
            <p:cNvSpPr/>
            <p:nvPr/>
          </p:nvSpPr>
          <p:spPr>
            <a:xfrm>
              <a:off x="2859000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0" name="Google Shape;3150;p11"/>
            <p:cNvSpPr/>
            <p:nvPr/>
          </p:nvSpPr>
          <p:spPr>
            <a:xfrm>
              <a:off x="3319475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1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1" name="Google Shape;3151;p11"/>
            <p:cNvSpPr/>
            <p:nvPr/>
          </p:nvSpPr>
          <p:spPr>
            <a:xfrm>
              <a:off x="3779950" y="4218900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1202" y="0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2" name="Google Shape;3152;p11"/>
            <p:cNvSpPr/>
            <p:nvPr/>
          </p:nvSpPr>
          <p:spPr>
            <a:xfrm>
              <a:off x="4237075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6" y="0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3" name="Google Shape;3153;p11"/>
            <p:cNvSpPr/>
            <p:nvPr/>
          </p:nvSpPr>
          <p:spPr>
            <a:xfrm>
              <a:off x="4697550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4" name="Google Shape;3154;p11"/>
            <p:cNvSpPr/>
            <p:nvPr/>
          </p:nvSpPr>
          <p:spPr>
            <a:xfrm>
              <a:off x="5154700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5"/>
                  </a:lnTo>
                  <a:lnTo>
                    <a:pt x="2536" y="1335"/>
                  </a:lnTo>
                  <a:lnTo>
                    <a:pt x="2536" y="801"/>
                  </a:lnTo>
                  <a:lnTo>
                    <a:pt x="2269" y="401"/>
                  </a:lnTo>
                  <a:lnTo>
                    <a:pt x="1869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5" name="Google Shape;3155;p11"/>
            <p:cNvSpPr/>
            <p:nvPr/>
          </p:nvSpPr>
          <p:spPr>
            <a:xfrm>
              <a:off x="5615175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6" name="Google Shape;3156;p11"/>
            <p:cNvSpPr/>
            <p:nvPr/>
          </p:nvSpPr>
          <p:spPr>
            <a:xfrm>
              <a:off x="6075650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7" name="Google Shape;3157;p11"/>
            <p:cNvSpPr/>
            <p:nvPr/>
          </p:nvSpPr>
          <p:spPr>
            <a:xfrm>
              <a:off x="6532800" y="4218900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335" y="0"/>
                  </a:moveTo>
                  <a:lnTo>
                    <a:pt x="801" y="134"/>
                  </a:lnTo>
                  <a:lnTo>
                    <a:pt x="400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8" name="Google Shape;3158;p11"/>
            <p:cNvSpPr/>
            <p:nvPr/>
          </p:nvSpPr>
          <p:spPr>
            <a:xfrm>
              <a:off x="1023775" y="4619300"/>
              <a:ext cx="63400" cy="60100"/>
            </a:xfrm>
            <a:custGeom>
              <a:rect b="b" l="l" r="r" t="t"/>
              <a:pathLst>
                <a:path extrusionOk="0" h="2404" w="2536">
                  <a:moveTo>
                    <a:pt x="667" y="1"/>
                  </a:moveTo>
                  <a:lnTo>
                    <a:pt x="400" y="268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6"/>
                  </a:lnTo>
                  <a:lnTo>
                    <a:pt x="2536" y="1202"/>
                  </a:lnTo>
                  <a:lnTo>
                    <a:pt x="2402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9" name="Google Shape;3159;p11"/>
            <p:cNvSpPr/>
            <p:nvPr/>
          </p:nvSpPr>
          <p:spPr>
            <a:xfrm>
              <a:off x="1480900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0" name="Google Shape;3160;p11"/>
            <p:cNvSpPr/>
            <p:nvPr/>
          </p:nvSpPr>
          <p:spPr>
            <a:xfrm>
              <a:off x="1941375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1" name="Google Shape;3161;p11"/>
            <p:cNvSpPr/>
            <p:nvPr/>
          </p:nvSpPr>
          <p:spPr>
            <a:xfrm>
              <a:off x="2401850" y="4619300"/>
              <a:ext cx="60100" cy="60100"/>
            </a:xfrm>
            <a:custGeom>
              <a:rect b="b" l="l" r="r" t="t"/>
              <a:pathLst>
                <a:path extrusionOk="0" h="2404" w="2404">
                  <a:moveTo>
                    <a:pt x="668" y="1"/>
                  </a:moveTo>
                  <a:lnTo>
                    <a:pt x="268" y="268"/>
                  </a:lnTo>
                  <a:lnTo>
                    <a:pt x="1" y="668"/>
                  </a:lnTo>
                  <a:lnTo>
                    <a:pt x="1" y="1202"/>
                  </a:lnTo>
                  <a:lnTo>
                    <a:pt x="1" y="1736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2" name="Google Shape;3162;p11"/>
            <p:cNvSpPr/>
            <p:nvPr/>
          </p:nvSpPr>
          <p:spPr>
            <a:xfrm>
              <a:off x="2859000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3" name="Google Shape;3163;p11"/>
            <p:cNvSpPr/>
            <p:nvPr/>
          </p:nvSpPr>
          <p:spPr>
            <a:xfrm>
              <a:off x="3319475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4" name="Google Shape;3164;p11"/>
            <p:cNvSpPr/>
            <p:nvPr/>
          </p:nvSpPr>
          <p:spPr>
            <a:xfrm>
              <a:off x="3779950" y="4619300"/>
              <a:ext cx="60075" cy="60100"/>
            </a:xfrm>
            <a:custGeom>
              <a:rect b="b" l="l" r="r" t="t"/>
              <a:pathLst>
                <a:path extrusionOk="0" h="2404" w="2403">
                  <a:moveTo>
                    <a:pt x="668" y="1"/>
                  </a:moveTo>
                  <a:lnTo>
                    <a:pt x="267" y="268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5" name="Google Shape;3165;p11"/>
            <p:cNvSpPr/>
            <p:nvPr/>
          </p:nvSpPr>
          <p:spPr>
            <a:xfrm>
              <a:off x="4237075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802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6" name="Google Shape;3166;p11"/>
            <p:cNvSpPr/>
            <p:nvPr/>
          </p:nvSpPr>
          <p:spPr>
            <a:xfrm>
              <a:off x="4697550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802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7" name="Google Shape;3167;p11"/>
            <p:cNvSpPr/>
            <p:nvPr/>
          </p:nvSpPr>
          <p:spPr>
            <a:xfrm>
              <a:off x="5154700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6"/>
                  </a:lnTo>
                  <a:lnTo>
                    <a:pt x="2536" y="1202"/>
                  </a:lnTo>
                  <a:lnTo>
                    <a:pt x="2536" y="668"/>
                  </a:lnTo>
                  <a:lnTo>
                    <a:pt x="2269" y="268"/>
                  </a:lnTo>
                  <a:lnTo>
                    <a:pt x="18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8" name="Google Shape;3168;p11"/>
            <p:cNvSpPr/>
            <p:nvPr/>
          </p:nvSpPr>
          <p:spPr>
            <a:xfrm>
              <a:off x="5615175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9" name="Google Shape;3169;p11"/>
            <p:cNvSpPr/>
            <p:nvPr/>
          </p:nvSpPr>
          <p:spPr>
            <a:xfrm>
              <a:off x="6075650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668" y="1"/>
                  </a:moveTo>
                  <a:lnTo>
                    <a:pt x="267" y="268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0" name="Google Shape;3170;p11"/>
            <p:cNvSpPr/>
            <p:nvPr/>
          </p:nvSpPr>
          <p:spPr>
            <a:xfrm>
              <a:off x="6532800" y="4619300"/>
              <a:ext cx="63400" cy="60100"/>
            </a:xfrm>
            <a:custGeom>
              <a:rect b="b" l="l" r="r" t="t"/>
              <a:pathLst>
                <a:path extrusionOk="0" h="2404" w="2536">
                  <a:moveTo>
                    <a:pt x="801" y="1"/>
                  </a:moveTo>
                  <a:lnTo>
                    <a:pt x="400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1" name="Google Shape;3171;p11"/>
            <p:cNvSpPr/>
            <p:nvPr/>
          </p:nvSpPr>
          <p:spPr>
            <a:xfrm>
              <a:off x="1023775" y="501637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201" y="1"/>
                  </a:moveTo>
                  <a:lnTo>
                    <a:pt x="667" y="134"/>
                  </a:lnTo>
                  <a:lnTo>
                    <a:pt x="400" y="401"/>
                  </a:lnTo>
                  <a:lnTo>
                    <a:pt x="0" y="802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400" y="2137"/>
                  </a:lnTo>
                  <a:lnTo>
                    <a:pt x="667" y="2403"/>
                  </a:lnTo>
                  <a:lnTo>
                    <a:pt x="1201" y="2537"/>
                  </a:lnTo>
                  <a:lnTo>
                    <a:pt x="1735" y="2403"/>
                  </a:lnTo>
                  <a:lnTo>
                    <a:pt x="2136" y="2137"/>
                  </a:lnTo>
                  <a:lnTo>
                    <a:pt x="2402" y="1736"/>
                  </a:lnTo>
                  <a:lnTo>
                    <a:pt x="2536" y="1202"/>
                  </a:lnTo>
                  <a:lnTo>
                    <a:pt x="2402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2" name="Google Shape;3172;p11"/>
            <p:cNvSpPr/>
            <p:nvPr/>
          </p:nvSpPr>
          <p:spPr>
            <a:xfrm>
              <a:off x="1480900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7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6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3" name="Google Shape;3173;p11"/>
            <p:cNvSpPr/>
            <p:nvPr/>
          </p:nvSpPr>
          <p:spPr>
            <a:xfrm>
              <a:off x="1941375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7"/>
                  </a:lnTo>
                  <a:lnTo>
                    <a:pt x="801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4" name="Google Shape;3174;p11"/>
            <p:cNvSpPr/>
            <p:nvPr/>
          </p:nvSpPr>
          <p:spPr>
            <a:xfrm>
              <a:off x="2401850" y="5016375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1202" y="1"/>
                  </a:moveTo>
                  <a:lnTo>
                    <a:pt x="668" y="134"/>
                  </a:lnTo>
                  <a:lnTo>
                    <a:pt x="268" y="401"/>
                  </a:lnTo>
                  <a:lnTo>
                    <a:pt x="1" y="802"/>
                  </a:lnTo>
                  <a:lnTo>
                    <a:pt x="1" y="1202"/>
                  </a:lnTo>
                  <a:lnTo>
                    <a:pt x="1" y="1736"/>
                  </a:lnTo>
                  <a:lnTo>
                    <a:pt x="268" y="2137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5" name="Google Shape;3175;p11"/>
            <p:cNvSpPr/>
            <p:nvPr/>
          </p:nvSpPr>
          <p:spPr>
            <a:xfrm>
              <a:off x="2859000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7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5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6" name="Google Shape;3176;p11"/>
            <p:cNvSpPr/>
            <p:nvPr/>
          </p:nvSpPr>
          <p:spPr>
            <a:xfrm>
              <a:off x="3319475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1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7"/>
                  </a:lnTo>
                  <a:lnTo>
                    <a:pt x="801" y="2403"/>
                  </a:lnTo>
                  <a:lnTo>
                    <a:pt x="1201" y="2537"/>
                  </a:lnTo>
                  <a:lnTo>
                    <a:pt x="1735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7" name="Google Shape;3177;p11"/>
            <p:cNvSpPr/>
            <p:nvPr/>
          </p:nvSpPr>
          <p:spPr>
            <a:xfrm>
              <a:off x="3779950" y="5016375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1202" y="1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2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7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5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8" name="Google Shape;3178;p11"/>
            <p:cNvSpPr/>
            <p:nvPr/>
          </p:nvSpPr>
          <p:spPr>
            <a:xfrm>
              <a:off x="4237075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6" y="1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7"/>
                  </a:lnTo>
                  <a:lnTo>
                    <a:pt x="802" y="2403"/>
                  </a:lnTo>
                  <a:lnTo>
                    <a:pt x="1336" y="2537"/>
                  </a:lnTo>
                  <a:lnTo>
                    <a:pt x="1736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9" name="Google Shape;3179;p11"/>
            <p:cNvSpPr/>
            <p:nvPr/>
          </p:nvSpPr>
          <p:spPr>
            <a:xfrm>
              <a:off x="4697550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7"/>
                  </a:lnTo>
                  <a:lnTo>
                    <a:pt x="802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0" name="Google Shape;3180;p11"/>
            <p:cNvSpPr/>
            <p:nvPr/>
          </p:nvSpPr>
          <p:spPr>
            <a:xfrm>
              <a:off x="5154700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7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869" y="2403"/>
                  </a:lnTo>
                  <a:lnTo>
                    <a:pt x="2269" y="2137"/>
                  </a:lnTo>
                  <a:lnTo>
                    <a:pt x="2536" y="1736"/>
                  </a:lnTo>
                  <a:lnTo>
                    <a:pt x="2536" y="1202"/>
                  </a:lnTo>
                  <a:lnTo>
                    <a:pt x="2536" y="802"/>
                  </a:lnTo>
                  <a:lnTo>
                    <a:pt x="2269" y="401"/>
                  </a:lnTo>
                  <a:lnTo>
                    <a:pt x="1869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1" name="Google Shape;3181;p11"/>
            <p:cNvSpPr/>
            <p:nvPr/>
          </p:nvSpPr>
          <p:spPr>
            <a:xfrm>
              <a:off x="5615175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7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6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2" name="Google Shape;3182;p11"/>
            <p:cNvSpPr/>
            <p:nvPr/>
          </p:nvSpPr>
          <p:spPr>
            <a:xfrm>
              <a:off x="6075650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2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7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3" name="Google Shape;3183;p11"/>
            <p:cNvSpPr/>
            <p:nvPr/>
          </p:nvSpPr>
          <p:spPr>
            <a:xfrm>
              <a:off x="6532800" y="501637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335" y="1"/>
                  </a:moveTo>
                  <a:lnTo>
                    <a:pt x="801" y="134"/>
                  </a:lnTo>
                  <a:lnTo>
                    <a:pt x="400" y="401"/>
                  </a:lnTo>
                  <a:lnTo>
                    <a:pt x="134" y="802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0" y="2137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5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4" name="Google Shape;3184;p11"/>
            <p:cNvSpPr/>
            <p:nvPr/>
          </p:nvSpPr>
          <p:spPr>
            <a:xfrm>
              <a:off x="1023775" y="5413475"/>
              <a:ext cx="63400" cy="63400"/>
            </a:xfrm>
            <a:custGeom>
              <a:rect b="b" l="l" r="r" t="t"/>
              <a:pathLst>
                <a:path extrusionOk="0" h="2536" w="2536">
                  <a:moveTo>
                    <a:pt x="1201" y="0"/>
                  </a:moveTo>
                  <a:lnTo>
                    <a:pt x="667" y="134"/>
                  </a:lnTo>
                  <a:lnTo>
                    <a:pt x="400" y="400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5"/>
                  </a:lnTo>
                  <a:lnTo>
                    <a:pt x="2536" y="1335"/>
                  </a:lnTo>
                  <a:lnTo>
                    <a:pt x="2402" y="801"/>
                  </a:lnTo>
                  <a:lnTo>
                    <a:pt x="2136" y="400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5" name="Google Shape;3185;p11"/>
            <p:cNvSpPr/>
            <p:nvPr/>
          </p:nvSpPr>
          <p:spPr>
            <a:xfrm>
              <a:off x="1480900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5" y="0"/>
                  </a:moveTo>
                  <a:lnTo>
                    <a:pt x="801" y="134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6" name="Google Shape;3186;p11"/>
            <p:cNvSpPr/>
            <p:nvPr/>
          </p:nvSpPr>
          <p:spPr>
            <a:xfrm>
              <a:off x="1941375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202" y="0"/>
                  </a:moveTo>
                  <a:lnTo>
                    <a:pt x="801" y="134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7" name="Google Shape;3187;p11"/>
            <p:cNvSpPr/>
            <p:nvPr/>
          </p:nvSpPr>
          <p:spPr>
            <a:xfrm>
              <a:off x="2401850" y="5413475"/>
              <a:ext cx="60100" cy="63400"/>
            </a:xfrm>
            <a:custGeom>
              <a:rect b="b" l="l" r="r" t="t"/>
              <a:pathLst>
                <a:path extrusionOk="0" h="2536" w="2404">
                  <a:moveTo>
                    <a:pt x="1202" y="0"/>
                  </a:moveTo>
                  <a:lnTo>
                    <a:pt x="668" y="134"/>
                  </a:lnTo>
                  <a:lnTo>
                    <a:pt x="268" y="400"/>
                  </a:lnTo>
                  <a:lnTo>
                    <a:pt x="1" y="801"/>
                  </a:lnTo>
                  <a:lnTo>
                    <a:pt x="1" y="1335"/>
                  </a:lnTo>
                  <a:lnTo>
                    <a:pt x="1" y="1735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8" name="Google Shape;3188;p11"/>
            <p:cNvSpPr/>
            <p:nvPr/>
          </p:nvSpPr>
          <p:spPr>
            <a:xfrm>
              <a:off x="2859000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5" y="0"/>
                  </a:moveTo>
                  <a:lnTo>
                    <a:pt x="801" y="134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9" name="Google Shape;3189;p11"/>
            <p:cNvSpPr/>
            <p:nvPr/>
          </p:nvSpPr>
          <p:spPr>
            <a:xfrm>
              <a:off x="3319475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201" y="0"/>
                  </a:moveTo>
                  <a:lnTo>
                    <a:pt x="801" y="134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0" name="Google Shape;3190;p11"/>
            <p:cNvSpPr/>
            <p:nvPr/>
          </p:nvSpPr>
          <p:spPr>
            <a:xfrm>
              <a:off x="3779950" y="5413475"/>
              <a:ext cx="60075" cy="63400"/>
            </a:xfrm>
            <a:custGeom>
              <a:rect b="b" l="l" r="r" t="t"/>
              <a:pathLst>
                <a:path extrusionOk="0" h="2536" w="2403">
                  <a:moveTo>
                    <a:pt x="1202" y="0"/>
                  </a:moveTo>
                  <a:lnTo>
                    <a:pt x="668" y="134"/>
                  </a:lnTo>
                  <a:lnTo>
                    <a:pt x="267" y="400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5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1" name="Google Shape;3191;p11"/>
            <p:cNvSpPr/>
            <p:nvPr/>
          </p:nvSpPr>
          <p:spPr>
            <a:xfrm>
              <a:off x="4237075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6" y="0"/>
                  </a:moveTo>
                  <a:lnTo>
                    <a:pt x="802" y="134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4"/>
                  </a:lnTo>
                  <a:lnTo>
                    <a:pt x="13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2" name="Google Shape;3192;p11"/>
            <p:cNvSpPr/>
            <p:nvPr/>
          </p:nvSpPr>
          <p:spPr>
            <a:xfrm>
              <a:off x="4697550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202" y="0"/>
                  </a:moveTo>
                  <a:lnTo>
                    <a:pt x="802" y="134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3" name="Google Shape;3193;p11"/>
            <p:cNvSpPr/>
            <p:nvPr/>
          </p:nvSpPr>
          <p:spPr>
            <a:xfrm>
              <a:off x="5154700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5" y="0"/>
                  </a:moveTo>
                  <a:lnTo>
                    <a:pt x="801" y="134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5"/>
                  </a:lnTo>
                  <a:lnTo>
                    <a:pt x="2536" y="1335"/>
                  </a:lnTo>
                  <a:lnTo>
                    <a:pt x="2536" y="801"/>
                  </a:lnTo>
                  <a:lnTo>
                    <a:pt x="2269" y="400"/>
                  </a:lnTo>
                  <a:lnTo>
                    <a:pt x="1869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4" name="Google Shape;3194;p11"/>
            <p:cNvSpPr/>
            <p:nvPr/>
          </p:nvSpPr>
          <p:spPr>
            <a:xfrm>
              <a:off x="5615175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5" y="0"/>
                  </a:moveTo>
                  <a:lnTo>
                    <a:pt x="801" y="134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5" name="Google Shape;3195;p11"/>
            <p:cNvSpPr/>
            <p:nvPr/>
          </p:nvSpPr>
          <p:spPr>
            <a:xfrm>
              <a:off x="6075650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202" y="0"/>
                  </a:moveTo>
                  <a:lnTo>
                    <a:pt x="668" y="134"/>
                  </a:lnTo>
                  <a:lnTo>
                    <a:pt x="267" y="400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6" name="Google Shape;3196;p11"/>
            <p:cNvSpPr/>
            <p:nvPr/>
          </p:nvSpPr>
          <p:spPr>
            <a:xfrm>
              <a:off x="6532800" y="5413475"/>
              <a:ext cx="63400" cy="63400"/>
            </a:xfrm>
            <a:custGeom>
              <a:rect b="b" l="l" r="r" t="t"/>
              <a:pathLst>
                <a:path extrusionOk="0" h="2536" w="2536">
                  <a:moveTo>
                    <a:pt x="1335" y="0"/>
                  </a:moveTo>
                  <a:lnTo>
                    <a:pt x="801" y="134"/>
                  </a:lnTo>
                  <a:lnTo>
                    <a:pt x="400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97" name="Google Shape;3197;p11"/>
          <p:cNvSpPr/>
          <p:nvPr/>
        </p:nvSpPr>
        <p:spPr>
          <a:xfrm>
            <a:off x="-513700" y="4383125"/>
            <a:ext cx="980400" cy="15591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98" name="Google Shape;3198;p11"/>
          <p:cNvCxnSpPr/>
          <p:nvPr/>
        </p:nvCxnSpPr>
        <p:spPr>
          <a:xfrm flipH="1">
            <a:off x="1717250" y="-958500"/>
            <a:ext cx="1905600" cy="1903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99" name="Google Shape;3199;p11"/>
          <p:cNvSpPr/>
          <p:nvPr/>
        </p:nvSpPr>
        <p:spPr>
          <a:xfrm>
            <a:off x="8632500" y="-4394925"/>
            <a:ext cx="980400" cy="59322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00" name="Google Shape;3200;p11"/>
          <p:cNvGrpSpPr/>
          <p:nvPr/>
        </p:nvGrpSpPr>
        <p:grpSpPr>
          <a:xfrm>
            <a:off x="5296999" y="-1134759"/>
            <a:ext cx="1934189" cy="1818370"/>
            <a:chOff x="1023775" y="238125"/>
            <a:chExt cx="5572425" cy="5238750"/>
          </a:xfrm>
        </p:grpSpPr>
        <p:sp>
          <p:nvSpPr>
            <p:cNvPr id="3201" name="Google Shape;3201;p11"/>
            <p:cNvSpPr/>
            <p:nvPr/>
          </p:nvSpPr>
          <p:spPr>
            <a:xfrm>
              <a:off x="1023775" y="238125"/>
              <a:ext cx="63400" cy="63400"/>
            </a:xfrm>
            <a:custGeom>
              <a:rect b="b" l="l" r="r" t="t"/>
              <a:pathLst>
                <a:path extrusionOk="0" h="2536" w="2536">
                  <a:moveTo>
                    <a:pt x="1201" y="0"/>
                  </a:moveTo>
                  <a:lnTo>
                    <a:pt x="667" y="133"/>
                  </a:lnTo>
                  <a:lnTo>
                    <a:pt x="400" y="400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400" y="2136"/>
                  </a:lnTo>
                  <a:lnTo>
                    <a:pt x="667" y="2402"/>
                  </a:lnTo>
                  <a:lnTo>
                    <a:pt x="1201" y="2536"/>
                  </a:lnTo>
                  <a:lnTo>
                    <a:pt x="1735" y="2402"/>
                  </a:lnTo>
                  <a:lnTo>
                    <a:pt x="2136" y="2136"/>
                  </a:lnTo>
                  <a:lnTo>
                    <a:pt x="2402" y="1735"/>
                  </a:lnTo>
                  <a:lnTo>
                    <a:pt x="2536" y="1335"/>
                  </a:lnTo>
                  <a:lnTo>
                    <a:pt x="2402" y="801"/>
                  </a:lnTo>
                  <a:lnTo>
                    <a:pt x="2136" y="400"/>
                  </a:lnTo>
                  <a:lnTo>
                    <a:pt x="1735" y="133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2" name="Google Shape;3202;p11"/>
            <p:cNvSpPr/>
            <p:nvPr/>
          </p:nvSpPr>
          <p:spPr>
            <a:xfrm>
              <a:off x="1480900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5" y="0"/>
                  </a:moveTo>
                  <a:lnTo>
                    <a:pt x="801" y="133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2"/>
                  </a:lnTo>
                  <a:lnTo>
                    <a:pt x="1335" y="2536"/>
                  </a:lnTo>
                  <a:lnTo>
                    <a:pt x="1736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3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3" name="Google Shape;3203;p11"/>
            <p:cNvSpPr/>
            <p:nvPr/>
          </p:nvSpPr>
          <p:spPr>
            <a:xfrm>
              <a:off x="1941375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202" y="0"/>
                  </a:moveTo>
                  <a:lnTo>
                    <a:pt x="801" y="133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2"/>
                  </a:lnTo>
                  <a:lnTo>
                    <a:pt x="1202" y="2536"/>
                  </a:lnTo>
                  <a:lnTo>
                    <a:pt x="1736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3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4" name="Google Shape;3204;p11"/>
            <p:cNvSpPr/>
            <p:nvPr/>
          </p:nvSpPr>
          <p:spPr>
            <a:xfrm>
              <a:off x="2401850" y="238125"/>
              <a:ext cx="60100" cy="63400"/>
            </a:xfrm>
            <a:custGeom>
              <a:rect b="b" l="l" r="r" t="t"/>
              <a:pathLst>
                <a:path extrusionOk="0" h="2536" w="2404">
                  <a:moveTo>
                    <a:pt x="1202" y="0"/>
                  </a:moveTo>
                  <a:lnTo>
                    <a:pt x="668" y="133"/>
                  </a:lnTo>
                  <a:lnTo>
                    <a:pt x="268" y="400"/>
                  </a:lnTo>
                  <a:lnTo>
                    <a:pt x="1" y="801"/>
                  </a:lnTo>
                  <a:lnTo>
                    <a:pt x="1" y="1335"/>
                  </a:lnTo>
                  <a:lnTo>
                    <a:pt x="1" y="1735"/>
                  </a:lnTo>
                  <a:lnTo>
                    <a:pt x="268" y="2136"/>
                  </a:lnTo>
                  <a:lnTo>
                    <a:pt x="668" y="2402"/>
                  </a:lnTo>
                  <a:lnTo>
                    <a:pt x="1202" y="2536"/>
                  </a:lnTo>
                  <a:lnTo>
                    <a:pt x="1736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3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5" name="Google Shape;3205;p11"/>
            <p:cNvSpPr/>
            <p:nvPr/>
          </p:nvSpPr>
          <p:spPr>
            <a:xfrm>
              <a:off x="2859000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5" y="0"/>
                  </a:moveTo>
                  <a:lnTo>
                    <a:pt x="801" y="133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2"/>
                  </a:lnTo>
                  <a:lnTo>
                    <a:pt x="1335" y="2536"/>
                  </a:lnTo>
                  <a:lnTo>
                    <a:pt x="1735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5" y="133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6" name="Google Shape;3206;p11"/>
            <p:cNvSpPr/>
            <p:nvPr/>
          </p:nvSpPr>
          <p:spPr>
            <a:xfrm>
              <a:off x="3319475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201" y="0"/>
                  </a:moveTo>
                  <a:lnTo>
                    <a:pt x="801" y="133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2"/>
                  </a:lnTo>
                  <a:lnTo>
                    <a:pt x="1201" y="2536"/>
                  </a:lnTo>
                  <a:lnTo>
                    <a:pt x="1735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5" y="133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7" name="Google Shape;3207;p11"/>
            <p:cNvSpPr/>
            <p:nvPr/>
          </p:nvSpPr>
          <p:spPr>
            <a:xfrm>
              <a:off x="3779950" y="238125"/>
              <a:ext cx="60075" cy="63400"/>
            </a:xfrm>
            <a:custGeom>
              <a:rect b="b" l="l" r="r" t="t"/>
              <a:pathLst>
                <a:path extrusionOk="0" h="2536" w="2403">
                  <a:moveTo>
                    <a:pt x="1202" y="0"/>
                  </a:moveTo>
                  <a:lnTo>
                    <a:pt x="668" y="133"/>
                  </a:lnTo>
                  <a:lnTo>
                    <a:pt x="267" y="400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2"/>
                  </a:lnTo>
                  <a:lnTo>
                    <a:pt x="1202" y="2536"/>
                  </a:lnTo>
                  <a:lnTo>
                    <a:pt x="1735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5" y="133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8" name="Google Shape;3208;p11"/>
            <p:cNvSpPr/>
            <p:nvPr/>
          </p:nvSpPr>
          <p:spPr>
            <a:xfrm>
              <a:off x="4237075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6" y="0"/>
                  </a:moveTo>
                  <a:lnTo>
                    <a:pt x="802" y="133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2"/>
                  </a:lnTo>
                  <a:lnTo>
                    <a:pt x="1336" y="2536"/>
                  </a:lnTo>
                  <a:lnTo>
                    <a:pt x="1736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3"/>
                  </a:lnTo>
                  <a:lnTo>
                    <a:pt x="13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9" name="Google Shape;3209;p11"/>
            <p:cNvSpPr/>
            <p:nvPr/>
          </p:nvSpPr>
          <p:spPr>
            <a:xfrm>
              <a:off x="4697550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202" y="0"/>
                  </a:moveTo>
                  <a:lnTo>
                    <a:pt x="802" y="133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2"/>
                  </a:lnTo>
                  <a:lnTo>
                    <a:pt x="1202" y="2536"/>
                  </a:lnTo>
                  <a:lnTo>
                    <a:pt x="1736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3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0" name="Google Shape;3210;p11"/>
            <p:cNvSpPr/>
            <p:nvPr/>
          </p:nvSpPr>
          <p:spPr>
            <a:xfrm>
              <a:off x="5154700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5" y="0"/>
                  </a:moveTo>
                  <a:lnTo>
                    <a:pt x="801" y="133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2"/>
                  </a:lnTo>
                  <a:lnTo>
                    <a:pt x="1335" y="2536"/>
                  </a:lnTo>
                  <a:lnTo>
                    <a:pt x="1869" y="2402"/>
                  </a:lnTo>
                  <a:lnTo>
                    <a:pt x="2269" y="2136"/>
                  </a:lnTo>
                  <a:lnTo>
                    <a:pt x="2536" y="1735"/>
                  </a:lnTo>
                  <a:lnTo>
                    <a:pt x="2536" y="1335"/>
                  </a:lnTo>
                  <a:lnTo>
                    <a:pt x="2536" y="801"/>
                  </a:lnTo>
                  <a:lnTo>
                    <a:pt x="2269" y="400"/>
                  </a:lnTo>
                  <a:lnTo>
                    <a:pt x="1869" y="133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1" name="Google Shape;3211;p11"/>
            <p:cNvSpPr/>
            <p:nvPr/>
          </p:nvSpPr>
          <p:spPr>
            <a:xfrm>
              <a:off x="5615175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5" y="0"/>
                  </a:moveTo>
                  <a:lnTo>
                    <a:pt x="801" y="133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2"/>
                  </a:lnTo>
                  <a:lnTo>
                    <a:pt x="1335" y="2536"/>
                  </a:lnTo>
                  <a:lnTo>
                    <a:pt x="1736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3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2" name="Google Shape;3212;p11"/>
            <p:cNvSpPr/>
            <p:nvPr/>
          </p:nvSpPr>
          <p:spPr>
            <a:xfrm>
              <a:off x="6075650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202" y="0"/>
                  </a:moveTo>
                  <a:lnTo>
                    <a:pt x="668" y="133"/>
                  </a:lnTo>
                  <a:lnTo>
                    <a:pt x="267" y="400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2"/>
                  </a:lnTo>
                  <a:lnTo>
                    <a:pt x="1202" y="2536"/>
                  </a:lnTo>
                  <a:lnTo>
                    <a:pt x="1736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3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3" name="Google Shape;3213;p11"/>
            <p:cNvSpPr/>
            <p:nvPr/>
          </p:nvSpPr>
          <p:spPr>
            <a:xfrm>
              <a:off x="6532800" y="238125"/>
              <a:ext cx="63400" cy="63400"/>
            </a:xfrm>
            <a:custGeom>
              <a:rect b="b" l="l" r="r" t="t"/>
              <a:pathLst>
                <a:path extrusionOk="0" h="2536" w="2536">
                  <a:moveTo>
                    <a:pt x="1335" y="0"/>
                  </a:moveTo>
                  <a:lnTo>
                    <a:pt x="801" y="133"/>
                  </a:lnTo>
                  <a:lnTo>
                    <a:pt x="400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0" y="2136"/>
                  </a:lnTo>
                  <a:lnTo>
                    <a:pt x="801" y="2402"/>
                  </a:lnTo>
                  <a:lnTo>
                    <a:pt x="1335" y="2536"/>
                  </a:lnTo>
                  <a:lnTo>
                    <a:pt x="1735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5" y="133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4" name="Google Shape;3214;p11"/>
            <p:cNvSpPr/>
            <p:nvPr/>
          </p:nvSpPr>
          <p:spPr>
            <a:xfrm>
              <a:off x="1023775" y="63852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667" y="1"/>
                  </a:moveTo>
                  <a:lnTo>
                    <a:pt x="400" y="268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6"/>
                  </a:lnTo>
                  <a:lnTo>
                    <a:pt x="2536" y="1202"/>
                  </a:lnTo>
                  <a:lnTo>
                    <a:pt x="2402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5" name="Google Shape;3215;p11"/>
            <p:cNvSpPr/>
            <p:nvPr/>
          </p:nvSpPr>
          <p:spPr>
            <a:xfrm>
              <a:off x="1480900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6" name="Google Shape;3216;p11"/>
            <p:cNvSpPr/>
            <p:nvPr/>
          </p:nvSpPr>
          <p:spPr>
            <a:xfrm>
              <a:off x="1941375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7" name="Google Shape;3217;p11"/>
            <p:cNvSpPr/>
            <p:nvPr/>
          </p:nvSpPr>
          <p:spPr>
            <a:xfrm>
              <a:off x="2401850" y="638525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668" y="1"/>
                  </a:moveTo>
                  <a:lnTo>
                    <a:pt x="268" y="268"/>
                  </a:lnTo>
                  <a:lnTo>
                    <a:pt x="1" y="668"/>
                  </a:lnTo>
                  <a:lnTo>
                    <a:pt x="1" y="1202"/>
                  </a:lnTo>
                  <a:lnTo>
                    <a:pt x="1" y="1736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8" name="Google Shape;3218;p11"/>
            <p:cNvSpPr/>
            <p:nvPr/>
          </p:nvSpPr>
          <p:spPr>
            <a:xfrm>
              <a:off x="2859000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9" name="Google Shape;3219;p11"/>
            <p:cNvSpPr/>
            <p:nvPr/>
          </p:nvSpPr>
          <p:spPr>
            <a:xfrm>
              <a:off x="3319475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0" name="Google Shape;3220;p11"/>
            <p:cNvSpPr/>
            <p:nvPr/>
          </p:nvSpPr>
          <p:spPr>
            <a:xfrm>
              <a:off x="3779950" y="638525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668" y="1"/>
                  </a:moveTo>
                  <a:lnTo>
                    <a:pt x="267" y="268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1" name="Google Shape;3221;p11"/>
            <p:cNvSpPr/>
            <p:nvPr/>
          </p:nvSpPr>
          <p:spPr>
            <a:xfrm>
              <a:off x="4237075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2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2" name="Google Shape;3222;p11"/>
            <p:cNvSpPr/>
            <p:nvPr/>
          </p:nvSpPr>
          <p:spPr>
            <a:xfrm>
              <a:off x="4697550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2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3" name="Google Shape;3223;p11"/>
            <p:cNvSpPr/>
            <p:nvPr/>
          </p:nvSpPr>
          <p:spPr>
            <a:xfrm>
              <a:off x="5154700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6"/>
                  </a:lnTo>
                  <a:lnTo>
                    <a:pt x="2536" y="1202"/>
                  </a:lnTo>
                  <a:lnTo>
                    <a:pt x="2536" y="668"/>
                  </a:lnTo>
                  <a:lnTo>
                    <a:pt x="2269" y="268"/>
                  </a:lnTo>
                  <a:lnTo>
                    <a:pt x="18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4" name="Google Shape;3224;p11"/>
            <p:cNvSpPr/>
            <p:nvPr/>
          </p:nvSpPr>
          <p:spPr>
            <a:xfrm>
              <a:off x="5615175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5" name="Google Shape;3225;p11"/>
            <p:cNvSpPr/>
            <p:nvPr/>
          </p:nvSpPr>
          <p:spPr>
            <a:xfrm>
              <a:off x="6075650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668" y="1"/>
                  </a:moveTo>
                  <a:lnTo>
                    <a:pt x="267" y="268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6" name="Google Shape;3226;p11"/>
            <p:cNvSpPr/>
            <p:nvPr/>
          </p:nvSpPr>
          <p:spPr>
            <a:xfrm>
              <a:off x="6532800" y="63852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801" y="1"/>
                  </a:moveTo>
                  <a:lnTo>
                    <a:pt x="400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7" name="Google Shape;3227;p11"/>
            <p:cNvSpPr/>
            <p:nvPr/>
          </p:nvSpPr>
          <p:spPr>
            <a:xfrm>
              <a:off x="1023775" y="1035600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201" y="1"/>
                  </a:moveTo>
                  <a:lnTo>
                    <a:pt x="667" y="134"/>
                  </a:lnTo>
                  <a:lnTo>
                    <a:pt x="400" y="401"/>
                  </a:lnTo>
                  <a:lnTo>
                    <a:pt x="0" y="801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6"/>
                  </a:lnTo>
                  <a:lnTo>
                    <a:pt x="2536" y="1202"/>
                  </a:lnTo>
                  <a:lnTo>
                    <a:pt x="2402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8" name="Google Shape;3228;p11"/>
            <p:cNvSpPr/>
            <p:nvPr/>
          </p:nvSpPr>
          <p:spPr>
            <a:xfrm>
              <a:off x="1480900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9" name="Google Shape;3229;p11"/>
            <p:cNvSpPr/>
            <p:nvPr/>
          </p:nvSpPr>
          <p:spPr>
            <a:xfrm>
              <a:off x="1941375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0" name="Google Shape;3230;p11"/>
            <p:cNvSpPr/>
            <p:nvPr/>
          </p:nvSpPr>
          <p:spPr>
            <a:xfrm>
              <a:off x="2401850" y="1035600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1202" y="1"/>
                  </a:moveTo>
                  <a:lnTo>
                    <a:pt x="668" y="134"/>
                  </a:lnTo>
                  <a:lnTo>
                    <a:pt x="268" y="401"/>
                  </a:lnTo>
                  <a:lnTo>
                    <a:pt x="1" y="801"/>
                  </a:lnTo>
                  <a:lnTo>
                    <a:pt x="1" y="1202"/>
                  </a:lnTo>
                  <a:lnTo>
                    <a:pt x="1" y="1736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1" name="Google Shape;3231;p11"/>
            <p:cNvSpPr/>
            <p:nvPr/>
          </p:nvSpPr>
          <p:spPr>
            <a:xfrm>
              <a:off x="2859000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2" name="Google Shape;3232;p11"/>
            <p:cNvSpPr/>
            <p:nvPr/>
          </p:nvSpPr>
          <p:spPr>
            <a:xfrm>
              <a:off x="3319475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1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3" name="Google Shape;3233;p11"/>
            <p:cNvSpPr/>
            <p:nvPr/>
          </p:nvSpPr>
          <p:spPr>
            <a:xfrm>
              <a:off x="3779950" y="1035600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1202" y="1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4" name="Google Shape;3234;p11"/>
            <p:cNvSpPr/>
            <p:nvPr/>
          </p:nvSpPr>
          <p:spPr>
            <a:xfrm>
              <a:off x="4237075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6" y="1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5" name="Google Shape;3235;p11"/>
            <p:cNvSpPr/>
            <p:nvPr/>
          </p:nvSpPr>
          <p:spPr>
            <a:xfrm>
              <a:off x="4697550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6" name="Google Shape;3236;p11"/>
            <p:cNvSpPr/>
            <p:nvPr/>
          </p:nvSpPr>
          <p:spPr>
            <a:xfrm>
              <a:off x="5154700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6"/>
                  </a:lnTo>
                  <a:lnTo>
                    <a:pt x="2536" y="1202"/>
                  </a:lnTo>
                  <a:lnTo>
                    <a:pt x="2536" y="801"/>
                  </a:lnTo>
                  <a:lnTo>
                    <a:pt x="2269" y="401"/>
                  </a:lnTo>
                  <a:lnTo>
                    <a:pt x="1869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7" name="Google Shape;3237;p11"/>
            <p:cNvSpPr/>
            <p:nvPr/>
          </p:nvSpPr>
          <p:spPr>
            <a:xfrm>
              <a:off x="5615175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8" name="Google Shape;3238;p11"/>
            <p:cNvSpPr/>
            <p:nvPr/>
          </p:nvSpPr>
          <p:spPr>
            <a:xfrm>
              <a:off x="6075650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9" name="Google Shape;3239;p11"/>
            <p:cNvSpPr/>
            <p:nvPr/>
          </p:nvSpPr>
          <p:spPr>
            <a:xfrm>
              <a:off x="6532800" y="1035600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335" y="1"/>
                  </a:moveTo>
                  <a:lnTo>
                    <a:pt x="801" y="134"/>
                  </a:lnTo>
                  <a:lnTo>
                    <a:pt x="400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0" name="Google Shape;3240;p11"/>
            <p:cNvSpPr/>
            <p:nvPr/>
          </p:nvSpPr>
          <p:spPr>
            <a:xfrm>
              <a:off x="1023775" y="143267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201" y="1"/>
                  </a:moveTo>
                  <a:lnTo>
                    <a:pt x="667" y="134"/>
                  </a:lnTo>
                  <a:lnTo>
                    <a:pt x="400" y="401"/>
                  </a:lnTo>
                  <a:lnTo>
                    <a:pt x="0" y="802"/>
                  </a:lnTo>
                  <a:lnTo>
                    <a:pt x="0" y="1335"/>
                  </a:lnTo>
                  <a:lnTo>
                    <a:pt x="0" y="1736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6"/>
                  </a:lnTo>
                  <a:lnTo>
                    <a:pt x="2536" y="1335"/>
                  </a:lnTo>
                  <a:lnTo>
                    <a:pt x="2402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1" name="Google Shape;3241;p11"/>
            <p:cNvSpPr/>
            <p:nvPr/>
          </p:nvSpPr>
          <p:spPr>
            <a:xfrm>
              <a:off x="1480900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1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2" name="Google Shape;3242;p11"/>
            <p:cNvSpPr/>
            <p:nvPr/>
          </p:nvSpPr>
          <p:spPr>
            <a:xfrm>
              <a:off x="1941375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1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3" name="Google Shape;3243;p11"/>
            <p:cNvSpPr/>
            <p:nvPr/>
          </p:nvSpPr>
          <p:spPr>
            <a:xfrm>
              <a:off x="2401850" y="1432675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1202" y="1"/>
                  </a:moveTo>
                  <a:lnTo>
                    <a:pt x="668" y="134"/>
                  </a:lnTo>
                  <a:lnTo>
                    <a:pt x="268" y="401"/>
                  </a:lnTo>
                  <a:lnTo>
                    <a:pt x="1" y="802"/>
                  </a:lnTo>
                  <a:lnTo>
                    <a:pt x="1" y="1335"/>
                  </a:lnTo>
                  <a:lnTo>
                    <a:pt x="1" y="1736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4" name="Google Shape;3244;p11"/>
            <p:cNvSpPr/>
            <p:nvPr/>
          </p:nvSpPr>
          <p:spPr>
            <a:xfrm>
              <a:off x="2859000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5" name="Google Shape;3245;p11"/>
            <p:cNvSpPr/>
            <p:nvPr/>
          </p:nvSpPr>
          <p:spPr>
            <a:xfrm>
              <a:off x="3319475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1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6" name="Google Shape;3246;p11"/>
            <p:cNvSpPr/>
            <p:nvPr/>
          </p:nvSpPr>
          <p:spPr>
            <a:xfrm>
              <a:off x="3779950" y="1432675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1202" y="1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2"/>
                  </a:lnTo>
                  <a:lnTo>
                    <a:pt x="0" y="1335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7" name="Google Shape;3247;p11"/>
            <p:cNvSpPr/>
            <p:nvPr/>
          </p:nvSpPr>
          <p:spPr>
            <a:xfrm>
              <a:off x="4237075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6" y="1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1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8" name="Google Shape;3248;p11"/>
            <p:cNvSpPr/>
            <p:nvPr/>
          </p:nvSpPr>
          <p:spPr>
            <a:xfrm>
              <a:off x="4697550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1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9" name="Google Shape;3249;p11"/>
            <p:cNvSpPr/>
            <p:nvPr/>
          </p:nvSpPr>
          <p:spPr>
            <a:xfrm>
              <a:off x="5154700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6"/>
                  </a:lnTo>
                  <a:lnTo>
                    <a:pt x="2536" y="1335"/>
                  </a:lnTo>
                  <a:lnTo>
                    <a:pt x="2536" y="802"/>
                  </a:lnTo>
                  <a:lnTo>
                    <a:pt x="2269" y="401"/>
                  </a:lnTo>
                  <a:lnTo>
                    <a:pt x="1869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0" name="Google Shape;3250;p11"/>
            <p:cNvSpPr/>
            <p:nvPr/>
          </p:nvSpPr>
          <p:spPr>
            <a:xfrm>
              <a:off x="5615175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1" name="Google Shape;3251;p11"/>
            <p:cNvSpPr/>
            <p:nvPr/>
          </p:nvSpPr>
          <p:spPr>
            <a:xfrm>
              <a:off x="6075650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2"/>
                  </a:lnTo>
                  <a:lnTo>
                    <a:pt x="0" y="1335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2" name="Google Shape;3252;p11"/>
            <p:cNvSpPr/>
            <p:nvPr/>
          </p:nvSpPr>
          <p:spPr>
            <a:xfrm>
              <a:off x="6532800" y="143267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335" y="1"/>
                  </a:moveTo>
                  <a:lnTo>
                    <a:pt x="801" y="134"/>
                  </a:lnTo>
                  <a:lnTo>
                    <a:pt x="400" y="401"/>
                  </a:lnTo>
                  <a:lnTo>
                    <a:pt x="134" y="802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3" name="Google Shape;3253;p11"/>
            <p:cNvSpPr/>
            <p:nvPr/>
          </p:nvSpPr>
          <p:spPr>
            <a:xfrm>
              <a:off x="1023775" y="1833100"/>
              <a:ext cx="63400" cy="60075"/>
            </a:xfrm>
            <a:custGeom>
              <a:rect b="b" l="l" r="r" t="t"/>
              <a:pathLst>
                <a:path extrusionOk="0" h="2403" w="2536">
                  <a:moveTo>
                    <a:pt x="667" y="0"/>
                  </a:moveTo>
                  <a:lnTo>
                    <a:pt x="400" y="267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5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5"/>
                  </a:lnTo>
                  <a:lnTo>
                    <a:pt x="2536" y="1202"/>
                  </a:lnTo>
                  <a:lnTo>
                    <a:pt x="2402" y="668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4" name="Google Shape;3254;p11"/>
            <p:cNvSpPr/>
            <p:nvPr/>
          </p:nvSpPr>
          <p:spPr>
            <a:xfrm>
              <a:off x="1480900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801" y="0"/>
                  </a:moveTo>
                  <a:lnTo>
                    <a:pt x="401" y="267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5" name="Google Shape;3255;p11"/>
            <p:cNvSpPr/>
            <p:nvPr/>
          </p:nvSpPr>
          <p:spPr>
            <a:xfrm>
              <a:off x="1941375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801" y="0"/>
                  </a:moveTo>
                  <a:lnTo>
                    <a:pt x="401" y="267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6" name="Google Shape;3256;p11"/>
            <p:cNvSpPr/>
            <p:nvPr/>
          </p:nvSpPr>
          <p:spPr>
            <a:xfrm>
              <a:off x="2401850" y="1833100"/>
              <a:ext cx="60100" cy="60075"/>
            </a:xfrm>
            <a:custGeom>
              <a:rect b="b" l="l" r="r" t="t"/>
              <a:pathLst>
                <a:path extrusionOk="0" h="2403" w="2404">
                  <a:moveTo>
                    <a:pt x="668" y="0"/>
                  </a:moveTo>
                  <a:lnTo>
                    <a:pt x="268" y="267"/>
                  </a:lnTo>
                  <a:lnTo>
                    <a:pt x="1" y="668"/>
                  </a:lnTo>
                  <a:lnTo>
                    <a:pt x="1" y="1202"/>
                  </a:lnTo>
                  <a:lnTo>
                    <a:pt x="1" y="1735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7" name="Google Shape;3257;p11"/>
            <p:cNvSpPr/>
            <p:nvPr/>
          </p:nvSpPr>
          <p:spPr>
            <a:xfrm>
              <a:off x="2859000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801" y="0"/>
                  </a:moveTo>
                  <a:lnTo>
                    <a:pt x="401" y="267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8" name="Google Shape;3258;p11"/>
            <p:cNvSpPr/>
            <p:nvPr/>
          </p:nvSpPr>
          <p:spPr>
            <a:xfrm>
              <a:off x="3319475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801" y="0"/>
                  </a:moveTo>
                  <a:lnTo>
                    <a:pt x="401" y="267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9" name="Google Shape;3259;p11"/>
            <p:cNvSpPr/>
            <p:nvPr/>
          </p:nvSpPr>
          <p:spPr>
            <a:xfrm>
              <a:off x="3779950" y="1833100"/>
              <a:ext cx="60075" cy="60075"/>
            </a:xfrm>
            <a:custGeom>
              <a:rect b="b" l="l" r="r" t="t"/>
              <a:pathLst>
                <a:path extrusionOk="0" h="2403" w="2403">
                  <a:moveTo>
                    <a:pt x="668" y="0"/>
                  </a:moveTo>
                  <a:lnTo>
                    <a:pt x="267" y="267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0" name="Google Shape;3260;p11"/>
            <p:cNvSpPr/>
            <p:nvPr/>
          </p:nvSpPr>
          <p:spPr>
            <a:xfrm>
              <a:off x="4237075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802" y="0"/>
                  </a:moveTo>
                  <a:lnTo>
                    <a:pt x="401" y="267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1" name="Google Shape;3261;p11"/>
            <p:cNvSpPr/>
            <p:nvPr/>
          </p:nvSpPr>
          <p:spPr>
            <a:xfrm>
              <a:off x="4697550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802" y="0"/>
                  </a:moveTo>
                  <a:lnTo>
                    <a:pt x="401" y="267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2" name="Google Shape;3262;p11"/>
            <p:cNvSpPr/>
            <p:nvPr/>
          </p:nvSpPr>
          <p:spPr>
            <a:xfrm>
              <a:off x="5154700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801" y="0"/>
                  </a:moveTo>
                  <a:lnTo>
                    <a:pt x="401" y="267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5"/>
                  </a:lnTo>
                  <a:lnTo>
                    <a:pt x="2536" y="1202"/>
                  </a:lnTo>
                  <a:lnTo>
                    <a:pt x="2536" y="668"/>
                  </a:lnTo>
                  <a:lnTo>
                    <a:pt x="2269" y="267"/>
                  </a:lnTo>
                  <a:lnTo>
                    <a:pt x="18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3" name="Google Shape;3263;p11"/>
            <p:cNvSpPr/>
            <p:nvPr/>
          </p:nvSpPr>
          <p:spPr>
            <a:xfrm>
              <a:off x="5615175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801" y="0"/>
                  </a:moveTo>
                  <a:lnTo>
                    <a:pt x="401" y="267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4" name="Google Shape;3264;p11"/>
            <p:cNvSpPr/>
            <p:nvPr/>
          </p:nvSpPr>
          <p:spPr>
            <a:xfrm>
              <a:off x="6075650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668" y="0"/>
                  </a:moveTo>
                  <a:lnTo>
                    <a:pt x="267" y="267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5" name="Google Shape;3265;p11"/>
            <p:cNvSpPr/>
            <p:nvPr/>
          </p:nvSpPr>
          <p:spPr>
            <a:xfrm>
              <a:off x="6532800" y="1833100"/>
              <a:ext cx="63400" cy="60075"/>
            </a:xfrm>
            <a:custGeom>
              <a:rect b="b" l="l" r="r" t="t"/>
              <a:pathLst>
                <a:path extrusionOk="0" h="2403" w="2536">
                  <a:moveTo>
                    <a:pt x="801" y="0"/>
                  </a:moveTo>
                  <a:lnTo>
                    <a:pt x="400" y="267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5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6" name="Google Shape;3266;p11"/>
            <p:cNvSpPr/>
            <p:nvPr/>
          </p:nvSpPr>
          <p:spPr>
            <a:xfrm>
              <a:off x="1023775" y="223017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201" y="0"/>
                  </a:moveTo>
                  <a:lnTo>
                    <a:pt x="667" y="134"/>
                  </a:lnTo>
                  <a:lnTo>
                    <a:pt x="400" y="401"/>
                  </a:lnTo>
                  <a:lnTo>
                    <a:pt x="0" y="801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6"/>
                  </a:lnTo>
                  <a:lnTo>
                    <a:pt x="2536" y="1202"/>
                  </a:lnTo>
                  <a:lnTo>
                    <a:pt x="2402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7" name="Google Shape;3267;p11"/>
            <p:cNvSpPr/>
            <p:nvPr/>
          </p:nvSpPr>
          <p:spPr>
            <a:xfrm>
              <a:off x="1480900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8" name="Google Shape;3268;p11"/>
            <p:cNvSpPr/>
            <p:nvPr/>
          </p:nvSpPr>
          <p:spPr>
            <a:xfrm>
              <a:off x="1941375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9" name="Google Shape;3269;p11"/>
            <p:cNvSpPr/>
            <p:nvPr/>
          </p:nvSpPr>
          <p:spPr>
            <a:xfrm>
              <a:off x="2401850" y="2230175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1202" y="0"/>
                  </a:moveTo>
                  <a:lnTo>
                    <a:pt x="668" y="134"/>
                  </a:lnTo>
                  <a:lnTo>
                    <a:pt x="268" y="401"/>
                  </a:lnTo>
                  <a:lnTo>
                    <a:pt x="1" y="801"/>
                  </a:lnTo>
                  <a:lnTo>
                    <a:pt x="1" y="1202"/>
                  </a:lnTo>
                  <a:lnTo>
                    <a:pt x="1" y="1736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0" name="Google Shape;3270;p11"/>
            <p:cNvSpPr/>
            <p:nvPr/>
          </p:nvSpPr>
          <p:spPr>
            <a:xfrm>
              <a:off x="2859000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1" name="Google Shape;3271;p11"/>
            <p:cNvSpPr/>
            <p:nvPr/>
          </p:nvSpPr>
          <p:spPr>
            <a:xfrm>
              <a:off x="3319475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1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2" name="Google Shape;3272;p11"/>
            <p:cNvSpPr/>
            <p:nvPr/>
          </p:nvSpPr>
          <p:spPr>
            <a:xfrm>
              <a:off x="3779950" y="2230175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1202" y="0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3" name="Google Shape;3273;p11"/>
            <p:cNvSpPr/>
            <p:nvPr/>
          </p:nvSpPr>
          <p:spPr>
            <a:xfrm>
              <a:off x="4237075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6" y="0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4" name="Google Shape;3274;p11"/>
            <p:cNvSpPr/>
            <p:nvPr/>
          </p:nvSpPr>
          <p:spPr>
            <a:xfrm>
              <a:off x="4697550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5" name="Google Shape;3275;p11"/>
            <p:cNvSpPr/>
            <p:nvPr/>
          </p:nvSpPr>
          <p:spPr>
            <a:xfrm>
              <a:off x="5154700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6"/>
                  </a:lnTo>
                  <a:lnTo>
                    <a:pt x="2536" y="1202"/>
                  </a:lnTo>
                  <a:lnTo>
                    <a:pt x="2536" y="801"/>
                  </a:lnTo>
                  <a:lnTo>
                    <a:pt x="2269" y="401"/>
                  </a:lnTo>
                  <a:lnTo>
                    <a:pt x="1869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6" name="Google Shape;3276;p11"/>
            <p:cNvSpPr/>
            <p:nvPr/>
          </p:nvSpPr>
          <p:spPr>
            <a:xfrm>
              <a:off x="5615175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7" name="Google Shape;3277;p11"/>
            <p:cNvSpPr/>
            <p:nvPr/>
          </p:nvSpPr>
          <p:spPr>
            <a:xfrm>
              <a:off x="6075650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8" name="Google Shape;3278;p11"/>
            <p:cNvSpPr/>
            <p:nvPr/>
          </p:nvSpPr>
          <p:spPr>
            <a:xfrm>
              <a:off x="6532800" y="223017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335" y="0"/>
                  </a:moveTo>
                  <a:lnTo>
                    <a:pt x="801" y="134"/>
                  </a:lnTo>
                  <a:lnTo>
                    <a:pt x="400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9" name="Google Shape;3279;p11"/>
            <p:cNvSpPr/>
            <p:nvPr/>
          </p:nvSpPr>
          <p:spPr>
            <a:xfrm>
              <a:off x="1023775" y="2627250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201" y="0"/>
                  </a:moveTo>
                  <a:lnTo>
                    <a:pt x="667" y="134"/>
                  </a:lnTo>
                  <a:lnTo>
                    <a:pt x="400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6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6"/>
                  </a:lnTo>
                  <a:lnTo>
                    <a:pt x="2536" y="1335"/>
                  </a:lnTo>
                  <a:lnTo>
                    <a:pt x="2402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0" name="Google Shape;3280;p11"/>
            <p:cNvSpPr/>
            <p:nvPr/>
          </p:nvSpPr>
          <p:spPr>
            <a:xfrm>
              <a:off x="1480900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1" name="Google Shape;3281;p11"/>
            <p:cNvSpPr/>
            <p:nvPr/>
          </p:nvSpPr>
          <p:spPr>
            <a:xfrm>
              <a:off x="1941375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2" name="Google Shape;3282;p11"/>
            <p:cNvSpPr/>
            <p:nvPr/>
          </p:nvSpPr>
          <p:spPr>
            <a:xfrm>
              <a:off x="2401850" y="2627250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1202" y="0"/>
                  </a:moveTo>
                  <a:lnTo>
                    <a:pt x="668" y="134"/>
                  </a:lnTo>
                  <a:lnTo>
                    <a:pt x="268" y="401"/>
                  </a:lnTo>
                  <a:lnTo>
                    <a:pt x="1" y="801"/>
                  </a:lnTo>
                  <a:lnTo>
                    <a:pt x="1" y="1335"/>
                  </a:lnTo>
                  <a:lnTo>
                    <a:pt x="1" y="1736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3" name="Google Shape;3283;p11"/>
            <p:cNvSpPr/>
            <p:nvPr/>
          </p:nvSpPr>
          <p:spPr>
            <a:xfrm>
              <a:off x="2859000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4" name="Google Shape;3284;p11"/>
            <p:cNvSpPr/>
            <p:nvPr/>
          </p:nvSpPr>
          <p:spPr>
            <a:xfrm>
              <a:off x="3319475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1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5" name="Google Shape;3285;p11"/>
            <p:cNvSpPr/>
            <p:nvPr/>
          </p:nvSpPr>
          <p:spPr>
            <a:xfrm>
              <a:off x="3779950" y="2627250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1202" y="0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6" name="Google Shape;3286;p11"/>
            <p:cNvSpPr/>
            <p:nvPr/>
          </p:nvSpPr>
          <p:spPr>
            <a:xfrm>
              <a:off x="4237075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6" y="0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7" name="Google Shape;3287;p11"/>
            <p:cNvSpPr/>
            <p:nvPr/>
          </p:nvSpPr>
          <p:spPr>
            <a:xfrm>
              <a:off x="4697550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8" name="Google Shape;3288;p11"/>
            <p:cNvSpPr/>
            <p:nvPr/>
          </p:nvSpPr>
          <p:spPr>
            <a:xfrm>
              <a:off x="5154700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6"/>
                  </a:lnTo>
                  <a:lnTo>
                    <a:pt x="2536" y="1335"/>
                  </a:lnTo>
                  <a:lnTo>
                    <a:pt x="2536" y="801"/>
                  </a:lnTo>
                  <a:lnTo>
                    <a:pt x="2269" y="401"/>
                  </a:lnTo>
                  <a:lnTo>
                    <a:pt x="1869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9" name="Google Shape;3289;p11"/>
            <p:cNvSpPr/>
            <p:nvPr/>
          </p:nvSpPr>
          <p:spPr>
            <a:xfrm>
              <a:off x="5615175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0" name="Google Shape;3290;p11"/>
            <p:cNvSpPr/>
            <p:nvPr/>
          </p:nvSpPr>
          <p:spPr>
            <a:xfrm>
              <a:off x="6075650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1" name="Google Shape;3291;p11"/>
            <p:cNvSpPr/>
            <p:nvPr/>
          </p:nvSpPr>
          <p:spPr>
            <a:xfrm>
              <a:off x="6532800" y="2627250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335" y="0"/>
                  </a:moveTo>
                  <a:lnTo>
                    <a:pt x="801" y="134"/>
                  </a:lnTo>
                  <a:lnTo>
                    <a:pt x="400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2" name="Google Shape;3292;p11"/>
            <p:cNvSpPr/>
            <p:nvPr/>
          </p:nvSpPr>
          <p:spPr>
            <a:xfrm>
              <a:off x="1023775" y="302432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201" y="1"/>
                  </a:moveTo>
                  <a:lnTo>
                    <a:pt x="667" y="134"/>
                  </a:lnTo>
                  <a:lnTo>
                    <a:pt x="400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869"/>
                  </a:lnTo>
                  <a:lnTo>
                    <a:pt x="400" y="2270"/>
                  </a:lnTo>
                  <a:lnTo>
                    <a:pt x="667" y="2537"/>
                  </a:lnTo>
                  <a:lnTo>
                    <a:pt x="1735" y="2537"/>
                  </a:lnTo>
                  <a:lnTo>
                    <a:pt x="2136" y="2270"/>
                  </a:lnTo>
                  <a:lnTo>
                    <a:pt x="2402" y="1869"/>
                  </a:lnTo>
                  <a:lnTo>
                    <a:pt x="2536" y="1335"/>
                  </a:lnTo>
                  <a:lnTo>
                    <a:pt x="2402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3" name="Google Shape;3293;p11"/>
            <p:cNvSpPr/>
            <p:nvPr/>
          </p:nvSpPr>
          <p:spPr>
            <a:xfrm>
              <a:off x="1480900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869"/>
                  </a:lnTo>
                  <a:lnTo>
                    <a:pt x="401" y="2270"/>
                  </a:lnTo>
                  <a:lnTo>
                    <a:pt x="801" y="2537"/>
                  </a:lnTo>
                  <a:lnTo>
                    <a:pt x="1736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4" name="Google Shape;3294;p11"/>
            <p:cNvSpPr/>
            <p:nvPr/>
          </p:nvSpPr>
          <p:spPr>
            <a:xfrm>
              <a:off x="1941375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869"/>
                  </a:lnTo>
                  <a:lnTo>
                    <a:pt x="401" y="2270"/>
                  </a:lnTo>
                  <a:lnTo>
                    <a:pt x="801" y="2537"/>
                  </a:lnTo>
                  <a:lnTo>
                    <a:pt x="1736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5" name="Google Shape;3295;p11"/>
            <p:cNvSpPr/>
            <p:nvPr/>
          </p:nvSpPr>
          <p:spPr>
            <a:xfrm>
              <a:off x="2401850" y="3024325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1202" y="1"/>
                  </a:moveTo>
                  <a:lnTo>
                    <a:pt x="668" y="134"/>
                  </a:lnTo>
                  <a:lnTo>
                    <a:pt x="268" y="401"/>
                  </a:lnTo>
                  <a:lnTo>
                    <a:pt x="1" y="801"/>
                  </a:lnTo>
                  <a:lnTo>
                    <a:pt x="1" y="1335"/>
                  </a:lnTo>
                  <a:lnTo>
                    <a:pt x="1" y="1869"/>
                  </a:lnTo>
                  <a:lnTo>
                    <a:pt x="268" y="2270"/>
                  </a:lnTo>
                  <a:lnTo>
                    <a:pt x="668" y="2537"/>
                  </a:lnTo>
                  <a:lnTo>
                    <a:pt x="1736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6" name="Google Shape;3296;p11"/>
            <p:cNvSpPr/>
            <p:nvPr/>
          </p:nvSpPr>
          <p:spPr>
            <a:xfrm>
              <a:off x="2859000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869"/>
                  </a:lnTo>
                  <a:lnTo>
                    <a:pt x="401" y="2270"/>
                  </a:lnTo>
                  <a:lnTo>
                    <a:pt x="801" y="2537"/>
                  </a:lnTo>
                  <a:lnTo>
                    <a:pt x="1735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7" name="Google Shape;3297;p11"/>
            <p:cNvSpPr/>
            <p:nvPr/>
          </p:nvSpPr>
          <p:spPr>
            <a:xfrm>
              <a:off x="3319475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1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869"/>
                  </a:lnTo>
                  <a:lnTo>
                    <a:pt x="401" y="2270"/>
                  </a:lnTo>
                  <a:lnTo>
                    <a:pt x="801" y="2537"/>
                  </a:lnTo>
                  <a:lnTo>
                    <a:pt x="1735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8" name="Google Shape;3298;p11"/>
            <p:cNvSpPr/>
            <p:nvPr/>
          </p:nvSpPr>
          <p:spPr>
            <a:xfrm>
              <a:off x="3779950" y="3024325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1202" y="1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869"/>
                  </a:lnTo>
                  <a:lnTo>
                    <a:pt x="267" y="2270"/>
                  </a:lnTo>
                  <a:lnTo>
                    <a:pt x="668" y="2537"/>
                  </a:lnTo>
                  <a:lnTo>
                    <a:pt x="1735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9" name="Google Shape;3299;p11"/>
            <p:cNvSpPr/>
            <p:nvPr/>
          </p:nvSpPr>
          <p:spPr>
            <a:xfrm>
              <a:off x="4237075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6" y="1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869"/>
                  </a:lnTo>
                  <a:lnTo>
                    <a:pt x="401" y="2270"/>
                  </a:lnTo>
                  <a:lnTo>
                    <a:pt x="802" y="2537"/>
                  </a:lnTo>
                  <a:lnTo>
                    <a:pt x="1736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0" name="Google Shape;3300;p11"/>
            <p:cNvSpPr/>
            <p:nvPr/>
          </p:nvSpPr>
          <p:spPr>
            <a:xfrm>
              <a:off x="4697550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869"/>
                  </a:lnTo>
                  <a:lnTo>
                    <a:pt x="401" y="2270"/>
                  </a:lnTo>
                  <a:lnTo>
                    <a:pt x="802" y="2537"/>
                  </a:lnTo>
                  <a:lnTo>
                    <a:pt x="1736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1" name="Google Shape;3301;p11"/>
            <p:cNvSpPr/>
            <p:nvPr/>
          </p:nvSpPr>
          <p:spPr>
            <a:xfrm>
              <a:off x="5154700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869"/>
                  </a:lnTo>
                  <a:lnTo>
                    <a:pt x="401" y="2270"/>
                  </a:lnTo>
                  <a:lnTo>
                    <a:pt x="801" y="2537"/>
                  </a:lnTo>
                  <a:lnTo>
                    <a:pt x="1869" y="2537"/>
                  </a:lnTo>
                  <a:lnTo>
                    <a:pt x="2269" y="2270"/>
                  </a:lnTo>
                  <a:lnTo>
                    <a:pt x="2536" y="1869"/>
                  </a:lnTo>
                  <a:lnTo>
                    <a:pt x="2536" y="1335"/>
                  </a:lnTo>
                  <a:lnTo>
                    <a:pt x="2536" y="801"/>
                  </a:lnTo>
                  <a:lnTo>
                    <a:pt x="2269" y="401"/>
                  </a:lnTo>
                  <a:lnTo>
                    <a:pt x="1869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2" name="Google Shape;3302;p11"/>
            <p:cNvSpPr/>
            <p:nvPr/>
          </p:nvSpPr>
          <p:spPr>
            <a:xfrm>
              <a:off x="5615175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869"/>
                  </a:lnTo>
                  <a:lnTo>
                    <a:pt x="401" y="2270"/>
                  </a:lnTo>
                  <a:lnTo>
                    <a:pt x="801" y="2537"/>
                  </a:lnTo>
                  <a:lnTo>
                    <a:pt x="1736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3" name="Google Shape;3303;p11"/>
            <p:cNvSpPr/>
            <p:nvPr/>
          </p:nvSpPr>
          <p:spPr>
            <a:xfrm>
              <a:off x="6075650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869"/>
                  </a:lnTo>
                  <a:lnTo>
                    <a:pt x="267" y="2270"/>
                  </a:lnTo>
                  <a:lnTo>
                    <a:pt x="668" y="2537"/>
                  </a:lnTo>
                  <a:lnTo>
                    <a:pt x="1736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4" name="Google Shape;3304;p11"/>
            <p:cNvSpPr/>
            <p:nvPr/>
          </p:nvSpPr>
          <p:spPr>
            <a:xfrm>
              <a:off x="6532800" y="302432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335" y="1"/>
                  </a:moveTo>
                  <a:lnTo>
                    <a:pt x="801" y="134"/>
                  </a:lnTo>
                  <a:lnTo>
                    <a:pt x="400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869"/>
                  </a:lnTo>
                  <a:lnTo>
                    <a:pt x="400" y="2270"/>
                  </a:lnTo>
                  <a:lnTo>
                    <a:pt x="801" y="2537"/>
                  </a:lnTo>
                  <a:lnTo>
                    <a:pt x="1735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5" name="Google Shape;3305;p11"/>
            <p:cNvSpPr/>
            <p:nvPr/>
          </p:nvSpPr>
          <p:spPr>
            <a:xfrm>
              <a:off x="1023775" y="3424750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667" y="0"/>
                  </a:moveTo>
                  <a:lnTo>
                    <a:pt x="400" y="267"/>
                  </a:lnTo>
                  <a:lnTo>
                    <a:pt x="0" y="667"/>
                  </a:lnTo>
                  <a:lnTo>
                    <a:pt x="0" y="1201"/>
                  </a:lnTo>
                  <a:lnTo>
                    <a:pt x="0" y="1735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5"/>
                  </a:lnTo>
                  <a:lnTo>
                    <a:pt x="2536" y="1201"/>
                  </a:lnTo>
                  <a:lnTo>
                    <a:pt x="2402" y="667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6" name="Google Shape;3306;p11"/>
            <p:cNvSpPr/>
            <p:nvPr/>
          </p:nvSpPr>
          <p:spPr>
            <a:xfrm>
              <a:off x="1480900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0"/>
                  </a:moveTo>
                  <a:lnTo>
                    <a:pt x="401" y="267"/>
                  </a:lnTo>
                  <a:lnTo>
                    <a:pt x="134" y="667"/>
                  </a:lnTo>
                  <a:lnTo>
                    <a:pt x="1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7" name="Google Shape;3307;p11"/>
            <p:cNvSpPr/>
            <p:nvPr/>
          </p:nvSpPr>
          <p:spPr>
            <a:xfrm>
              <a:off x="1941375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0"/>
                  </a:moveTo>
                  <a:lnTo>
                    <a:pt x="401" y="267"/>
                  </a:lnTo>
                  <a:lnTo>
                    <a:pt x="134" y="667"/>
                  </a:lnTo>
                  <a:lnTo>
                    <a:pt x="1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8" name="Google Shape;3308;p11"/>
            <p:cNvSpPr/>
            <p:nvPr/>
          </p:nvSpPr>
          <p:spPr>
            <a:xfrm>
              <a:off x="2401850" y="3424750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668" y="0"/>
                  </a:moveTo>
                  <a:lnTo>
                    <a:pt x="268" y="267"/>
                  </a:lnTo>
                  <a:lnTo>
                    <a:pt x="1" y="667"/>
                  </a:lnTo>
                  <a:lnTo>
                    <a:pt x="1" y="1201"/>
                  </a:lnTo>
                  <a:lnTo>
                    <a:pt x="1" y="1735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9" name="Google Shape;3309;p11"/>
            <p:cNvSpPr/>
            <p:nvPr/>
          </p:nvSpPr>
          <p:spPr>
            <a:xfrm>
              <a:off x="2859000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0"/>
                  </a:moveTo>
                  <a:lnTo>
                    <a:pt x="401" y="267"/>
                  </a:lnTo>
                  <a:lnTo>
                    <a:pt x="134" y="667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0" name="Google Shape;3310;p11"/>
            <p:cNvSpPr/>
            <p:nvPr/>
          </p:nvSpPr>
          <p:spPr>
            <a:xfrm>
              <a:off x="3319475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0"/>
                  </a:moveTo>
                  <a:lnTo>
                    <a:pt x="401" y="267"/>
                  </a:lnTo>
                  <a:lnTo>
                    <a:pt x="134" y="667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1" name="Google Shape;3311;p11"/>
            <p:cNvSpPr/>
            <p:nvPr/>
          </p:nvSpPr>
          <p:spPr>
            <a:xfrm>
              <a:off x="3779950" y="3424750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668" y="0"/>
                  </a:moveTo>
                  <a:lnTo>
                    <a:pt x="267" y="267"/>
                  </a:lnTo>
                  <a:lnTo>
                    <a:pt x="0" y="667"/>
                  </a:lnTo>
                  <a:lnTo>
                    <a:pt x="0" y="1201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2" name="Google Shape;3312;p11"/>
            <p:cNvSpPr/>
            <p:nvPr/>
          </p:nvSpPr>
          <p:spPr>
            <a:xfrm>
              <a:off x="4237075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2" y="0"/>
                  </a:moveTo>
                  <a:lnTo>
                    <a:pt x="401" y="267"/>
                  </a:lnTo>
                  <a:lnTo>
                    <a:pt x="134" y="667"/>
                  </a:lnTo>
                  <a:lnTo>
                    <a:pt x="1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3" name="Google Shape;3313;p11"/>
            <p:cNvSpPr/>
            <p:nvPr/>
          </p:nvSpPr>
          <p:spPr>
            <a:xfrm>
              <a:off x="4697550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2" y="0"/>
                  </a:moveTo>
                  <a:lnTo>
                    <a:pt x="401" y="267"/>
                  </a:lnTo>
                  <a:lnTo>
                    <a:pt x="134" y="667"/>
                  </a:lnTo>
                  <a:lnTo>
                    <a:pt x="1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4" name="Google Shape;3314;p11"/>
            <p:cNvSpPr/>
            <p:nvPr/>
          </p:nvSpPr>
          <p:spPr>
            <a:xfrm>
              <a:off x="5154700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0"/>
                  </a:moveTo>
                  <a:lnTo>
                    <a:pt x="401" y="267"/>
                  </a:lnTo>
                  <a:lnTo>
                    <a:pt x="134" y="667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5"/>
                  </a:lnTo>
                  <a:lnTo>
                    <a:pt x="2536" y="1201"/>
                  </a:lnTo>
                  <a:lnTo>
                    <a:pt x="2536" y="667"/>
                  </a:lnTo>
                  <a:lnTo>
                    <a:pt x="2269" y="267"/>
                  </a:lnTo>
                  <a:lnTo>
                    <a:pt x="18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5" name="Google Shape;3315;p11"/>
            <p:cNvSpPr/>
            <p:nvPr/>
          </p:nvSpPr>
          <p:spPr>
            <a:xfrm>
              <a:off x="5615175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0"/>
                  </a:moveTo>
                  <a:lnTo>
                    <a:pt x="401" y="267"/>
                  </a:lnTo>
                  <a:lnTo>
                    <a:pt x="134" y="667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6" name="Google Shape;3316;p11"/>
            <p:cNvSpPr/>
            <p:nvPr/>
          </p:nvSpPr>
          <p:spPr>
            <a:xfrm>
              <a:off x="6075650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668" y="0"/>
                  </a:moveTo>
                  <a:lnTo>
                    <a:pt x="267" y="267"/>
                  </a:lnTo>
                  <a:lnTo>
                    <a:pt x="0" y="667"/>
                  </a:lnTo>
                  <a:lnTo>
                    <a:pt x="0" y="1201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7" name="Google Shape;3317;p11"/>
            <p:cNvSpPr/>
            <p:nvPr/>
          </p:nvSpPr>
          <p:spPr>
            <a:xfrm>
              <a:off x="6532800" y="3424750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801" y="0"/>
                  </a:moveTo>
                  <a:lnTo>
                    <a:pt x="400" y="267"/>
                  </a:lnTo>
                  <a:lnTo>
                    <a:pt x="134" y="667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8" name="Google Shape;3318;p11"/>
            <p:cNvSpPr/>
            <p:nvPr/>
          </p:nvSpPr>
          <p:spPr>
            <a:xfrm>
              <a:off x="1023775" y="382182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201" y="0"/>
                  </a:moveTo>
                  <a:lnTo>
                    <a:pt x="667" y="134"/>
                  </a:lnTo>
                  <a:lnTo>
                    <a:pt x="400" y="401"/>
                  </a:lnTo>
                  <a:lnTo>
                    <a:pt x="0" y="801"/>
                  </a:lnTo>
                  <a:lnTo>
                    <a:pt x="0" y="1201"/>
                  </a:lnTo>
                  <a:lnTo>
                    <a:pt x="0" y="1735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5"/>
                  </a:lnTo>
                  <a:lnTo>
                    <a:pt x="2536" y="1201"/>
                  </a:lnTo>
                  <a:lnTo>
                    <a:pt x="2402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9" name="Google Shape;3319;p11"/>
            <p:cNvSpPr/>
            <p:nvPr/>
          </p:nvSpPr>
          <p:spPr>
            <a:xfrm>
              <a:off x="1480900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0" name="Google Shape;3320;p11"/>
            <p:cNvSpPr/>
            <p:nvPr/>
          </p:nvSpPr>
          <p:spPr>
            <a:xfrm>
              <a:off x="1941375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1" name="Google Shape;3321;p11"/>
            <p:cNvSpPr/>
            <p:nvPr/>
          </p:nvSpPr>
          <p:spPr>
            <a:xfrm>
              <a:off x="2401850" y="3821825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1202" y="0"/>
                  </a:moveTo>
                  <a:lnTo>
                    <a:pt x="668" y="134"/>
                  </a:lnTo>
                  <a:lnTo>
                    <a:pt x="268" y="401"/>
                  </a:lnTo>
                  <a:lnTo>
                    <a:pt x="1" y="801"/>
                  </a:lnTo>
                  <a:lnTo>
                    <a:pt x="1" y="1201"/>
                  </a:lnTo>
                  <a:lnTo>
                    <a:pt x="1" y="1735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2" name="Google Shape;3322;p11"/>
            <p:cNvSpPr/>
            <p:nvPr/>
          </p:nvSpPr>
          <p:spPr>
            <a:xfrm>
              <a:off x="2859000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3" name="Google Shape;3323;p11"/>
            <p:cNvSpPr/>
            <p:nvPr/>
          </p:nvSpPr>
          <p:spPr>
            <a:xfrm>
              <a:off x="3319475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1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4" name="Google Shape;3324;p11"/>
            <p:cNvSpPr/>
            <p:nvPr/>
          </p:nvSpPr>
          <p:spPr>
            <a:xfrm>
              <a:off x="3779950" y="3821825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1202" y="0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201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5" name="Google Shape;3325;p11"/>
            <p:cNvSpPr/>
            <p:nvPr/>
          </p:nvSpPr>
          <p:spPr>
            <a:xfrm>
              <a:off x="4237075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6" y="0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6" name="Google Shape;3326;p11"/>
            <p:cNvSpPr/>
            <p:nvPr/>
          </p:nvSpPr>
          <p:spPr>
            <a:xfrm>
              <a:off x="4697550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7" name="Google Shape;3327;p11"/>
            <p:cNvSpPr/>
            <p:nvPr/>
          </p:nvSpPr>
          <p:spPr>
            <a:xfrm>
              <a:off x="5154700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5"/>
                  </a:lnTo>
                  <a:lnTo>
                    <a:pt x="2536" y="1201"/>
                  </a:lnTo>
                  <a:lnTo>
                    <a:pt x="2536" y="801"/>
                  </a:lnTo>
                  <a:lnTo>
                    <a:pt x="2269" y="401"/>
                  </a:lnTo>
                  <a:lnTo>
                    <a:pt x="1869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8" name="Google Shape;3328;p11"/>
            <p:cNvSpPr/>
            <p:nvPr/>
          </p:nvSpPr>
          <p:spPr>
            <a:xfrm>
              <a:off x="5615175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9" name="Google Shape;3329;p11"/>
            <p:cNvSpPr/>
            <p:nvPr/>
          </p:nvSpPr>
          <p:spPr>
            <a:xfrm>
              <a:off x="6075650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201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0" name="Google Shape;3330;p11"/>
            <p:cNvSpPr/>
            <p:nvPr/>
          </p:nvSpPr>
          <p:spPr>
            <a:xfrm>
              <a:off x="6532800" y="382182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335" y="0"/>
                  </a:moveTo>
                  <a:lnTo>
                    <a:pt x="801" y="134"/>
                  </a:lnTo>
                  <a:lnTo>
                    <a:pt x="400" y="401"/>
                  </a:lnTo>
                  <a:lnTo>
                    <a:pt x="134" y="801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1" name="Google Shape;3331;p11"/>
            <p:cNvSpPr/>
            <p:nvPr/>
          </p:nvSpPr>
          <p:spPr>
            <a:xfrm>
              <a:off x="1023775" y="4218900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201" y="0"/>
                  </a:moveTo>
                  <a:lnTo>
                    <a:pt x="667" y="134"/>
                  </a:lnTo>
                  <a:lnTo>
                    <a:pt x="400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5"/>
                  </a:lnTo>
                  <a:lnTo>
                    <a:pt x="2536" y="1335"/>
                  </a:lnTo>
                  <a:lnTo>
                    <a:pt x="2402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2" name="Google Shape;3332;p11"/>
            <p:cNvSpPr/>
            <p:nvPr/>
          </p:nvSpPr>
          <p:spPr>
            <a:xfrm>
              <a:off x="1480900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3" name="Google Shape;3333;p11"/>
            <p:cNvSpPr/>
            <p:nvPr/>
          </p:nvSpPr>
          <p:spPr>
            <a:xfrm>
              <a:off x="1941375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4" name="Google Shape;3334;p11"/>
            <p:cNvSpPr/>
            <p:nvPr/>
          </p:nvSpPr>
          <p:spPr>
            <a:xfrm>
              <a:off x="2401850" y="4218900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1202" y="0"/>
                  </a:moveTo>
                  <a:lnTo>
                    <a:pt x="668" y="134"/>
                  </a:lnTo>
                  <a:lnTo>
                    <a:pt x="268" y="401"/>
                  </a:lnTo>
                  <a:lnTo>
                    <a:pt x="1" y="801"/>
                  </a:lnTo>
                  <a:lnTo>
                    <a:pt x="1" y="1335"/>
                  </a:lnTo>
                  <a:lnTo>
                    <a:pt x="1" y="1735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5" name="Google Shape;3335;p11"/>
            <p:cNvSpPr/>
            <p:nvPr/>
          </p:nvSpPr>
          <p:spPr>
            <a:xfrm>
              <a:off x="2859000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6" name="Google Shape;3336;p11"/>
            <p:cNvSpPr/>
            <p:nvPr/>
          </p:nvSpPr>
          <p:spPr>
            <a:xfrm>
              <a:off x="3319475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1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7" name="Google Shape;3337;p11"/>
            <p:cNvSpPr/>
            <p:nvPr/>
          </p:nvSpPr>
          <p:spPr>
            <a:xfrm>
              <a:off x="3779950" y="4218900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1202" y="0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8" name="Google Shape;3338;p11"/>
            <p:cNvSpPr/>
            <p:nvPr/>
          </p:nvSpPr>
          <p:spPr>
            <a:xfrm>
              <a:off x="4237075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6" y="0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9" name="Google Shape;3339;p11"/>
            <p:cNvSpPr/>
            <p:nvPr/>
          </p:nvSpPr>
          <p:spPr>
            <a:xfrm>
              <a:off x="4697550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0" name="Google Shape;3340;p11"/>
            <p:cNvSpPr/>
            <p:nvPr/>
          </p:nvSpPr>
          <p:spPr>
            <a:xfrm>
              <a:off x="5154700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5"/>
                  </a:lnTo>
                  <a:lnTo>
                    <a:pt x="2536" y="1335"/>
                  </a:lnTo>
                  <a:lnTo>
                    <a:pt x="2536" y="801"/>
                  </a:lnTo>
                  <a:lnTo>
                    <a:pt x="2269" y="401"/>
                  </a:lnTo>
                  <a:lnTo>
                    <a:pt x="1869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1" name="Google Shape;3341;p11"/>
            <p:cNvSpPr/>
            <p:nvPr/>
          </p:nvSpPr>
          <p:spPr>
            <a:xfrm>
              <a:off x="5615175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2" name="Google Shape;3342;p11"/>
            <p:cNvSpPr/>
            <p:nvPr/>
          </p:nvSpPr>
          <p:spPr>
            <a:xfrm>
              <a:off x="6075650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3" name="Google Shape;3343;p11"/>
            <p:cNvSpPr/>
            <p:nvPr/>
          </p:nvSpPr>
          <p:spPr>
            <a:xfrm>
              <a:off x="6532800" y="4218900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335" y="0"/>
                  </a:moveTo>
                  <a:lnTo>
                    <a:pt x="801" y="134"/>
                  </a:lnTo>
                  <a:lnTo>
                    <a:pt x="400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4" name="Google Shape;3344;p11"/>
            <p:cNvSpPr/>
            <p:nvPr/>
          </p:nvSpPr>
          <p:spPr>
            <a:xfrm>
              <a:off x="1023775" y="4619300"/>
              <a:ext cx="63400" cy="60100"/>
            </a:xfrm>
            <a:custGeom>
              <a:rect b="b" l="l" r="r" t="t"/>
              <a:pathLst>
                <a:path extrusionOk="0" h="2404" w="2536">
                  <a:moveTo>
                    <a:pt x="667" y="1"/>
                  </a:moveTo>
                  <a:lnTo>
                    <a:pt x="400" y="268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6"/>
                  </a:lnTo>
                  <a:lnTo>
                    <a:pt x="2536" y="1202"/>
                  </a:lnTo>
                  <a:lnTo>
                    <a:pt x="2402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5" name="Google Shape;3345;p11"/>
            <p:cNvSpPr/>
            <p:nvPr/>
          </p:nvSpPr>
          <p:spPr>
            <a:xfrm>
              <a:off x="1480900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6" name="Google Shape;3346;p11"/>
            <p:cNvSpPr/>
            <p:nvPr/>
          </p:nvSpPr>
          <p:spPr>
            <a:xfrm>
              <a:off x="1941375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7" name="Google Shape;3347;p11"/>
            <p:cNvSpPr/>
            <p:nvPr/>
          </p:nvSpPr>
          <p:spPr>
            <a:xfrm>
              <a:off x="2401850" y="4619300"/>
              <a:ext cx="60100" cy="60100"/>
            </a:xfrm>
            <a:custGeom>
              <a:rect b="b" l="l" r="r" t="t"/>
              <a:pathLst>
                <a:path extrusionOk="0" h="2404" w="2404">
                  <a:moveTo>
                    <a:pt x="668" y="1"/>
                  </a:moveTo>
                  <a:lnTo>
                    <a:pt x="268" y="268"/>
                  </a:lnTo>
                  <a:lnTo>
                    <a:pt x="1" y="668"/>
                  </a:lnTo>
                  <a:lnTo>
                    <a:pt x="1" y="1202"/>
                  </a:lnTo>
                  <a:lnTo>
                    <a:pt x="1" y="1736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8" name="Google Shape;3348;p11"/>
            <p:cNvSpPr/>
            <p:nvPr/>
          </p:nvSpPr>
          <p:spPr>
            <a:xfrm>
              <a:off x="2859000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9" name="Google Shape;3349;p11"/>
            <p:cNvSpPr/>
            <p:nvPr/>
          </p:nvSpPr>
          <p:spPr>
            <a:xfrm>
              <a:off x="3319475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0" name="Google Shape;3350;p11"/>
            <p:cNvSpPr/>
            <p:nvPr/>
          </p:nvSpPr>
          <p:spPr>
            <a:xfrm>
              <a:off x="3779950" y="4619300"/>
              <a:ext cx="60075" cy="60100"/>
            </a:xfrm>
            <a:custGeom>
              <a:rect b="b" l="l" r="r" t="t"/>
              <a:pathLst>
                <a:path extrusionOk="0" h="2404" w="2403">
                  <a:moveTo>
                    <a:pt x="668" y="1"/>
                  </a:moveTo>
                  <a:lnTo>
                    <a:pt x="267" y="268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1" name="Google Shape;3351;p11"/>
            <p:cNvSpPr/>
            <p:nvPr/>
          </p:nvSpPr>
          <p:spPr>
            <a:xfrm>
              <a:off x="4237075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802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2" name="Google Shape;3352;p11"/>
            <p:cNvSpPr/>
            <p:nvPr/>
          </p:nvSpPr>
          <p:spPr>
            <a:xfrm>
              <a:off x="4697550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802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3" name="Google Shape;3353;p11"/>
            <p:cNvSpPr/>
            <p:nvPr/>
          </p:nvSpPr>
          <p:spPr>
            <a:xfrm>
              <a:off x="5154700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6"/>
                  </a:lnTo>
                  <a:lnTo>
                    <a:pt x="2536" y="1202"/>
                  </a:lnTo>
                  <a:lnTo>
                    <a:pt x="2536" y="668"/>
                  </a:lnTo>
                  <a:lnTo>
                    <a:pt x="2269" y="268"/>
                  </a:lnTo>
                  <a:lnTo>
                    <a:pt x="18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4" name="Google Shape;3354;p11"/>
            <p:cNvSpPr/>
            <p:nvPr/>
          </p:nvSpPr>
          <p:spPr>
            <a:xfrm>
              <a:off x="5615175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5" name="Google Shape;3355;p11"/>
            <p:cNvSpPr/>
            <p:nvPr/>
          </p:nvSpPr>
          <p:spPr>
            <a:xfrm>
              <a:off x="6075650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668" y="1"/>
                  </a:moveTo>
                  <a:lnTo>
                    <a:pt x="267" y="268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6" name="Google Shape;3356;p11"/>
            <p:cNvSpPr/>
            <p:nvPr/>
          </p:nvSpPr>
          <p:spPr>
            <a:xfrm>
              <a:off x="6532800" y="4619300"/>
              <a:ext cx="63400" cy="60100"/>
            </a:xfrm>
            <a:custGeom>
              <a:rect b="b" l="l" r="r" t="t"/>
              <a:pathLst>
                <a:path extrusionOk="0" h="2404" w="2536">
                  <a:moveTo>
                    <a:pt x="801" y="1"/>
                  </a:moveTo>
                  <a:lnTo>
                    <a:pt x="400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7" name="Google Shape;3357;p11"/>
            <p:cNvSpPr/>
            <p:nvPr/>
          </p:nvSpPr>
          <p:spPr>
            <a:xfrm>
              <a:off x="1023775" y="501637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201" y="1"/>
                  </a:moveTo>
                  <a:lnTo>
                    <a:pt x="667" y="134"/>
                  </a:lnTo>
                  <a:lnTo>
                    <a:pt x="400" y="401"/>
                  </a:lnTo>
                  <a:lnTo>
                    <a:pt x="0" y="802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400" y="2137"/>
                  </a:lnTo>
                  <a:lnTo>
                    <a:pt x="667" y="2403"/>
                  </a:lnTo>
                  <a:lnTo>
                    <a:pt x="1201" y="2537"/>
                  </a:lnTo>
                  <a:lnTo>
                    <a:pt x="1735" y="2403"/>
                  </a:lnTo>
                  <a:lnTo>
                    <a:pt x="2136" y="2137"/>
                  </a:lnTo>
                  <a:lnTo>
                    <a:pt x="2402" y="1736"/>
                  </a:lnTo>
                  <a:lnTo>
                    <a:pt x="2536" y="1202"/>
                  </a:lnTo>
                  <a:lnTo>
                    <a:pt x="2402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8" name="Google Shape;3358;p11"/>
            <p:cNvSpPr/>
            <p:nvPr/>
          </p:nvSpPr>
          <p:spPr>
            <a:xfrm>
              <a:off x="1480900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7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6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9" name="Google Shape;3359;p11"/>
            <p:cNvSpPr/>
            <p:nvPr/>
          </p:nvSpPr>
          <p:spPr>
            <a:xfrm>
              <a:off x="1941375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7"/>
                  </a:lnTo>
                  <a:lnTo>
                    <a:pt x="801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0" name="Google Shape;3360;p11"/>
            <p:cNvSpPr/>
            <p:nvPr/>
          </p:nvSpPr>
          <p:spPr>
            <a:xfrm>
              <a:off x="2401850" y="5016375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1202" y="1"/>
                  </a:moveTo>
                  <a:lnTo>
                    <a:pt x="668" y="134"/>
                  </a:lnTo>
                  <a:lnTo>
                    <a:pt x="268" y="401"/>
                  </a:lnTo>
                  <a:lnTo>
                    <a:pt x="1" y="802"/>
                  </a:lnTo>
                  <a:lnTo>
                    <a:pt x="1" y="1202"/>
                  </a:lnTo>
                  <a:lnTo>
                    <a:pt x="1" y="1736"/>
                  </a:lnTo>
                  <a:lnTo>
                    <a:pt x="268" y="2137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1" name="Google Shape;3361;p11"/>
            <p:cNvSpPr/>
            <p:nvPr/>
          </p:nvSpPr>
          <p:spPr>
            <a:xfrm>
              <a:off x="2859000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7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5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2" name="Google Shape;3362;p11"/>
            <p:cNvSpPr/>
            <p:nvPr/>
          </p:nvSpPr>
          <p:spPr>
            <a:xfrm>
              <a:off x="3319475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1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7"/>
                  </a:lnTo>
                  <a:lnTo>
                    <a:pt x="801" y="2403"/>
                  </a:lnTo>
                  <a:lnTo>
                    <a:pt x="1201" y="2537"/>
                  </a:lnTo>
                  <a:lnTo>
                    <a:pt x="1735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3" name="Google Shape;3363;p11"/>
            <p:cNvSpPr/>
            <p:nvPr/>
          </p:nvSpPr>
          <p:spPr>
            <a:xfrm>
              <a:off x="3779950" y="5016375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1202" y="1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2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7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5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4" name="Google Shape;3364;p11"/>
            <p:cNvSpPr/>
            <p:nvPr/>
          </p:nvSpPr>
          <p:spPr>
            <a:xfrm>
              <a:off x="4237075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6" y="1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7"/>
                  </a:lnTo>
                  <a:lnTo>
                    <a:pt x="802" y="2403"/>
                  </a:lnTo>
                  <a:lnTo>
                    <a:pt x="1336" y="2537"/>
                  </a:lnTo>
                  <a:lnTo>
                    <a:pt x="1736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5" name="Google Shape;3365;p11"/>
            <p:cNvSpPr/>
            <p:nvPr/>
          </p:nvSpPr>
          <p:spPr>
            <a:xfrm>
              <a:off x="4697550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7"/>
                  </a:lnTo>
                  <a:lnTo>
                    <a:pt x="802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6" name="Google Shape;3366;p11"/>
            <p:cNvSpPr/>
            <p:nvPr/>
          </p:nvSpPr>
          <p:spPr>
            <a:xfrm>
              <a:off x="5154700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7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869" y="2403"/>
                  </a:lnTo>
                  <a:lnTo>
                    <a:pt x="2269" y="2137"/>
                  </a:lnTo>
                  <a:lnTo>
                    <a:pt x="2536" y="1736"/>
                  </a:lnTo>
                  <a:lnTo>
                    <a:pt x="2536" y="1202"/>
                  </a:lnTo>
                  <a:lnTo>
                    <a:pt x="2536" y="802"/>
                  </a:lnTo>
                  <a:lnTo>
                    <a:pt x="2269" y="401"/>
                  </a:lnTo>
                  <a:lnTo>
                    <a:pt x="1869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7" name="Google Shape;3367;p11"/>
            <p:cNvSpPr/>
            <p:nvPr/>
          </p:nvSpPr>
          <p:spPr>
            <a:xfrm>
              <a:off x="5615175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7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6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8" name="Google Shape;3368;p11"/>
            <p:cNvSpPr/>
            <p:nvPr/>
          </p:nvSpPr>
          <p:spPr>
            <a:xfrm>
              <a:off x="6075650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2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7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9" name="Google Shape;3369;p11"/>
            <p:cNvSpPr/>
            <p:nvPr/>
          </p:nvSpPr>
          <p:spPr>
            <a:xfrm>
              <a:off x="6532800" y="501637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335" y="1"/>
                  </a:moveTo>
                  <a:lnTo>
                    <a:pt x="801" y="134"/>
                  </a:lnTo>
                  <a:lnTo>
                    <a:pt x="400" y="401"/>
                  </a:lnTo>
                  <a:lnTo>
                    <a:pt x="134" y="802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0" y="2137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5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0" name="Google Shape;3370;p11"/>
            <p:cNvSpPr/>
            <p:nvPr/>
          </p:nvSpPr>
          <p:spPr>
            <a:xfrm>
              <a:off x="1023775" y="5413475"/>
              <a:ext cx="63400" cy="63400"/>
            </a:xfrm>
            <a:custGeom>
              <a:rect b="b" l="l" r="r" t="t"/>
              <a:pathLst>
                <a:path extrusionOk="0" h="2536" w="2536">
                  <a:moveTo>
                    <a:pt x="1201" y="0"/>
                  </a:moveTo>
                  <a:lnTo>
                    <a:pt x="667" y="134"/>
                  </a:lnTo>
                  <a:lnTo>
                    <a:pt x="400" y="400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5"/>
                  </a:lnTo>
                  <a:lnTo>
                    <a:pt x="2536" y="1335"/>
                  </a:lnTo>
                  <a:lnTo>
                    <a:pt x="2402" y="801"/>
                  </a:lnTo>
                  <a:lnTo>
                    <a:pt x="2136" y="400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1" name="Google Shape;3371;p11"/>
            <p:cNvSpPr/>
            <p:nvPr/>
          </p:nvSpPr>
          <p:spPr>
            <a:xfrm>
              <a:off x="1480900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5" y="0"/>
                  </a:moveTo>
                  <a:lnTo>
                    <a:pt x="801" y="134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2" name="Google Shape;3372;p11"/>
            <p:cNvSpPr/>
            <p:nvPr/>
          </p:nvSpPr>
          <p:spPr>
            <a:xfrm>
              <a:off x="1941375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202" y="0"/>
                  </a:moveTo>
                  <a:lnTo>
                    <a:pt x="801" y="134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3" name="Google Shape;3373;p11"/>
            <p:cNvSpPr/>
            <p:nvPr/>
          </p:nvSpPr>
          <p:spPr>
            <a:xfrm>
              <a:off x="2401850" y="5413475"/>
              <a:ext cx="60100" cy="63400"/>
            </a:xfrm>
            <a:custGeom>
              <a:rect b="b" l="l" r="r" t="t"/>
              <a:pathLst>
                <a:path extrusionOk="0" h="2536" w="2404">
                  <a:moveTo>
                    <a:pt x="1202" y="0"/>
                  </a:moveTo>
                  <a:lnTo>
                    <a:pt x="668" y="134"/>
                  </a:lnTo>
                  <a:lnTo>
                    <a:pt x="268" y="400"/>
                  </a:lnTo>
                  <a:lnTo>
                    <a:pt x="1" y="801"/>
                  </a:lnTo>
                  <a:lnTo>
                    <a:pt x="1" y="1335"/>
                  </a:lnTo>
                  <a:lnTo>
                    <a:pt x="1" y="1735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4" name="Google Shape;3374;p11"/>
            <p:cNvSpPr/>
            <p:nvPr/>
          </p:nvSpPr>
          <p:spPr>
            <a:xfrm>
              <a:off x="2859000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5" y="0"/>
                  </a:moveTo>
                  <a:lnTo>
                    <a:pt x="801" y="134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5" name="Google Shape;3375;p11"/>
            <p:cNvSpPr/>
            <p:nvPr/>
          </p:nvSpPr>
          <p:spPr>
            <a:xfrm>
              <a:off x="3319475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201" y="0"/>
                  </a:moveTo>
                  <a:lnTo>
                    <a:pt x="801" y="134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6" name="Google Shape;3376;p11"/>
            <p:cNvSpPr/>
            <p:nvPr/>
          </p:nvSpPr>
          <p:spPr>
            <a:xfrm>
              <a:off x="3779950" y="5413475"/>
              <a:ext cx="60075" cy="63400"/>
            </a:xfrm>
            <a:custGeom>
              <a:rect b="b" l="l" r="r" t="t"/>
              <a:pathLst>
                <a:path extrusionOk="0" h="2536" w="2403">
                  <a:moveTo>
                    <a:pt x="1202" y="0"/>
                  </a:moveTo>
                  <a:lnTo>
                    <a:pt x="668" y="134"/>
                  </a:lnTo>
                  <a:lnTo>
                    <a:pt x="267" y="400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5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7" name="Google Shape;3377;p11"/>
            <p:cNvSpPr/>
            <p:nvPr/>
          </p:nvSpPr>
          <p:spPr>
            <a:xfrm>
              <a:off x="4237075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6" y="0"/>
                  </a:moveTo>
                  <a:lnTo>
                    <a:pt x="802" y="134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4"/>
                  </a:lnTo>
                  <a:lnTo>
                    <a:pt x="13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8" name="Google Shape;3378;p11"/>
            <p:cNvSpPr/>
            <p:nvPr/>
          </p:nvSpPr>
          <p:spPr>
            <a:xfrm>
              <a:off x="4697550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202" y="0"/>
                  </a:moveTo>
                  <a:lnTo>
                    <a:pt x="802" y="134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9" name="Google Shape;3379;p11"/>
            <p:cNvSpPr/>
            <p:nvPr/>
          </p:nvSpPr>
          <p:spPr>
            <a:xfrm>
              <a:off x="5154700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5" y="0"/>
                  </a:moveTo>
                  <a:lnTo>
                    <a:pt x="801" y="134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5"/>
                  </a:lnTo>
                  <a:lnTo>
                    <a:pt x="2536" y="1335"/>
                  </a:lnTo>
                  <a:lnTo>
                    <a:pt x="2536" y="801"/>
                  </a:lnTo>
                  <a:lnTo>
                    <a:pt x="2269" y="400"/>
                  </a:lnTo>
                  <a:lnTo>
                    <a:pt x="1869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0" name="Google Shape;3380;p11"/>
            <p:cNvSpPr/>
            <p:nvPr/>
          </p:nvSpPr>
          <p:spPr>
            <a:xfrm>
              <a:off x="5615175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5" y="0"/>
                  </a:moveTo>
                  <a:lnTo>
                    <a:pt x="801" y="134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1" name="Google Shape;3381;p11"/>
            <p:cNvSpPr/>
            <p:nvPr/>
          </p:nvSpPr>
          <p:spPr>
            <a:xfrm>
              <a:off x="6075650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202" y="0"/>
                  </a:moveTo>
                  <a:lnTo>
                    <a:pt x="668" y="134"/>
                  </a:lnTo>
                  <a:lnTo>
                    <a:pt x="267" y="400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2" name="Google Shape;3382;p11"/>
            <p:cNvSpPr/>
            <p:nvPr/>
          </p:nvSpPr>
          <p:spPr>
            <a:xfrm>
              <a:off x="6532800" y="5413475"/>
              <a:ext cx="63400" cy="63400"/>
            </a:xfrm>
            <a:custGeom>
              <a:rect b="b" l="l" r="r" t="t"/>
              <a:pathLst>
                <a:path extrusionOk="0" h="2536" w="2536">
                  <a:moveTo>
                    <a:pt x="1335" y="0"/>
                  </a:moveTo>
                  <a:lnTo>
                    <a:pt x="801" y="134"/>
                  </a:lnTo>
                  <a:lnTo>
                    <a:pt x="400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383" name="Google Shape;3383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-9327358">
            <a:off x="-61080" y="2994679"/>
            <a:ext cx="2661868" cy="1992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4" name="Google Shape;3384;p11"/>
          <p:cNvPicPr preferRelativeResize="0"/>
          <p:nvPr/>
        </p:nvPicPr>
        <p:blipFill rotWithShape="1">
          <a:blip r:embed="rId4">
            <a:alphaModFix/>
          </a:blip>
          <a:srcRect b="26454" l="0" r="68188" t="0"/>
          <a:stretch/>
        </p:blipFill>
        <p:spPr>
          <a:xfrm flipH="1" rot="3036680">
            <a:off x="6296125" y="-158157"/>
            <a:ext cx="2296203" cy="1576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3385" name="Shape 33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3386" name="Shape 3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7" name="Google Shape;3387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32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8" name="Google Shape;338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564591">
            <a:off x="7403525" y="445027"/>
            <a:ext cx="1288226" cy="964325"/>
          </a:xfrm>
          <a:prstGeom prst="rect">
            <a:avLst/>
          </a:prstGeom>
          <a:noFill/>
          <a:ln>
            <a:noFill/>
          </a:ln>
        </p:spPr>
      </p:pic>
      <p:sp>
        <p:nvSpPr>
          <p:cNvPr id="3389" name="Google Shape;3389;p13"/>
          <p:cNvSpPr txBox="1"/>
          <p:nvPr>
            <p:ph type="title"/>
          </p:nvPr>
        </p:nvSpPr>
        <p:spPr>
          <a:xfrm>
            <a:off x="1927125" y="1564199"/>
            <a:ext cx="2479500" cy="48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90" name="Google Shape;3390;p13"/>
          <p:cNvSpPr txBox="1"/>
          <p:nvPr>
            <p:ph idx="1" type="subTitle"/>
          </p:nvPr>
        </p:nvSpPr>
        <p:spPr>
          <a:xfrm>
            <a:off x="1927125" y="2047121"/>
            <a:ext cx="2479500" cy="48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  <p:sp>
        <p:nvSpPr>
          <p:cNvPr id="3391" name="Google Shape;3391;p13"/>
          <p:cNvSpPr txBox="1"/>
          <p:nvPr>
            <p:ph idx="2" type="title"/>
          </p:nvPr>
        </p:nvSpPr>
        <p:spPr>
          <a:xfrm>
            <a:off x="5780473" y="1564199"/>
            <a:ext cx="2479500" cy="48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92" name="Google Shape;3392;p13"/>
          <p:cNvSpPr txBox="1"/>
          <p:nvPr>
            <p:ph idx="3" type="subTitle"/>
          </p:nvPr>
        </p:nvSpPr>
        <p:spPr>
          <a:xfrm>
            <a:off x="5780475" y="2047121"/>
            <a:ext cx="2479500" cy="48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  <p:sp>
        <p:nvSpPr>
          <p:cNvPr id="3393" name="Google Shape;3393;p13"/>
          <p:cNvSpPr txBox="1"/>
          <p:nvPr>
            <p:ph idx="4" type="title"/>
          </p:nvPr>
        </p:nvSpPr>
        <p:spPr>
          <a:xfrm>
            <a:off x="1927125" y="3020350"/>
            <a:ext cx="2479500" cy="48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94" name="Google Shape;3394;p13"/>
          <p:cNvSpPr txBox="1"/>
          <p:nvPr>
            <p:ph idx="5" type="subTitle"/>
          </p:nvPr>
        </p:nvSpPr>
        <p:spPr>
          <a:xfrm>
            <a:off x="1927125" y="3503266"/>
            <a:ext cx="2479500" cy="48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  <p:sp>
        <p:nvSpPr>
          <p:cNvPr id="3395" name="Google Shape;3395;p13"/>
          <p:cNvSpPr txBox="1"/>
          <p:nvPr>
            <p:ph idx="6" type="title"/>
          </p:nvPr>
        </p:nvSpPr>
        <p:spPr>
          <a:xfrm>
            <a:off x="5780473" y="3020350"/>
            <a:ext cx="2479500" cy="48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96" name="Google Shape;3396;p13"/>
          <p:cNvSpPr txBox="1"/>
          <p:nvPr>
            <p:ph idx="7" type="subTitle"/>
          </p:nvPr>
        </p:nvSpPr>
        <p:spPr>
          <a:xfrm>
            <a:off x="5780475" y="3503266"/>
            <a:ext cx="2479500" cy="48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  <p:sp>
        <p:nvSpPr>
          <p:cNvPr id="3397" name="Google Shape;3397;p13"/>
          <p:cNvSpPr txBox="1"/>
          <p:nvPr>
            <p:ph hasCustomPrompt="1" idx="8" type="title"/>
          </p:nvPr>
        </p:nvSpPr>
        <p:spPr>
          <a:xfrm>
            <a:off x="884025" y="1815750"/>
            <a:ext cx="10482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398" name="Google Shape;3398;p13"/>
          <p:cNvSpPr txBox="1"/>
          <p:nvPr>
            <p:ph hasCustomPrompt="1" idx="9" type="title"/>
          </p:nvPr>
        </p:nvSpPr>
        <p:spPr>
          <a:xfrm>
            <a:off x="884025" y="3301150"/>
            <a:ext cx="1048200" cy="4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399" name="Google Shape;3399;p13"/>
          <p:cNvSpPr txBox="1"/>
          <p:nvPr>
            <p:ph hasCustomPrompt="1" idx="13" type="title"/>
          </p:nvPr>
        </p:nvSpPr>
        <p:spPr>
          <a:xfrm>
            <a:off x="4734200" y="1815750"/>
            <a:ext cx="10482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400" name="Google Shape;3400;p13"/>
          <p:cNvSpPr txBox="1"/>
          <p:nvPr>
            <p:ph hasCustomPrompt="1" idx="14" type="title"/>
          </p:nvPr>
        </p:nvSpPr>
        <p:spPr>
          <a:xfrm>
            <a:off x="4734200" y="3301150"/>
            <a:ext cx="1048200" cy="4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401" name="Google Shape;3401;p13"/>
          <p:cNvSpPr txBox="1"/>
          <p:nvPr>
            <p:ph idx="15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cxnSp>
        <p:nvCxnSpPr>
          <p:cNvPr id="3402" name="Google Shape;3402;p13"/>
          <p:cNvCxnSpPr/>
          <p:nvPr/>
        </p:nvCxnSpPr>
        <p:spPr>
          <a:xfrm flipH="1">
            <a:off x="8539350" y="-321750"/>
            <a:ext cx="1905600" cy="1903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3403" name="Google Shape;3403;p13"/>
          <p:cNvGrpSpPr/>
          <p:nvPr/>
        </p:nvGrpSpPr>
        <p:grpSpPr>
          <a:xfrm>
            <a:off x="558049" y="4480266"/>
            <a:ext cx="1934189" cy="1818370"/>
            <a:chOff x="1023775" y="238125"/>
            <a:chExt cx="5572425" cy="5238750"/>
          </a:xfrm>
        </p:grpSpPr>
        <p:sp>
          <p:nvSpPr>
            <p:cNvPr id="3404" name="Google Shape;3404;p13"/>
            <p:cNvSpPr/>
            <p:nvPr/>
          </p:nvSpPr>
          <p:spPr>
            <a:xfrm>
              <a:off x="1023775" y="238125"/>
              <a:ext cx="63400" cy="63400"/>
            </a:xfrm>
            <a:custGeom>
              <a:rect b="b" l="l" r="r" t="t"/>
              <a:pathLst>
                <a:path extrusionOk="0" h="2536" w="2536">
                  <a:moveTo>
                    <a:pt x="1201" y="0"/>
                  </a:moveTo>
                  <a:lnTo>
                    <a:pt x="667" y="133"/>
                  </a:lnTo>
                  <a:lnTo>
                    <a:pt x="400" y="400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400" y="2136"/>
                  </a:lnTo>
                  <a:lnTo>
                    <a:pt x="667" y="2402"/>
                  </a:lnTo>
                  <a:lnTo>
                    <a:pt x="1201" y="2536"/>
                  </a:lnTo>
                  <a:lnTo>
                    <a:pt x="1735" y="2402"/>
                  </a:lnTo>
                  <a:lnTo>
                    <a:pt x="2136" y="2136"/>
                  </a:lnTo>
                  <a:lnTo>
                    <a:pt x="2402" y="1735"/>
                  </a:lnTo>
                  <a:lnTo>
                    <a:pt x="2536" y="1335"/>
                  </a:lnTo>
                  <a:lnTo>
                    <a:pt x="2402" y="801"/>
                  </a:lnTo>
                  <a:lnTo>
                    <a:pt x="2136" y="400"/>
                  </a:lnTo>
                  <a:lnTo>
                    <a:pt x="1735" y="133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5" name="Google Shape;3405;p13"/>
            <p:cNvSpPr/>
            <p:nvPr/>
          </p:nvSpPr>
          <p:spPr>
            <a:xfrm>
              <a:off x="1480900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5" y="0"/>
                  </a:moveTo>
                  <a:lnTo>
                    <a:pt x="801" y="133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2"/>
                  </a:lnTo>
                  <a:lnTo>
                    <a:pt x="1335" y="2536"/>
                  </a:lnTo>
                  <a:lnTo>
                    <a:pt x="1736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3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6" name="Google Shape;3406;p13"/>
            <p:cNvSpPr/>
            <p:nvPr/>
          </p:nvSpPr>
          <p:spPr>
            <a:xfrm>
              <a:off x="1941375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202" y="0"/>
                  </a:moveTo>
                  <a:lnTo>
                    <a:pt x="801" y="133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2"/>
                  </a:lnTo>
                  <a:lnTo>
                    <a:pt x="1202" y="2536"/>
                  </a:lnTo>
                  <a:lnTo>
                    <a:pt x="1736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3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7" name="Google Shape;3407;p13"/>
            <p:cNvSpPr/>
            <p:nvPr/>
          </p:nvSpPr>
          <p:spPr>
            <a:xfrm>
              <a:off x="2401850" y="238125"/>
              <a:ext cx="60100" cy="63400"/>
            </a:xfrm>
            <a:custGeom>
              <a:rect b="b" l="l" r="r" t="t"/>
              <a:pathLst>
                <a:path extrusionOk="0" h="2536" w="2404">
                  <a:moveTo>
                    <a:pt x="1202" y="0"/>
                  </a:moveTo>
                  <a:lnTo>
                    <a:pt x="668" y="133"/>
                  </a:lnTo>
                  <a:lnTo>
                    <a:pt x="268" y="400"/>
                  </a:lnTo>
                  <a:lnTo>
                    <a:pt x="1" y="801"/>
                  </a:lnTo>
                  <a:lnTo>
                    <a:pt x="1" y="1335"/>
                  </a:lnTo>
                  <a:lnTo>
                    <a:pt x="1" y="1735"/>
                  </a:lnTo>
                  <a:lnTo>
                    <a:pt x="268" y="2136"/>
                  </a:lnTo>
                  <a:lnTo>
                    <a:pt x="668" y="2402"/>
                  </a:lnTo>
                  <a:lnTo>
                    <a:pt x="1202" y="2536"/>
                  </a:lnTo>
                  <a:lnTo>
                    <a:pt x="1736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3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8" name="Google Shape;3408;p13"/>
            <p:cNvSpPr/>
            <p:nvPr/>
          </p:nvSpPr>
          <p:spPr>
            <a:xfrm>
              <a:off x="2859000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5" y="0"/>
                  </a:moveTo>
                  <a:lnTo>
                    <a:pt x="801" y="133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2"/>
                  </a:lnTo>
                  <a:lnTo>
                    <a:pt x="1335" y="2536"/>
                  </a:lnTo>
                  <a:lnTo>
                    <a:pt x="1735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5" y="133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9" name="Google Shape;3409;p13"/>
            <p:cNvSpPr/>
            <p:nvPr/>
          </p:nvSpPr>
          <p:spPr>
            <a:xfrm>
              <a:off x="3319475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201" y="0"/>
                  </a:moveTo>
                  <a:lnTo>
                    <a:pt x="801" y="133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2"/>
                  </a:lnTo>
                  <a:lnTo>
                    <a:pt x="1201" y="2536"/>
                  </a:lnTo>
                  <a:lnTo>
                    <a:pt x="1735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5" y="133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0" name="Google Shape;3410;p13"/>
            <p:cNvSpPr/>
            <p:nvPr/>
          </p:nvSpPr>
          <p:spPr>
            <a:xfrm>
              <a:off x="3779950" y="238125"/>
              <a:ext cx="60075" cy="63400"/>
            </a:xfrm>
            <a:custGeom>
              <a:rect b="b" l="l" r="r" t="t"/>
              <a:pathLst>
                <a:path extrusionOk="0" h="2536" w="2403">
                  <a:moveTo>
                    <a:pt x="1202" y="0"/>
                  </a:moveTo>
                  <a:lnTo>
                    <a:pt x="668" y="133"/>
                  </a:lnTo>
                  <a:lnTo>
                    <a:pt x="267" y="400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2"/>
                  </a:lnTo>
                  <a:lnTo>
                    <a:pt x="1202" y="2536"/>
                  </a:lnTo>
                  <a:lnTo>
                    <a:pt x="1735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5" y="133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1" name="Google Shape;3411;p13"/>
            <p:cNvSpPr/>
            <p:nvPr/>
          </p:nvSpPr>
          <p:spPr>
            <a:xfrm>
              <a:off x="4237075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6" y="0"/>
                  </a:moveTo>
                  <a:lnTo>
                    <a:pt x="802" y="133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2"/>
                  </a:lnTo>
                  <a:lnTo>
                    <a:pt x="1336" y="2536"/>
                  </a:lnTo>
                  <a:lnTo>
                    <a:pt x="1736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3"/>
                  </a:lnTo>
                  <a:lnTo>
                    <a:pt x="13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2" name="Google Shape;3412;p13"/>
            <p:cNvSpPr/>
            <p:nvPr/>
          </p:nvSpPr>
          <p:spPr>
            <a:xfrm>
              <a:off x="4697550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202" y="0"/>
                  </a:moveTo>
                  <a:lnTo>
                    <a:pt x="802" y="133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2"/>
                  </a:lnTo>
                  <a:lnTo>
                    <a:pt x="1202" y="2536"/>
                  </a:lnTo>
                  <a:lnTo>
                    <a:pt x="1736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3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3" name="Google Shape;3413;p13"/>
            <p:cNvSpPr/>
            <p:nvPr/>
          </p:nvSpPr>
          <p:spPr>
            <a:xfrm>
              <a:off x="5154700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5" y="0"/>
                  </a:moveTo>
                  <a:lnTo>
                    <a:pt x="801" y="133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2"/>
                  </a:lnTo>
                  <a:lnTo>
                    <a:pt x="1335" y="2536"/>
                  </a:lnTo>
                  <a:lnTo>
                    <a:pt x="1869" y="2402"/>
                  </a:lnTo>
                  <a:lnTo>
                    <a:pt x="2269" y="2136"/>
                  </a:lnTo>
                  <a:lnTo>
                    <a:pt x="2536" y="1735"/>
                  </a:lnTo>
                  <a:lnTo>
                    <a:pt x="2536" y="1335"/>
                  </a:lnTo>
                  <a:lnTo>
                    <a:pt x="2536" y="801"/>
                  </a:lnTo>
                  <a:lnTo>
                    <a:pt x="2269" y="400"/>
                  </a:lnTo>
                  <a:lnTo>
                    <a:pt x="1869" y="133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4" name="Google Shape;3414;p13"/>
            <p:cNvSpPr/>
            <p:nvPr/>
          </p:nvSpPr>
          <p:spPr>
            <a:xfrm>
              <a:off x="5615175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5" y="0"/>
                  </a:moveTo>
                  <a:lnTo>
                    <a:pt x="801" y="133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2"/>
                  </a:lnTo>
                  <a:lnTo>
                    <a:pt x="1335" y="2536"/>
                  </a:lnTo>
                  <a:lnTo>
                    <a:pt x="1736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3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5" name="Google Shape;3415;p13"/>
            <p:cNvSpPr/>
            <p:nvPr/>
          </p:nvSpPr>
          <p:spPr>
            <a:xfrm>
              <a:off x="6075650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202" y="0"/>
                  </a:moveTo>
                  <a:lnTo>
                    <a:pt x="668" y="133"/>
                  </a:lnTo>
                  <a:lnTo>
                    <a:pt x="267" y="400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2"/>
                  </a:lnTo>
                  <a:lnTo>
                    <a:pt x="1202" y="2536"/>
                  </a:lnTo>
                  <a:lnTo>
                    <a:pt x="1736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3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6" name="Google Shape;3416;p13"/>
            <p:cNvSpPr/>
            <p:nvPr/>
          </p:nvSpPr>
          <p:spPr>
            <a:xfrm>
              <a:off x="6532800" y="238125"/>
              <a:ext cx="63400" cy="63400"/>
            </a:xfrm>
            <a:custGeom>
              <a:rect b="b" l="l" r="r" t="t"/>
              <a:pathLst>
                <a:path extrusionOk="0" h="2536" w="2536">
                  <a:moveTo>
                    <a:pt x="1335" y="0"/>
                  </a:moveTo>
                  <a:lnTo>
                    <a:pt x="801" y="133"/>
                  </a:lnTo>
                  <a:lnTo>
                    <a:pt x="400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0" y="2136"/>
                  </a:lnTo>
                  <a:lnTo>
                    <a:pt x="801" y="2402"/>
                  </a:lnTo>
                  <a:lnTo>
                    <a:pt x="1335" y="2536"/>
                  </a:lnTo>
                  <a:lnTo>
                    <a:pt x="1735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5" y="133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7" name="Google Shape;3417;p13"/>
            <p:cNvSpPr/>
            <p:nvPr/>
          </p:nvSpPr>
          <p:spPr>
            <a:xfrm>
              <a:off x="1023775" y="63852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667" y="1"/>
                  </a:moveTo>
                  <a:lnTo>
                    <a:pt x="400" y="268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6"/>
                  </a:lnTo>
                  <a:lnTo>
                    <a:pt x="2536" y="1202"/>
                  </a:lnTo>
                  <a:lnTo>
                    <a:pt x="2402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8" name="Google Shape;3418;p13"/>
            <p:cNvSpPr/>
            <p:nvPr/>
          </p:nvSpPr>
          <p:spPr>
            <a:xfrm>
              <a:off x="1480900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9" name="Google Shape;3419;p13"/>
            <p:cNvSpPr/>
            <p:nvPr/>
          </p:nvSpPr>
          <p:spPr>
            <a:xfrm>
              <a:off x="1941375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0" name="Google Shape;3420;p13"/>
            <p:cNvSpPr/>
            <p:nvPr/>
          </p:nvSpPr>
          <p:spPr>
            <a:xfrm>
              <a:off x="2401850" y="638525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668" y="1"/>
                  </a:moveTo>
                  <a:lnTo>
                    <a:pt x="268" y="268"/>
                  </a:lnTo>
                  <a:lnTo>
                    <a:pt x="1" y="668"/>
                  </a:lnTo>
                  <a:lnTo>
                    <a:pt x="1" y="1202"/>
                  </a:lnTo>
                  <a:lnTo>
                    <a:pt x="1" y="1736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1" name="Google Shape;3421;p13"/>
            <p:cNvSpPr/>
            <p:nvPr/>
          </p:nvSpPr>
          <p:spPr>
            <a:xfrm>
              <a:off x="2859000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2" name="Google Shape;3422;p13"/>
            <p:cNvSpPr/>
            <p:nvPr/>
          </p:nvSpPr>
          <p:spPr>
            <a:xfrm>
              <a:off x="3319475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3" name="Google Shape;3423;p13"/>
            <p:cNvSpPr/>
            <p:nvPr/>
          </p:nvSpPr>
          <p:spPr>
            <a:xfrm>
              <a:off x="3779950" y="638525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668" y="1"/>
                  </a:moveTo>
                  <a:lnTo>
                    <a:pt x="267" y="268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4" name="Google Shape;3424;p13"/>
            <p:cNvSpPr/>
            <p:nvPr/>
          </p:nvSpPr>
          <p:spPr>
            <a:xfrm>
              <a:off x="4237075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2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5" name="Google Shape;3425;p13"/>
            <p:cNvSpPr/>
            <p:nvPr/>
          </p:nvSpPr>
          <p:spPr>
            <a:xfrm>
              <a:off x="4697550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2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6" name="Google Shape;3426;p13"/>
            <p:cNvSpPr/>
            <p:nvPr/>
          </p:nvSpPr>
          <p:spPr>
            <a:xfrm>
              <a:off x="5154700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6"/>
                  </a:lnTo>
                  <a:lnTo>
                    <a:pt x="2536" y="1202"/>
                  </a:lnTo>
                  <a:lnTo>
                    <a:pt x="2536" y="668"/>
                  </a:lnTo>
                  <a:lnTo>
                    <a:pt x="2269" y="268"/>
                  </a:lnTo>
                  <a:lnTo>
                    <a:pt x="18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7" name="Google Shape;3427;p13"/>
            <p:cNvSpPr/>
            <p:nvPr/>
          </p:nvSpPr>
          <p:spPr>
            <a:xfrm>
              <a:off x="5615175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8" name="Google Shape;3428;p13"/>
            <p:cNvSpPr/>
            <p:nvPr/>
          </p:nvSpPr>
          <p:spPr>
            <a:xfrm>
              <a:off x="6075650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668" y="1"/>
                  </a:moveTo>
                  <a:lnTo>
                    <a:pt x="267" y="268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9" name="Google Shape;3429;p13"/>
            <p:cNvSpPr/>
            <p:nvPr/>
          </p:nvSpPr>
          <p:spPr>
            <a:xfrm>
              <a:off x="6532800" y="63852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801" y="1"/>
                  </a:moveTo>
                  <a:lnTo>
                    <a:pt x="400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0" name="Google Shape;3430;p13"/>
            <p:cNvSpPr/>
            <p:nvPr/>
          </p:nvSpPr>
          <p:spPr>
            <a:xfrm>
              <a:off x="1023775" y="1035600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201" y="1"/>
                  </a:moveTo>
                  <a:lnTo>
                    <a:pt x="667" y="134"/>
                  </a:lnTo>
                  <a:lnTo>
                    <a:pt x="400" y="401"/>
                  </a:lnTo>
                  <a:lnTo>
                    <a:pt x="0" y="801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6"/>
                  </a:lnTo>
                  <a:lnTo>
                    <a:pt x="2536" y="1202"/>
                  </a:lnTo>
                  <a:lnTo>
                    <a:pt x="2402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1" name="Google Shape;3431;p13"/>
            <p:cNvSpPr/>
            <p:nvPr/>
          </p:nvSpPr>
          <p:spPr>
            <a:xfrm>
              <a:off x="1480900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2" name="Google Shape;3432;p13"/>
            <p:cNvSpPr/>
            <p:nvPr/>
          </p:nvSpPr>
          <p:spPr>
            <a:xfrm>
              <a:off x="1941375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3" name="Google Shape;3433;p13"/>
            <p:cNvSpPr/>
            <p:nvPr/>
          </p:nvSpPr>
          <p:spPr>
            <a:xfrm>
              <a:off x="2401850" y="1035600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1202" y="1"/>
                  </a:moveTo>
                  <a:lnTo>
                    <a:pt x="668" y="134"/>
                  </a:lnTo>
                  <a:lnTo>
                    <a:pt x="268" y="401"/>
                  </a:lnTo>
                  <a:lnTo>
                    <a:pt x="1" y="801"/>
                  </a:lnTo>
                  <a:lnTo>
                    <a:pt x="1" y="1202"/>
                  </a:lnTo>
                  <a:lnTo>
                    <a:pt x="1" y="1736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4" name="Google Shape;3434;p13"/>
            <p:cNvSpPr/>
            <p:nvPr/>
          </p:nvSpPr>
          <p:spPr>
            <a:xfrm>
              <a:off x="2859000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5" name="Google Shape;3435;p13"/>
            <p:cNvSpPr/>
            <p:nvPr/>
          </p:nvSpPr>
          <p:spPr>
            <a:xfrm>
              <a:off x="3319475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1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6" name="Google Shape;3436;p13"/>
            <p:cNvSpPr/>
            <p:nvPr/>
          </p:nvSpPr>
          <p:spPr>
            <a:xfrm>
              <a:off x="3779950" y="1035600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1202" y="1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7" name="Google Shape;3437;p13"/>
            <p:cNvSpPr/>
            <p:nvPr/>
          </p:nvSpPr>
          <p:spPr>
            <a:xfrm>
              <a:off x="4237075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6" y="1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8" name="Google Shape;3438;p13"/>
            <p:cNvSpPr/>
            <p:nvPr/>
          </p:nvSpPr>
          <p:spPr>
            <a:xfrm>
              <a:off x="4697550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9" name="Google Shape;3439;p13"/>
            <p:cNvSpPr/>
            <p:nvPr/>
          </p:nvSpPr>
          <p:spPr>
            <a:xfrm>
              <a:off x="5154700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6"/>
                  </a:lnTo>
                  <a:lnTo>
                    <a:pt x="2536" y="1202"/>
                  </a:lnTo>
                  <a:lnTo>
                    <a:pt x="2536" y="801"/>
                  </a:lnTo>
                  <a:lnTo>
                    <a:pt x="2269" y="401"/>
                  </a:lnTo>
                  <a:lnTo>
                    <a:pt x="1869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0" name="Google Shape;3440;p13"/>
            <p:cNvSpPr/>
            <p:nvPr/>
          </p:nvSpPr>
          <p:spPr>
            <a:xfrm>
              <a:off x="5615175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1" name="Google Shape;3441;p13"/>
            <p:cNvSpPr/>
            <p:nvPr/>
          </p:nvSpPr>
          <p:spPr>
            <a:xfrm>
              <a:off x="6075650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2" name="Google Shape;3442;p13"/>
            <p:cNvSpPr/>
            <p:nvPr/>
          </p:nvSpPr>
          <p:spPr>
            <a:xfrm>
              <a:off x="6532800" y="1035600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335" y="1"/>
                  </a:moveTo>
                  <a:lnTo>
                    <a:pt x="801" y="134"/>
                  </a:lnTo>
                  <a:lnTo>
                    <a:pt x="400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3" name="Google Shape;3443;p13"/>
            <p:cNvSpPr/>
            <p:nvPr/>
          </p:nvSpPr>
          <p:spPr>
            <a:xfrm>
              <a:off x="1023775" y="143267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201" y="1"/>
                  </a:moveTo>
                  <a:lnTo>
                    <a:pt x="667" y="134"/>
                  </a:lnTo>
                  <a:lnTo>
                    <a:pt x="400" y="401"/>
                  </a:lnTo>
                  <a:lnTo>
                    <a:pt x="0" y="802"/>
                  </a:lnTo>
                  <a:lnTo>
                    <a:pt x="0" y="1335"/>
                  </a:lnTo>
                  <a:lnTo>
                    <a:pt x="0" y="1736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6"/>
                  </a:lnTo>
                  <a:lnTo>
                    <a:pt x="2536" y="1335"/>
                  </a:lnTo>
                  <a:lnTo>
                    <a:pt x="2402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4" name="Google Shape;3444;p13"/>
            <p:cNvSpPr/>
            <p:nvPr/>
          </p:nvSpPr>
          <p:spPr>
            <a:xfrm>
              <a:off x="1480900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1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5" name="Google Shape;3445;p13"/>
            <p:cNvSpPr/>
            <p:nvPr/>
          </p:nvSpPr>
          <p:spPr>
            <a:xfrm>
              <a:off x="1941375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1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6" name="Google Shape;3446;p13"/>
            <p:cNvSpPr/>
            <p:nvPr/>
          </p:nvSpPr>
          <p:spPr>
            <a:xfrm>
              <a:off x="2401850" y="1432675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1202" y="1"/>
                  </a:moveTo>
                  <a:lnTo>
                    <a:pt x="668" y="134"/>
                  </a:lnTo>
                  <a:lnTo>
                    <a:pt x="268" y="401"/>
                  </a:lnTo>
                  <a:lnTo>
                    <a:pt x="1" y="802"/>
                  </a:lnTo>
                  <a:lnTo>
                    <a:pt x="1" y="1335"/>
                  </a:lnTo>
                  <a:lnTo>
                    <a:pt x="1" y="1736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7" name="Google Shape;3447;p13"/>
            <p:cNvSpPr/>
            <p:nvPr/>
          </p:nvSpPr>
          <p:spPr>
            <a:xfrm>
              <a:off x="2859000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8" name="Google Shape;3448;p13"/>
            <p:cNvSpPr/>
            <p:nvPr/>
          </p:nvSpPr>
          <p:spPr>
            <a:xfrm>
              <a:off x="3319475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1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9" name="Google Shape;3449;p13"/>
            <p:cNvSpPr/>
            <p:nvPr/>
          </p:nvSpPr>
          <p:spPr>
            <a:xfrm>
              <a:off x="3779950" y="1432675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1202" y="1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2"/>
                  </a:lnTo>
                  <a:lnTo>
                    <a:pt x="0" y="1335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0" name="Google Shape;3450;p13"/>
            <p:cNvSpPr/>
            <p:nvPr/>
          </p:nvSpPr>
          <p:spPr>
            <a:xfrm>
              <a:off x="4237075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6" y="1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1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1" name="Google Shape;3451;p13"/>
            <p:cNvSpPr/>
            <p:nvPr/>
          </p:nvSpPr>
          <p:spPr>
            <a:xfrm>
              <a:off x="4697550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1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2" name="Google Shape;3452;p13"/>
            <p:cNvSpPr/>
            <p:nvPr/>
          </p:nvSpPr>
          <p:spPr>
            <a:xfrm>
              <a:off x="5154700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6"/>
                  </a:lnTo>
                  <a:lnTo>
                    <a:pt x="2536" y="1335"/>
                  </a:lnTo>
                  <a:lnTo>
                    <a:pt x="2536" y="802"/>
                  </a:lnTo>
                  <a:lnTo>
                    <a:pt x="2269" y="401"/>
                  </a:lnTo>
                  <a:lnTo>
                    <a:pt x="1869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3" name="Google Shape;3453;p13"/>
            <p:cNvSpPr/>
            <p:nvPr/>
          </p:nvSpPr>
          <p:spPr>
            <a:xfrm>
              <a:off x="5615175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4" name="Google Shape;3454;p13"/>
            <p:cNvSpPr/>
            <p:nvPr/>
          </p:nvSpPr>
          <p:spPr>
            <a:xfrm>
              <a:off x="6075650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2"/>
                  </a:lnTo>
                  <a:lnTo>
                    <a:pt x="0" y="1335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5" name="Google Shape;3455;p13"/>
            <p:cNvSpPr/>
            <p:nvPr/>
          </p:nvSpPr>
          <p:spPr>
            <a:xfrm>
              <a:off x="6532800" y="143267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335" y="1"/>
                  </a:moveTo>
                  <a:lnTo>
                    <a:pt x="801" y="134"/>
                  </a:lnTo>
                  <a:lnTo>
                    <a:pt x="400" y="401"/>
                  </a:lnTo>
                  <a:lnTo>
                    <a:pt x="134" y="802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6" name="Google Shape;3456;p13"/>
            <p:cNvSpPr/>
            <p:nvPr/>
          </p:nvSpPr>
          <p:spPr>
            <a:xfrm>
              <a:off x="1023775" y="1833100"/>
              <a:ext cx="63400" cy="60075"/>
            </a:xfrm>
            <a:custGeom>
              <a:rect b="b" l="l" r="r" t="t"/>
              <a:pathLst>
                <a:path extrusionOk="0" h="2403" w="2536">
                  <a:moveTo>
                    <a:pt x="667" y="0"/>
                  </a:moveTo>
                  <a:lnTo>
                    <a:pt x="400" y="267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5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5"/>
                  </a:lnTo>
                  <a:lnTo>
                    <a:pt x="2536" y="1202"/>
                  </a:lnTo>
                  <a:lnTo>
                    <a:pt x="2402" y="668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7" name="Google Shape;3457;p13"/>
            <p:cNvSpPr/>
            <p:nvPr/>
          </p:nvSpPr>
          <p:spPr>
            <a:xfrm>
              <a:off x="1480900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801" y="0"/>
                  </a:moveTo>
                  <a:lnTo>
                    <a:pt x="401" y="267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8" name="Google Shape;3458;p13"/>
            <p:cNvSpPr/>
            <p:nvPr/>
          </p:nvSpPr>
          <p:spPr>
            <a:xfrm>
              <a:off x="1941375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801" y="0"/>
                  </a:moveTo>
                  <a:lnTo>
                    <a:pt x="401" y="267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9" name="Google Shape;3459;p13"/>
            <p:cNvSpPr/>
            <p:nvPr/>
          </p:nvSpPr>
          <p:spPr>
            <a:xfrm>
              <a:off x="2401850" y="1833100"/>
              <a:ext cx="60100" cy="60075"/>
            </a:xfrm>
            <a:custGeom>
              <a:rect b="b" l="l" r="r" t="t"/>
              <a:pathLst>
                <a:path extrusionOk="0" h="2403" w="2404">
                  <a:moveTo>
                    <a:pt x="668" y="0"/>
                  </a:moveTo>
                  <a:lnTo>
                    <a:pt x="268" y="267"/>
                  </a:lnTo>
                  <a:lnTo>
                    <a:pt x="1" y="668"/>
                  </a:lnTo>
                  <a:lnTo>
                    <a:pt x="1" y="1202"/>
                  </a:lnTo>
                  <a:lnTo>
                    <a:pt x="1" y="1735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0" name="Google Shape;3460;p13"/>
            <p:cNvSpPr/>
            <p:nvPr/>
          </p:nvSpPr>
          <p:spPr>
            <a:xfrm>
              <a:off x="2859000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801" y="0"/>
                  </a:moveTo>
                  <a:lnTo>
                    <a:pt x="401" y="267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1" name="Google Shape;3461;p13"/>
            <p:cNvSpPr/>
            <p:nvPr/>
          </p:nvSpPr>
          <p:spPr>
            <a:xfrm>
              <a:off x="3319475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801" y="0"/>
                  </a:moveTo>
                  <a:lnTo>
                    <a:pt x="401" y="267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2" name="Google Shape;3462;p13"/>
            <p:cNvSpPr/>
            <p:nvPr/>
          </p:nvSpPr>
          <p:spPr>
            <a:xfrm>
              <a:off x="3779950" y="1833100"/>
              <a:ext cx="60075" cy="60075"/>
            </a:xfrm>
            <a:custGeom>
              <a:rect b="b" l="l" r="r" t="t"/>
              <a:pathLst>
                <a:path extrusionOk="0" h="2403" w="2403">
                  <a:moveTo>
                    <a:pt x="668" y="0"/>
                  </a:moveTo>
                  <a:lnTo>
                    <a:pt x="267" y="267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3" name="Google Shape;3463;p13"/>
            <p:cNvSpPr/>
            <p:nvPr/>
          </p:nvSpPr>
          <p:spPr>
            <a:xfrm>
              <a:off x="4237075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802" y="0"/>
                  </a:moveTo>
                  <a:lnTo>
                    <a:pt x="401" y="267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4" name="Google Shape;3464;p13"/>
            <p:cNvSpPr/>
            <p:nvPr/>
          </p:nvSpPr>
          <p:spPr>
            <a:xfrm>
              <a:off x="4697550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802" y="0"/>
                  </a:moveTo>
                  <a:lnTo>
                    <a:pt x="401" y="267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5" name="Google Shape;3465;p13"/>
            <p:cNvSpPr/>
            <p:nvPr/>
          </p:nvSpPr>
          <p:spPr>
            <a:xfrm>
              <a:off x="5154700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801" y="0"/>
                  </a:moveTo>
                  <a:lnTo>
                    <a:pt x="401" y="267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5"/>
                  </a:lnTo>
                  <a:lnTo>
                    <a:pt x="2536" y="1202"/>
                  </a:lnTo>
                  <a:lnTo>
                    <a:pt x="2536" y="668"/>
                  </a:lnTo>
                  <a:lnTo>
                    <a:pt x="2269" y="267"/>
                  </a:lnTo>
                  <a:lnTo>
                    <a:pt x="18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6" name="Google Shape;3466;p13"/>
            <p:cNvSpPr/>
            <p:nvPr/>
          </p:nvSpPr>
          <p:spPr>
            <a:xfrm>
              <a:off x="5615175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801" y="0"/>
                  </a:moveTo>
                  <a:lnTo>
                    <a:pt x="401" y="267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7" name="Google Shape;3467;p13"/>
            <p:cNvSpPr/>
            <p:nvPr/>
          </p:nvSpPr>
          <p:spPr>
            <a:xfrm>
              <a:off x="6075650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668" y="0"/>
                  </a:moveTo>
                  <a:lnTo>
                    <a:pt x="267" y="267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8" name="Google Shape;3468;p13"/>
            <p:cNvSpPr/>
            <p:nvPr/>
          </p:nvSpPr>
          <p:spPr>
            <a:xfrm>
              <a:off x="6532800" y="1833100"/>
              <a:ext cx="63400" cy="60075"/>
            </a:xfrm>
            <a:custGeom>
              <a:rect b="b" l="l" r="r" t="t"/>
              <a:pathLst>
                <a:path extrusionOk="0" h="2403" w="2536">
                  <a:moveTo>
                    <a:pt x="801" y="0"/>
                  </a:moveTo>
                  <a:lnTo>
                    <a:pt x="400" y="267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5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9" name="Google Shape;3469;p13"/>
            <p:cNvSpPr/>
            <p:nvPr/>
          </p:nvSpPr>
          <p:spPr>
            <a:xfrm>
              <a:off x="1023775" y="223017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201" y="0"/>
                  </a:moveTo>
                  <a:lnTo>
                    <a:pt x="667" y="134"/>
                  </a:lnTo>
                  <a:lnTo>
                    <a:pt x="400" y="401"/>
                  </a:lnTo>
                  <a:lnTo>
                    <a:pt x="0" y="801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6"/>
                  </a:lnTo>
                  <a:lnTo>
                    <a:pt x="2536" y="1202"/>
                  </a:lnTo>
                  <a:lnTo>
                    <a:pt x="2402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0" name="Google Shape;3470;p13"/>
            <p:cNvSpPr/>
            <p:nvPr/>
          </p:nvSpPr>
          <p:spPr>
            <a:xfrm>
              <a:off x="1480900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1" name="Google Shape;3471;p13"/>
            <p:cNvSpPr/>
            <p:nvPr/>
          </p:nvSpPr>
          <p:spPr>
            <a:xfrm>
              <a:off x="1941375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2" name="Google Shape;3472;p13"/>
            <p:cNvSpPr/>
            <p:nvPr/>
          </p:nvSpPr>
          <p:spPr>
            <a:xfrm>
              <a:off x="2401850" y="2230175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1202" y="0"/>
                  </a:moveTo>
                  <a:lnTo>
                    <a:pt x="668" y="134"/>
                  </a:lnTo>
                  <a:lnTo>
                    <a:pt x="268" y="401"/>
                  </a:lnTo>
                  <a:lnTo>
                    <a:pt x="1" y="801"/>
                  </a:lnTo>
                  <a:lnTo>
                    <a:pt x="1" y="1202"/>
                  </a:lnTo>
                  <a:lnTo>
                    <a:pt x="1" y="1736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3" name="Google Shape;3473;p13"/>
            <p:cNvSpPr/>
            <p:nvPr/>
          </p:nvSpPr>
          <p:spPr>
            <a:xfrm>
              <a:off x="2859000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4" name="Google Shape;3474;p13"/>
            <p:cNvSpPr/>
            <p:nvPr/>
          </p:nvSpPr>
          <p:spPr>
            <a:xfrm>
              <a:off x="3319475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1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5" name="Google Shape;3475;p13"/>
            <p:cNvSpPr/>
            <p:nvPr/>
          </p:nvSpPr>
          <p:spPr>
            <a:xfrm>
              <a:off x="3779950" y="2230175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1202" y="0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6" name="Google Shape;3476;p13"/>
            <p:cNvSpPr/>
            <p:nvPr/>
          </p:nvSpPr>
          <p:spPr>
            <a:xfrm>
              <a:off x="4237075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6" y="0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7" name="Google Shape;3477;p13"/>
            <p:cNvSpPr/>
            <p:nvPr/>
          </p:nvSpPr>
          <p:spPr>
            <a:xfrm>
              <a:off x="4697550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8" name="Google Shape;3478;p13"/>
            <p:cNvSpPr/>
            <p:nvPr/>
          </p:nvSpPr>
          <p:spPr>
            <a:xfrm>
              <a:off x="5154700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6"/>
                  </a:lnTo>
                  <a:lnTo>
                    <a:pt x="2536" y="1202"/>
                  </a:lnTo>
                  <a:lnTo>
                    <a:pt x="2536" y="801"/>
                  </a:lnTo>
                  <a:lnTo>
                    <a:pt x="2269" y="401"/>
                  </a:lnTo>
                  <a:lnTo>
                    <a:pt x="1869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9" name="Google Shape;3479;p13"/>
            <p:cNvSpPr/>
            <p:nvPr/>
          </p:nvSpPr>
          <p:spPr>
            <a:xfrm>
              <a:off x="5615175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0" name="Google Shape;3480;p13"/>
            <p:cNvSpPr/>
            <p:nvPr/>
          </p:nvSpPr>
          <p:spPr>
            <a:xfrm>
              <a:off x="6075650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1" name="Google Shape;3481;p13"/>
            <p:cNvSpPr/>
            <p:nvPr/>
          </p:nvSpPr>
          <p:spPr>
            <a:xfrm>
              <a:off x="6532800" y="223017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335" y="0"/>
                  </a:moveTo>
                  <a:lnTo>
                    <a:pt x="801" y="134"/>
                  </a:lnTo>
                  <a:lnTo>
                    <a:pt x="400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2" name="Google Shape;3482;p13"/>
            <p:cNvSpPr/>
            <p:nvPr/>
          </p:nvSpPr>
          <p:spPr>
            <a:xfrm>
              <a:off x="1023775" y="2627250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201" y="0"/>
                  </a:moveTo>
                  <a:lnTo>
                    <a:pt x="667" y="134"/>
                  </a:lnTo>
                  <a:lnTo>
                    <a:pt x="400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6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6"/>
                  </a:lnTo>
                  <a:lnTo>
                    <a:pt x="2536" y="1335"/>
                  </a:lnTo>
                  <a:lnTo>
                    <a:pt x="2402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3" name="Google Shape;3483;p13"/>
            <p:cNvSpPr/>
            <p:nvPr/>
          </p:nvSpPr>
          <p:spPr>
            <a:xfrm>
              <a:off x="1480900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4" name="Google Shape;3484;p13"/>
            <p:cNvSpPr/>
            <p:nvPr/>
          </p:nvSpPr>
          <p:spPr>
            <a:xfrm>
              <a:off x="1941375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5" name="Google Shape;3485;p13"/>
            <p:cNvSpPr/>
            <p:nvPr/>
          </p:nvSpPr>
          <p:spPr>
            <a:xfrm>
              <a:off x="2401850" y="2627250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1202" y="0"/>
                  </a:moveTo>
                  <a:lnTo>
                    <a:pt x="668" y="134"/>
                  </a:lnTo>
                  <a:lnTo>
                    <a:pt x="268" y="401"/>
                  </a:lnTo>
                  <a:lnTo>
                    <a:pt x="1" y="801"/>
                  </a:lnTo>
                  <a:lnTo>
                    <a:pt x="1" y="1335"/>
                  </a:lnTo>
                  <a:lnTo>
                    <a:pt x="1" y="1736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6" name="Google Shape;3486;p13"/>
            <p:cNvSpPr/>
            <p:nvPr/>
          </p:nvSpPr>
          <p:spPr>
            <a:xfrm>
              <a:off x="2859000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7" name="Google Shape;3487;p13"/>
            <p:cNvSpPr/>
            <p:nvPr/>
          </p:nvSpPr>
          <p:spPr>
            <a:xfrm>
              <a:off x="3319475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1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8" name="Google Shape;3488;p13"/>
            <p:cNvSpPr/>
            <p:nvPr/>
          </p:nvSpPr>
          <p:spPr>
            <a:xfrm>
              <a:off x="3779950" y="2627250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1202" y="0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9" name="Google Shape;3489;p13"/>
            <p:cNvSpPr/>
            <p:nvPr/>
          </p:nvSpPr>
          <p:spPr>
            <a:xfrm>
              <a:off x="4237075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6" y="0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0" name="Google Shape;3490;p13"/>
            <p:cNvSpPr/>
            <p:nvPr/>
          </p:nvSpPr>
          <p:spPr>
            <a:xfrm>
              <a:off x="4697550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1" name="Google Shape;3491;p13"/>
            <p:cNvSpPr/>
            <p:nvPr/>
          </p:nvSpPr>
          <p:spPr>
            <a:xfrm>
              <a:off x="5154700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6"/>
                  </a:lnTo>
                  <a:lnTo>
                    <a:pt x="2536" y="1335"/>
                  </a:lnTo>
                  <a:lnTo>
                    <a:pt x="2536" y="801"/>
                  </a:lnTo>
                  <a:lnTo>
                    <a:pt x="2269" y="401"/>
                  </a:lnTo>
                  <a:lnTo>
                    <a:pt x="1869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2" name="Google Shape;3492;p13"/>
            <p:cNvSpPr/>
            <p:nvPr/>
          </p:nvSpPr>
          <p:spPr>
            <a:xfrm>
              <a:off x="5615175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3" name="Google Shape;3493;p13"/>
            <p:cNvSpPr/>
            <p:nvPr/>
          </p:nvSpPr>
          <p:spPr>
            <a:xfrm>
              <a:off x="6075650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4" name="Google Shape;3494;p13"/>
            <p:cNvSpPr/>
            <p:nvPr/>
          </p:nvSpPr>
          <p:spPr>
            <a:xfrm>
              <a:off x="6532800" y="2627250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335" y="0"/>
                  </a:moveTo>
                  <a:lnTo>
                    <a:pt x="801" y="134"/>
                  </a:lnTo>
                  <a:lnTo>
                    <a:pt x="400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5" name="Google Shape;3495;p13"/>
            <p:cNvSpPr/>
            <p:nvPr/>
          </p:nvSpPr>
          <p:spPr>
            <a:xfrm>
              <a:off x="1023775" y="302432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201" y="1"/>
                  </a:moveTo>
                  <a:lnTo>
                    <a:pt x="667" y="134"/>
                  </a:lnTo>
                  <a:lnTo>
                    <a:pt x="400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869"/>
                  </a:lnTo>
                  <a:lnTo>
                    <a:pt x="400" y="2270"/>
                  </a:lnTo>
                  <a:lnTo>
                    <a:pt x="667" y="2537"/>
                  </a:lnTo>
                  <a:lnTo>
                    <a:pt x="1735" y="2537"/>
                  </a:lnTo>
                  <a:lnTo>
                    <a:pt x="2136" y="2270"/>
                  </a:lnTo>
                  <a:lnTo>
                    <a:pt x="2402" y="1869"/>
                  </a:lnTo>
                  <a:lnTo>
                    <a:pt x="2536" y="1335"/>
                  </a:lnTo>
                  <a:lnTo>
                    <a:pt x="2402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6" name="Google Shape;3496;p13"/>
            <p:cNvSpPr/>
            <p:nvPr/>
          </p:nvSpPr>
          <p:spPr>
            <a:xfrm>
              <a:off x="1480900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869"/>
                  </a:lnTo>
                  <a:lnTo>
                    <a:pt x="401" y="2270"/>
                  </a:lnTo>
                  <a:lnTo>
                    <a:pt x="801" y="2537"/>
                  </a:lnTo>
                  <a:lnTo>
                    <a:pt x="1736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7" name="Google Shape;3497;p13"/>
            <p:cNvSpPr/>
            <p:nvPr/>
          </p:nvSpPr>
          <p:spPr>
            <a:xfrm>
              <a:off x="1941375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869"/>
                  </a:lnTo>
                  <a:lnTo>
                    <a:pt x="401" y="2270"/>
                  </a:lnTo>
                  <a:lnTo>
                    <a:pt x="801" y="2537"/>
                  </a:lnTo>
                  <a:lnTo>
                    <a:pt x="1736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8" name="Google Shape;3498;p13"/>
            <p:cNvSpPr/>
            <p:nvPr/>
          </p:nvSpPr>
          <p:spPr>
            <a:xfrm>
              <a:off x="2401850" y="3024325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1202" y="1"/>
                  </a:moveTo>
                  <a:lnTo>
                    <a:pt x="668" y="134"/>
                  </a:lnTo>
                  <a:lnTo>
                    <a:pt x="268" y="401"/>
                  </a:lnTo>
                  <a:lnTo>
                    <a:pt x="1" y="801"/>
                  </a:lnTo>
                  <a:lnTo>
                    <a:pt x="1" y="1335"/>
                  </a:lnTo>
                  <a:lnTo>
                    <a:pt x="1" y="1869"/>
                  </a:lnTo>
                  <a:lnTo>
                    <a:pt x="268" y="2270"/>
                  </a:lnTo>
                  <a:lnTo>
                    <a:pt x="668" y="2537"/>
                  </a:lnTo>
                  <a:lnTo>
                    <a:pt x="1736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9" name="Google Shape;3499;p13"/>
            <p:cNvSpPr/>
            <p:nvPr/>
          </p:nvSpPr>
          <p:spPr>
            <a:xfrm>
              <a:off x="2859000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869"/>
                  </a:lnTo>
                  <a:lnTo>
                    <a:pt x="401" y="2270"/>
                  </a:lnTo>
                  <a:lnTo>
                    <a:pt x="801" y="2537"/>
                  </a:lnTo>
                  <a:lnTo>
                    <a:pt x="1735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0" name="Google Shape;3500;p13"/>
            <p:cNvSpPr/>
            <p:nvPr/>
          </p:nvSpPr>
          <p:spPr>
            <a:xfrm>
              <a:off x="3319475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1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869"/>
                  </a:lnTo>
                  <a:lnTo>
                    <a:pt x="401" y="2270"/>
                  </a:lnTo>
                  <a:lnTo>
                    <a:pt x="801" y="2537"/>
                  </a:lnTo>
                  <a:lnTo>
                    <a:pt x="1735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1" name="Google Shape;3501;p13"/>
            <p:cNvSpPr/>
            <p:nvPr/>
          </p:nvSpPr>
          <p:spPr>
            <a:xfrm>
              <a:off x="3779950" y="3024325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1202" y="1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869"/>
                  </a:lnTo>
                  <a:lnTo>
                    <a:pt x="267" y="2270"/>
                  </a:lnTo>
                  <a:lnTo>
                    <a:pt x="668" y="2537"/>
                  </a:lnTo>
                  <a:lnTo>
                    <a:pt x="1735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2" name="Google Shape;3502;p13"/>
            <p:cNvSpPr/>
            <p:nvPr/>
          </p:nvSpPr>
          <p:spPr>
            <a:xfrm>
              <a:off x="4237075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6" y="1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869"/>
                  </a:lnTo>
                  <a:lnTo>
                    <a:pt x="401" y="2270"/>
                  </a:lnTo>
                  <a:lnTo>
                    <a:pt x="802" y="2537"/>
                  </a:lnTo>
                  <a:lnTo>
                    <a:pt x="1736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3" name="Google Shape;3503;p13"/>
            <p:cNvSpPr/>
            <p:nvPr/>
          </p:nvSpPr>
          <p:spPr>
            <a:xfrm>
              <a:off x="4697550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869"/>
                  </a:lnTo>
                  <a:lnTo>
                    <a:pt x="401" y="2270"/>
                  </a:lnTo>
                  <a:lnTo>
                    <a:pt x="802" y="2537"/>
                  </a:lnTo>
                  <a:lnTo>
                    <a:pt x="1736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4" name="Google Shape;3504;p13"/>
            <p:cNvSpPr/>
            <p:nvPr/>
          </p:nvSpPr>
          <p:spPr>
            <a:xfrm>
              <a:off x="5154700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869"/>
                  </a:lnTo>
                  <a:lnTo>
                    <a:pt x="401" y="2270"/>
                  </a:lnTo>
                  <a:lnTo>
                    <a:pt x="801" y="2537"/>
                  </a:lnTo>
                  <a:lnTo>
                    <a:pt x="1869" y="2537"/>
                  </a:lnTo>
                  <a:lnTo>
                    <a:pt x="2269" y="2270"/>
                  </a:lnTo>
                  <a:lnTo>
                    <a:pt x="2536" y="1869"/>
                  </a:lnTo>
                  <a:lnTo>
                    <a:pt x="2536" y="1335"/>
                  </a:lnTo>
                  <a:lnTo>
                    <a:pt x="2536" y="801"/>
                  </a:lnTo>
                  <a:lnTo>
                    <a:pt x="2269" y="401"/>
                  </a:lnTo>
                  <a:lnTo>
                    <a:pt x="1869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5" name="Google Shape;3505;p13"/>
            <p:cNvSpPr/>
            <p:nvPr/>
          </p:nvSpPr>
          <p:spPr>
            <a:xfrm>
              <a:off x="5615175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869"/>
                  </a:lnTo>
                  <a:lnTo>
                    <a:pt x="401" y="2270"/>
                  </a:lnTo>
                  <a:lnTo>
                    <a:pt x="801" y="2537"/>
                  </a:lnTo>
                  <a:lnTo>
                    <a:pt x="1736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6" name="Google Shape;3506;p13"/>
            <p:cNvSpPr/>
            <p:nvPr/>
          </p:nvSpPr>
          <p:spPr>
            <a:xfrm>
              <a:off x="6075650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869"/>
                  </a:lnTo>
                  <a:lnTo>
                    <a:pt x="267" y="2270"/>
                  </a:lnTo>
                  <a:lnTo>
                    <a:pt x="668" y="2537"/>
                  </a:lnTo>
                  <a:lnTo>
                    <a:pt x="1736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7" name="Google Shape;3507;p13"/>
            <p:cNvSpPr/>
            <p:nvPr/>
          </p:nvSpPr>
          <p:spPr>
            <a:xfrm>
              <a:off x="6532800" y="302432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335" y="1"/>
                  </a:moveTo>
                  <a:lnTo>
                    <a:pt x="801" y="134"/>
                  </a:lnTo>
                  <a:lnTo>
                    <a:pt x="400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869"/>
                  </a:lnTo>
                  <a:lnTo>
                    <a:pt x="400" y="2270"/>
                  </a:lnTo>
                  <a:lnTo>
                    <a:pt x="801" y="2537"/>
                  </a:lnTo>
                  <a:lnTo>
                    <a:pt x="1735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8" name="Google Shape;3508;p13"/>
            <p:cNvSpPr/>
            <p:nvPr/>
          </p:nvSpPr>
          <p:spPr>
            <a:xfrm>
              <a:off x="1023775" y="3424750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667" y="0"/>
                  </a:moveTo>
                  <a:lnTo>
                    <a:pt x="400" y="267"/>
                  </a:lnTo>
                  <a:lnTo>
                    <a:pt x="0" y="667"/>
                  </a:lnTo>
                  <a:lnTo>
                    <a:pt x="0" y="1201"/>
                  </a:lnTo>
                  <a:lnTo>
                    <a:pt x="0" y="1735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5"/>
                  </a:lnTo>
                  <a:lnTo>
                    <a:pt x="2536" y="1201"/>
                  </a:lnTo>
                  <a:lnTo>
                    <a:pt x="2402" y="667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9" name="Google Shape;3509;p13"/>
            <p:cNvSpPr/>
            <p:nvPr/>
          </p:nvSpPr>
          <p:spPr>
            <a:xfrm>
              <a:off x="1480900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0"/>
                  </a:moveTo>
                  <a:lnTo>
                    <a:pt x="401" y="267"/>
                  </a:lnTo>
                  <a:lnTo>
                    <a:pt x="134" y="667"/>
                  </a:lnTo>
                  <a:lnTo>
                    <a:pt x="1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0" name="Google Shape;3510;p13"/>
            <p:cNvSpPr/>
            <p:nvPr/>
          </p:nvSpPr>
          <p:spPr>
            <a:xfrm>
              <a:off x="1941375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0"/>
                  </a:moveTo>
                  <a:lnTo>
                    <a:pt x="401" y="267"/>
                  </a:lnTo>
                  <a:lnTo>
                    <a:pt x="134" y="667"/>
                  </a:lnTo>
                  <a:lnTo>
                    <a:pt x="1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1" name="Google Shape;3511;p13"/>
            <p:cNvSpPr/>
            <p:nvPr/>
          </p:nvSpPr>
          <p:spPr>
            <a:xfrm>
              <a:off x="2401850" y="3424750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668" y="0"/>
                  </a:moveTo>
                  <a:lnTo>
                    <a:pt x="268" y="267"/>
                  </a:lnTo>
                  <a:lnTo>
                    <a:pt x="1" y="667"/>
                  </a:lnTo>
                  <a:lnTo>
                    <a:pt x="1" y="1201"/>
                  </a:lnTo>
                  <a:lnTo>
                    <a:pt x="1" y="1735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2" name="Google Shape;3512;p13"/>
            <p:cNvSpPr/>
            <p:nvPr/>
          </p:nvSpPr>
          <p:spPr>
            <a:xfrm>
              <a:off x="2859000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0"/>
                  </a:moveTo>
                  <a:lnTo>
                    <a:pt x="401" y="267"/>
                  </a:lnTo>
                  <a:lnTo>
                    <a:pt x="134" y="667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3" name="Google Shape;3513;p13"/>
            <p:cNvSpPr/>
            <p:nvPr/>
          </p:nvSpPr>
          <p:spPr>
            <a:xfrm>
              <a:off x="3319475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0"/>
                  </a:moveTo>
                  <a:lnTo>
                    <a:pt x="401" y="267"/>
                  </a:lnTo>
                  <a:lnTo>
                    <a:pt x="134" y="667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4" name="Google Shape;3514;p13"/>
            <p:cNvSpPr/>
            <p:nvPr/>
          </p:nvSpPr>
          <p:spPr>
            <a:xfrm>
              <a:off x="3779950" y="3424750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668" y="0"/>
                  </a:moveTo>
                  <a:lnTo>
                    <a:pt x="267" y="267"/>
                  </a:lnTo>
                  <a:lnTo>
                    <a:pt x="0" y="667"/>
                  </a:lnTo>
                  <a:lnTo>
                    <a:pt x="0" y="1201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5" name="Google Shape;3515;p13"/>
            <p:cNvSpPr/>
            <p:nvPr/>
          </p:nvSpPr>
          <p:spPr>
            <a:xfrm>
              <a:off x="4237075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2" y="0"/>
                  </a:moveTo>
                  <a:lnTo>
                    <a:pt x="401" y="267"/>
                  </a:lnTo>
                  <a:lnTo>
                    <a:pt x="134" y="667"/>
                  </a:lnTo>
                  <a:lnTo>
                    <a:pt x="1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6" name="Google Shape;3516;p13"/>
            <p:cNvSpPr/>
            <p:nvPr/>
          </p:nvSpPr>
          <p:spPr>
            <a:xfrm>
              <a:off x="4697550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2" y="0"/>
                  </a:moveTo>
                  <a:lnTo>
                    <a:pt x="401" y="267"/>
                  </a:lnTo>
                  <a:lnTo>
                    <a:pt x="134" y="667"/>
                  </a:lnTo>
                  <a:lnTo>
                    <a:pt x="1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7" name="Google Shape;3517;p13"/>
            <p:cNvSpPr/>
            <p:nvPr/>
          </p:nvSpPr>
          <p:spPr>
            <a:xfrm>
              <a:off x="5154700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0"/>
                  </a:moveTo>
                  <a:lnTo>
                    <a:pt x="401" y="267"/>
                  </a:lnTo>
                  <a:lnTo>
                    <a:pt x="134" y="667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5"/>
                  </a:lnTo>
                  <a:lnTo>
                    <a:pt x="2536" y="1201"/>
                  </a:lnTo>
                  <a:lnTo>
                    <a:pt x="2536" y="667"/>
                  </a:lnTo>
                  <a:lnTo>
                    <a:pt x="2269" y="267"/>
                  </a:lnTo>
                  <a:lnTo>
                    <a:pt x="18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8" name="Google Shape;3518;p13"/>
            <p:cNvSpPr/>
            <p:nvPr/>
          </p:nvSpPr>
          <p:spPr>
            <a:xfrm>
              <a:off x="5615175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0"/>
                  </a:moveTo>
                  <a:lnTo>
                    <a:pt x="401" y="267"/>
                  </a:lnTo>
                  <a:lnTo>
                    <a:pt x="134" y="667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9" name="Google Shape;3519;p13"/>
            <p:cNvSpPr/>
            <p:nvPr/>
          </p:nvSpPr>
          <p:spPr>
            <a:xfrm>
              <a:off x="6075650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668" y="0"/>
                  </a:moveTo>
                  <a:lnTo>
                    <a:pt x="267" y="267"/>
                  </a:lnTo>
                  <a:lnTo>
                    <a:pt x="0" y="667"/>
                  </a:lnTo>
                  <a:lnTo>
                    <a:pt x="0" y="1201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0" name="Google Shape;3520;p13"/>
            <p:cNvSpPr/>
            <p:nvPr/>
          </p:nvSpPr>
          <p:spPr>
            <a:xfrm>
              <a:off x="6532800" y="3424750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801" y="0"/>
                  </a:moveTo>
                  <a:lnTo>
                    <a:pt x="400" y="267"/>
                  </a:lnTo>
                  <a:lnTo>
                    <a:pt x="134" y="667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1" name="Google Shape;3521;p13"/>
            <p:cNvSpPr/>
            <p:nvPr/>
          </p:nvSpPr>
          <p:spPr>
            <a:xfrm>
              <a:off x="1023775" y="382182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201" y="0"/>
                  </a:moveTo>
                  <a:lnTo>
                    <a:pt x="667" y="134"/>
                  </a:lnTo>
                  <a:lnTo>
                    <a:pt x="400" y="401"/>
                  </a:lnTo>
                  <a:lnTo>
                    <a:pt x="0" y="801"/>
                  </a:lnTo>
                  <a:lnTo>
                    <a:pt x="0" y="1201"/>
                  </a:lnTo>
                  <a:lnTo>
                    <a:pt x="0" y="1735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5"/>
                  </a:lnTo>
                  <a:lnTo>
                    <a:pt x="2536" y="1201"/>
                  </a:lnTo>
                  <a:lnTo>
                    <a:pt x="2402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2" name="Google Shape;3522;p13"/>
            <p:cNvSpPr/>
            <p:nvPr/>
          </p:nvSpPr>
          <p:spPr>
            <a:xfrm>
              <a:off x="1480900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3" name="Google Shape;3523;p13"/>
            <p:cNvSpPr/>
            <p:nvPr/>
          </p:nvSpPr>
          <p:spPr>
            <a:xfrm>
              <a:off x="1941375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4" name="Google Shape;3524;p13"/>
            <p:cNvSpPr/>
            <p:nvPr/>
          </p:nvSpPr>
          <p:spPr>
            <a:xfrm>
              <a:off x="2401850" y="3821825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1202" y="0"/>
                  </a:moveTo>
                  <a:lnTo>
                    <a:pt x="668" y="134"/>
                  </a:lnTo>
                  <a:lnTo>
                    <a:pt x="268" y="401"/>
                  </a:lnTo>
                  <a:lnTo>
                    <a:pt x="1" y="801"/>
                  </a:lnTo>
                  <a:lnTo>
                    <a:pt x="1" y="1201"/>
                  </a:lnTo>
                  <a:lnTo>
                    <a:pt x="1" y="1735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5" name="Google Shape;3525;p13"/>
            <p:cNvSpPr/>
            <p:nvPr/>
          </p:nvSpPr>
          <p:spPr>
            <a:xfrm>
              <a:off x="2859000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6" name="Google Shape;3526;p13"/>
            <p:cNvSpPr/>
            <p:nvPr/>
          </p:nvSpPr>
          <p:spPr>
            <a:xfrm>
              <a:off x="3319475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1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7" name="Google Shape;3527;p13"/>
            <p:cNvSpPr/>
            <p:nvPr/>
          </p:nvSpPr>
          <p:spPr>
            <a:xfrm>
              <a:off x="3779950" y="3821825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1202" y="0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201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8" name="Google Shape;3528;p13"/>
            <p:cNvSpPr/>
            <p:nvPr/>
          </p:nvSpPr>
          <p:spPr>
            <a:xfrm>
              <a:off x="4237075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6" y="0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9" name="Google Shape;3529;p13"/>
            <p:cNvSpPr/>
            <p:nvPr/>
          </p:nvSpPr>
          <p:spPr>
            <a:xfrm>
              <a:off x="4697550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0" name="Google Shape;3530;p13"/>
            <p:cNvSpPr/>
            <p:nvPr/>
          </p:nvSpPr>
          <p:spPr>
            <a:xfrm>
              <a:off x="5154700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5"/>
                  </a:lnTo>
                  <a:lnTo>
                    <a:pt x="2536" y="1201"/>
                  </a:lnTo>
                  <a:lnTo>
                    <a:pt x="2536" y="801"/>
                  </a:lnTo>
                  <a:lnTo>
                    <a:pt x="2269" y="401"/>
                  </a:lnTo>
                  <a:lnTo>
                    <a:pt x="1869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1" name="Google Shape;3531;p13"/>
            <p:cNvSpPr/>
            <p:nvPr/>
          </p:nvSpPr>
          <p:spPr>
            <a:xfrm>
              <a:off x="5615175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2" name="Google Shape;3532;p13"/>
            <p:cNvSpPr/>
            <p:nvPr/>
          </p:nvSpPr>
          <p:spPr>
            <a:xfrm>
              <a:off x="6075650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201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3" name="Google Shape;3533;p13"/>
            <p:cNvSpPr/>
            <p:nvPr/>
          </p:nvSpPr>
          <p:spPr>
            <a:xfrm>
              <a:off x="6532800" y="382182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335" y="0"/>
                  </a:moveTo>
                  <a:lnTo>
                    <a:pt x="801" y="134"/>
                  </a:lnTo>
                  <a:lnTo>
                    <a:pt x="400" y="401"/>
                  </a:lnTo>
                  <a:lnTo>
                    <a:pt x="134" y="801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4" name="Google Shape;3534;p13"/>
            <p:cNvSpPr/>
            <p:nvPr/>
          </p:nvSpPr>
          <p:spPr>
            <a:xfrm>
              <a:off x="1023775" y="4218900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201" y="0"/>
                  </a:moveTo>
                  <a:lnTo>
                    <a:pt x="667" y="134"/>
                  </a:lnTo>
                  <a:lnTo>
                    <a:pt x="400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5"/>
                  </a:lnTo>
                  <a:lnTo>
                    <a:pt x="2536" y="1335"/>
                  </a:lnTo>
                  <a:lnTo>
                    <a:pt x="2402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5" name="Google Shape;3535;p13"/>
            <p:cNvSpPr/>
            <p:nvPr/>
          </p:nvSpPr>
          <p:spPr>
            <a:xfrm>
              <a:off x="1480900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6" name="Google Shape;3536;p13"/>
            <p:cNvSpPr/>
            <p:nvPr/>
          </p:nvSpPr>
          <p:spPr>
            <a:xfrm>
              <a:off x="1941375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7" name="Google Shape;3537;p13"/>
            <p:cNvSpPr/>
            <p:nvPr/>
          </p:nvSpPr>
          <p:spPr>
            <a:xfrm>
              <a:off x="2401850" y="4218900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1202" y="0"/>
                  </a:moveTo>
                  <a:lnTo>
                    <a:pt x="668" y="134"/>
                  </a:lnTo>
                  <a:lnTo>
                    <a:pt x="268" y="401"/>
                  </a:lnTo>
                  <a:lnTo>
                    <a:pt x="1" y="801"/>
                  </a:lnTo>
                  <a:lnTo>
                    <a:pt x="1" y="1335"/>
                  </a:lnTo>
                  <a:lnTo>
                    <a:pt x="1" y="1735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8" name="Google Shape;3538;p13"/>
            <p:cNvSpPr/>
            <p:nvPr/>
          </p:nvSpPr>
          <p:spPr>
            <a:xfrm>
              <a:off x="2859000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9" name="Google Shape;3539;p13"/>
            <p:cNvSpPr/>
            <p:nvPr/>
          </p:nvSpPr>
          <p:spPr>
            <a:xfrm>
              <a:off x="3319475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1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0" name="Google Shape;3540;p13"/>
            <p:cNvSpPr/>
            <p:nvPr/>
          </p:nvSpPr>
          <p:spPr>
            <a:xfrm>
              <a:off x="3779950" y="4218900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1202" y="0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1" name="Google Shape;3541;p13"/>
            <p:cNvSpPr/>
            <p:nvPr/>
          </p:nvSpPr>
          <p:spPr>
            <a:xfrm>
              <a:off x="4237075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6" y="0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2" name="Google Shape;3542;p13"/>
            <p:cNvSpPr/>
            <p:nvPr/>
          </p:nvSpPr>
          <p:spPr>
            <a:xfrm>
              <a:off x="4697550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3" name="Google Shape;3543;p13"/>
            <p:cNvSpPr/>
            <p:nvPr/>
          </p:nvSpPr>
          <p:spPr>
            <a:xfrm>
              <a:off x="5154700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5"/>
                  </a:lnTo>
                  <a:lnTo>
                    <a:pt x="2536" y="1335"/>
                  </a:lnTo>
                  <a:lnTo>
                    <a:pt x="2536" y="801"/>
                  </a:lnTo>
                  <a:lnTo>
                    <a:pt x="2269" y="401"/>
                  </a:lnTo>
                  <a:lnTo>
                    <a:pt x="1869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4" name="Google Shape;3544;p13"/>
            <p:cNvSpPr/>
            <p:nvPr/>
          </p:nvSpPr>
          <p:spPr>
            <a:xfrm>
              <a:off x="5615175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5" name="Google Shape;3545;p13"/>
            <p:cNvSpPr/>
            <p:nvPr/>
          </p:nvSpPr>
          <p:spPr>
            <a:xfrm>
              <a:off x="6075650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6" name="Google Shape;3546;p13"/>
            <p:cNvSpPr/>
            <p:nvPr/>
          </p:nvSpPr>
          <p:spPr>
            <a:xfrm>
              <a:off x="6532800" y="4218900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335" y="0"/>
                  </a:moveTo>
                  <a:lnTo>
                    <a:pt x="801" y="134"/>
                  </a:lnTo>
                  <a:lnTo>
                    <a:pt x="400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7" name="Google Shape;3547;p13"/>
            <p:cNvSpPr/>
            <p:nvPr/>
          </p:nvSpPr>
          <p:spPr>
            <a:xfrm>
              <a:off x="1023775" y="4619300"/>
              <a:ext cx="63400" cy="60100"/>
            </a:xfrm>
            <a:custGeom>
              <a:rect b="b" l="l" r="r" t="t"/>
              <a:pathLst>
                <a:path extrusionOk="0" h="2404" w="2536">
                  <a:moveTo>
                    <a:pt x="667" y="1"/>
                  </a:moveTo>
                  <a:lnTo>
                    <a:pt x="400" y="268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6"/>
                  </a:lnTo>
                  <a:lnTo>
                    <a:pt x="2536" y="1202"/>
                  </a:lnTo>
                  <a:lnTo>
                    <a:pt x="2402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8" name="Google Shape;3548;p13"/>
            <p:cNvSpPr/>
            <p:nvPr/>
          </p:nvSpPr>
          <p:spPr>
            <a:xfrm>
              <a:off x="1480900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9" name="Google Shape;3549;p13"/>
            <p:cNvSpPr/>
            <p:nvPr/>
          </p:nvSpPr>
          <p:spPr>
            <a:xfrm>
              <a:off x="1941375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0" name="Google Shape;3550;p13"/>
            <p:cNvSpPr/>
            <p:nvPr/>
          </p:nvSpPr>
          <p:spPr>
            <a:xfrm>
              <a:off x="2401850" y="4619300"/>
              <a:ext cx="60100" cy="60100"/>
            </a:xfrm>
            <a:custGeom>
              <a:rect b="b" l="l" r="r" t="t"/>
              <a:pathLst>
                <a:path extrusionOk="0" h="2404" w="2404">
                  <a:moveTo>
                    <a:pt x="668" y="1"/>
                  </a:moveTo>
                  <a:lnTo>
                    <a:pt x="268" y="268"/>
                  </a:lnTo>
                  <a:lnTo>
                    <a:pt x="1" y="668"/>
                  </a:lnTo>
                  <a:lnTo>
                    <a:pt x="1" y="1202"/>
                  </a:lnTo>
                  <a:lnTo>
                    <a:pt x="1" y="1736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1" name="Google Shape;3551;p13"/>
            <p:cNvSpPr/>
            <p:nvPr/>
          </p:nvSpPr>
          <p:spPr>
            <a:xfrm>
              <a:off x="2859000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2" name="Google Shape;3552;p13"/>
            <p:cNvSpPr/>
            <p:nvPr/>
          </p:nvSpPr>
          <p:spPr>
            <a:xfrm>
              <a:off x="3319475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3" name="Google Shape;3553;p13"/>
            <p:cNvSpPr/>
            <p:nvPr/>
          </p:nvSpPr>
          <p:spPr>
            <a:xfrm>
              <a:off x="3779950" y="4619300"/>
              <a:ext cx="60075" cy="60100"/>
            </a:xfrm>
            <a:custGeom>
              <a:rect b="b" l="l" r="r" t="t"/>
              <a:pathLst>
                <a:path extrusionOk="0" h="2404" w="2403">
                  <a:moveTo>
                    <a:pt x="668" y="1"/>
                  </a:moveTo>
                  <a:lnTo>
                    <a:pt x="267" y="268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4" name="Google Shape;3554;p13"/>
            <p:cNvSpPr/>
            <p:nvPr/>
          </p:nvSpPr>
          <p:spPr>
            <a:xfrm>
              <a:off x="4237075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802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5" name="Google Shape;3555;p13"/>
            <p:cNvSpPr/>
            <p:nvPr/>
          </p:nvSpPr>
          <p:spPr>
            <a:xfrm>
              <a:off x="4697550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802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6" name="Google Shape;3556;p13"/>
            <p:cNvSpPr/>
            <p:nvPr/>
          </p:nvSpPr>
          <p:spPr>
            <a:xfrm>
              <a:off x="5154700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6"/>
                  </a:lnTo>
                  <a:lnTo>
                    <a:pt x="2536" y="1202"/>
                  </a:lnTo>
                  <a:lnTo>
                    <a:pt x="2536" y="668"/>
                  </a:lnTo>
                  <a:lnTo>
                    <a:pt x="2269" y="268"/>
                  </a:lnTo>
                  <a:lnTo>
                    <a:pt x="18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7" name="Google Shape;3557;p13"/>
            <p:cNvSpPr/>
            <p:nvPr/>
          </p:nvSpPr>
          <p:spPr>
            <a:xfrm>
              <a:off x="5615175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8" name="Google Shape;3558;p13"/>
            <p:cNvSpPr/>
            <p:nvPr/>
          </p:nvSpPr>
          <p:spPr>
            <a:xfrm>
              <a:off x="6075650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668" y="1"/>
                  </a:moveTo>
                  <a:lnTo>
                    <a:pt x="267" y="268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9" name="Google Shape;3559;p13"/>
            <p:cNvSpPr/>
            <p:nvPr/>
          </p:nvSpPr>
          <p:spPr>
            <a:xfrm>
              <a:off x="6532800" y="4619300"/>
              <a:ext cx="63400" cy="60100"/>
            </a:xfrm>
            <a:custGeom>
              <a:rect b="b" l="l" r="r" t="t"/>
              <a:pathLst>
                <a:path extrusionOk="0" h="2404" w="2536">
                  <a:moveTo>
                    <a:pt x="801" y="1"/>
                  </a:moveTo>
                  <a:lnTo>
                    <a:pt x="400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0" name="Google Shape;3560;p13"/>
            <p:cNvSpPr/>
            <p:nvPr/>
          </p:nvSpPr>
          <p:spPr>
            <a:xfrm>
              <a:off x="1023775" y="501637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201" y="1"/>
                  </a:moveTo>
                  <a:lnTo>
                    <a:pt x="667" y="134"/>
                  </a:lnTo>
                  <a:lnTo>
                    <a:pt x="400" y="401"/>
                  </a:lnTo>
                  <a:lnTo>
                    <a:pt x="0" y="802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400" y="2137"/>
                  </a:lnTo>
                  <a:lnTo>
                    <a:pt x="667" y="2403"/>
                  </a:lnTo>
                  <a:lnTo>
                    <a:pt x="1201" y="2537"/>
                  </a:lnTo>
                  <a:lnTo>
                    <a:pt x="1735" y="2403"/>
                  </a:lnTo>
                  <a:lnTo>
                    <a:pt x="2136" y="2137"/>
                  </a:lnTo>
                  <a:lnTo>
                    <a:pt x="2402" y="1736"/>
                  </a:lnTo>
                  <a:lnTo>
                    <a:pt x="2536" y="1202"/>
                  </a:lnTo>
                  <a:lnTo>
                    <a:pt x="2402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1" name="Google Shape;3561;p13"/>
            <p:cNvSpPr/>
            <p:nvPr/>
          </p:nvSpPr>
          <p:spPr>
            <a:xfrm>
              <a:off x="1480900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7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6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2" name="Google Shape;3562;p13"/>
            <p:cNvSpPr/>
            <p:nvPr/>
          </p:nvSpPr>
          <p:spPr>
            <a:xfrm>
              <a:off x="1941375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7"/>
                  </a:lnTo>
                  <a:lnTo>
                    <a:pt x="801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3" name="Google Shape;3563;p13"/>
            <p:cNvSpPr/>
            <p:nvPr/>
          </p:nvSpPr>
          <p:spPr>
            <a:xfrm>
              <a:off x="2401850" y="5016375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1202" y="1"/>
                  </a:moveTo>
                  <a:lnTo>
                    <a:pt x="668" y="134"/>
                  </a:lnTo>
                  <a:lnTo>
                    <a:pt x="268" y="401"/>
                  </a:lnTo>
                  <a:lnTo>
                    <a:pt x="1" y="802"/>
                  </a:lnTo>
                  <a:lnTo>
                    <a:pt x="1" y="1202"/>
                  </a:lnTo>
                  <a:lnTo>
                    <a:pt x="1" y="1736"/>
                  </a:lnTo>
                  <a:lnTo>
                    <a:pt x="268" y="2137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4" name="Google Shape;3564;p13"/>
            <p:cNvSpPr/>
            <p:nvPr/>
          </p:nvSpPr>
          <p:spPr>
            <a:xfrm>
              <a:off x="2859000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7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5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5" name="Google Shape;3565;p13"/>
            <p:cNvSpPr/>
            <p:nvPr/>
          </p:nvSpPr>
          <p:spPr>
            <a:xfrm>
              <a:off x="3319475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1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7"/>
                  </a:lnTo>
                  <a:lnTo>
                    <a:pt x="801" y="2403"/>
                  </a:lnTo>
                  <a:lnTo>
                    <a:pt x="1201" y="2537"/>
                  </a:lnTo>
                  <a:lnTo>
                    <a:pt x="1735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6" name="Google Shape;3566;p13"/>
            <p:cNvSpPr/>
            <p:nvPr/>
          </p:nvSpPr>
          <p:spPr>
            <a:xfrm>
              <a:off x="3779950" y="5016375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1202" y="1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2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7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5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7" name="Google Shape;3567;p13"/>
            <p:cNvSpPr/>
            <p:nvPr/>
          </p:nvSpPr>
          <p:spPr>
            <a:xfrm>
              <a:off x="4237075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6" y="1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7"/>
                  </a:lnTo>
                  <a:lnTo>
                    <a:pt x="802" y="2403"/>
                  </a:lnTo>
                  <a:lnTo>
                    <a:pt x="1336" y="2537"/>
                  </a:lnTo>
                  <a:lnTo>
                    <a:pt x="1736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8" name="Google Shape;3568;p13"/>
            <p:cNvSpPr/>
            <p:nvPr/>
          </p:nvSpPr>
          <p:spPr>
            <a:xfrm>
              <a:off x="4697550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7"/>
                  </a:lnTo>
                  <a:lnTo>
                    <a:pt x="802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9" name="Google Shape;3569;p13"/>
            <p:cNvSpPr/>
            <p:nvPr/>
          </p:nvSpPr>
          <p:spPr>
            <a:xfrm>
              <a:off x="5154700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7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869" y="2403"/>
                  </a:lnTo>
                  <a:lnTo>
                    <a:pt x="2269" y="2137"/>
                  </a:lnTo>
                  <a:lnTo>
                    <a:pt x="2536" y="1736"/>
                  </a:lnTo>
                  <a:lnTo>
                    <a:pt x="2536" y="1202"/>
                  </a:lnTo>
                  <a:lnTo>
                    <a:pt x="2536" y="802"/>
                  </a:lnTo>
                  <a:lnTo>
                    <a:pt x="2269" y="401"/>
                  </a:lnTo>
                  <a:lnTo>
                    <a:pt x="1869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0" name="Google Shape;3570;p13"/>
            <p:cNvSpPr/>
            <p:nvPr/>
          </p:nvSpPr>
          <p:spPr>
            <a:xfrm>
              <a:off x="5615175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7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6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1" name="Google Shape;3571;p13"/>
            <p:cNvSpPr/>
            <p:nvPr/>
          </p:nvSpPr>
          <p:spPr>
            <a:xfrm>
              <a:off x="6075650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2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7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2" name="Google Shape;3572;p13"/>
            <p:cNvSpPr/>
            <p:nvPr/>
          </p:nvSpPr>
          <p:spPr>
            <a:xfrm>
              <a:off x="6532800" y="501637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335" y="1"/>
                  </a:moveTo>
                  <a:lnTo>
                    <a:pt x="801" y="134"/>
                  </a:lnTo>
                  <a:lnTo>
                    <a:pt x="400" y="401"/>
                  </a:lnTo>
                  <a:lnTo>
                    <a:pt x="134" y="802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0" y="2137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5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3" name="Google Shape;3573;p13"/>
            <p:cNvSpPr/>
            <p:nvPr/>
          </p:nvSpPr>
          <p:spPr>
            <a:xfrm>
              <a:off x="1023775" y="5413475"/>
              <a:ext cx="63400" cy="63400"/>
            </a:xfrm>
            <a:custGeom>
              <a:rect b="b" l="l" r="r" t="t"/>
              <a:pathLst>
                <a:path extrusionOk="0" h="2536" w="2536">
                  <a:moveTo>
                    <a:pt x="1201" y="0"/>
                  </a:moveTo>
                  <a:lnTo>
                    <a:pt x="667" y="134"/>
                  </a:lnTo>
                  <a:lnTo>
                    <a:pt x="400" y="400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5"/>
                  </a:lnTo>
                  <a:lnTo>
                    <a:pt x="2536" y="1335"/>
                  </a:lnTo>
                  <a:lnTo>
                    <a:pt x="2402" y="801"/>
                  </a:lnTo>
                  <a:lnTo>
                    <a:pt x="2136" y="400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4" name="Google Shape;3574;p13"/>
            <p:cNvSpPr/>
            <p:nvPr/>
          </p:nvSpPr>
          <p:spPr>
            <a:xfrm>
              <a:off x="1480900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5" y="0"/>
                  </a:moveTo>
                  <a:lnTo>
                    <a:pt x="801" y="134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5" name="Google Shape;3575;p13"/>
            <p:cNvSpPr/>
            <p:nvPr/>
          </p:nvSpPr>
          <p:spPr>
            <a:xfrm>
              <a:off x="1941375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202" y="0"/>
                  </a:moveTo>
                  <a:lnTo>
                    <a:pt x="801" y="134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6" name="Google Shape;3576;p13"/>
            <p:cNvSpPr/>
            <p:nvPr/>
          </p:nvSpPr>
          <p:spPr>
            <a:xfrm>
              <a:off x="2401850" y="5413475"/>
              <a:ext cx="60100" cy="63400"/>
            </a:xfrm>
            <a:custGeom>
              <a:rect b="b" l="l" r="r" t="t"/>
              <a:pathLst>
                <a:path extrusionOk="0" h="2536" w="2404">
                  <a:moveTo>
                    <a:pt x="1202" y="0"/>
                  </a:moveTo>
                  <a:lnTo>
                    <a:pt x="668" y="134"/>
                  </a:lnTo>
                  <a:lnTo>
                    <a:pt x="268" y="400"/>
                  </a:lnTo>
                  <a:lnTo>
                    <a:pt x="1" y="801"/>
                  </a:lnTo>
                  <a:lnTo>
                    <a:pt x="1" y="1335"/>
                  </a:lnTo>
                  <a:lnTo>
                    <a:pt x="1" y="1735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7" name="Google Shape;3577;p13"/>
            <p:cNvSpPr/>
            <p:nvPr/>
          </p:nvSpPr>
          <p:spPr>
            <a:xfrm>
              <a:off x="2859000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5" y="0"/>
                  </a:moveTo>
                  <a:lnTo>
                    <a:pt x="801" y="134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8" name="Google Shape;3578;p13"/>
            <p:cNvSpPr/>
            <p:nvPr/>
          </p:nvSpPr>
          <p:spPr>
            <a:xfrm>
              <a:off x="3319475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201" y="0"/>
                  </a:moveTo>
                  <a:lnTo>
                    <a:pt x="801" y="134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9" name="Google Shape;3579;p13"/>
            <p:cNvSpPr/>
            <p:nvPr/>
          </p:nvSpPr>
          <p:spPr>
            <a:xfrm>
              <a:off x="3779950" y="5413475"/>
              <a:ext cx="60075" cy="63400"/>
            </a:xfrm>
            <a:custGeom>
              <a:rect b="b" l="l" r="r" t="t"/>
              <a:pathLst>
                <a:path extrusionOk="0" h="2536" w="2403">
                  <a:moveTo>
                    <a:pt x="1202" y="0"/>
                  </a:moveTo>
                  <a:lnTo>
                    <a:pt x="668" y="134"/>
                  </a:lnTo>
                  <a:lnTo>
                    <a:pt x="267" y="400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5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0" name="Google Shape;3580;p13"/>
            <p:cNvSpPr/>
            <p:nvPr/>
          </p:nvSpPr>
          <p:spPr>
            <a:xfrm>
              <a:off x="4237075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6" y="0"/>
                  </a:moveTo>
                  <a:lnTo>
                    <a:pt x="802" y="134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4"/>
                  </a:lnTo>
                  <a:lnTo>
                    <a:pt x="13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1" name="Google Shape;3581;p13"/>
            <p:cNvSpPr/>
            <p:nvPr/>
          </p:nvSpPr>
          <p:spPr>
            <a:xfrm>
              <a:off x="4697550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202" y="0"/>
                  </a:moveTo>
                  <a:lnTo>
                    <a:pt x="802" y="134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2" name="Google Shape;3582;p13"/>
            <p:cNvSpPr/>
            <p:nvPr/>
          </p:nvSpPr>
          <p:spPr>
            <a:xfrm>
              <a:off x="5154700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5" y="0"/>
                  </a:moveTo>
                  <a:lnTo>
                    <a:pt x="801" y="134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5"/>
                  </a:lnTo>
                  <a:lnTo>
                    <a:pt x="2536" y="1335"/>
                  </a:lnTo>
                  <a:lnTo>
                    <a:pt x="2536" y="801"/>
                  </a:lnTo>
                  <a:lnTo>
                    <a:pt x="2269" y="400"/>
                  </a:lnTo>
                  <a:lnTo>
                    <a:pt x="1869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3" name="Google Shape;3583;p13"/>
            <p:cNvSpPr/>
            <p:nvPr/>
          </p:nvSpPr>
          <p:spPr>
            <a:xfrm>
              <a:off x="5615175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5" y="0"/>
                  </a:moveTo>
                  <a:lnTo>
                    <a:pt x="801" y="134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4" name="Google Shape;3584;p13"/>
            <p:cNvSpPr/>
            <p:nvPr/>
          </p:nvSpPr>
          <p:spPr>
            <a:xfrm>
              <a:off x="6075650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202" y="0"/>
                  </a:moveTo>
                  <a:lnTo>
                    <a:pt x="668" y="134"/>
                  </a:lnTo>
                  <a:lnTo>
                    <a:pt x="267" y="400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5" name="Google Shape;3585;p13"/>
            <p:cNvSpPr/>
            <p:nvPr/>
          </p:nvSpPr>
          <p:spPr>
            <a:xfrm>
              <a:off x="6532800" y="5413475"/>
              <a:ext cx="63400" cy="63400"/>
            </a:xfrm>
            <a:custGeom>
              <a:rect b="b" l="l" r="r" t="t"/>
              <a:pathLst>
                <a:path extrusionOk="0" h="2536" w="2536">
                  <a:moveTo>
                    <a:pt x="1335" y="0"/>
                  </a:moveTo>
                  <a:lnTo>
                    <a:pt x="801" y="134"/>
                  </a:lnTo>
                  <a:lnTo>
                    <a:pt x="400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">
  <p:cSld name="SECTION_TITLE_AND_DESCRIPTION_1">
    <p:spTree>
      <p:nvGrpSpPr>
        <p:cNvPr id="3586" name="Shape 3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7" name="Google Shape;3587;p14"/>
          <p:cNvSpPr txBox="1"/>
          <p:nvPr>
            <p:ph idx="1" type="subTitle"/>
          </p:nvPr>
        </p:nvSpPr>
        <p:spPr>
          <a:xfrm>
            <a:off x="3926200" y="2959700"/>
            <a:ext cx="4196700" cy="88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900"/>
              <a:buNone/>
              <a:defRPr sz="19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900"/>
              <a:buNone/>
              <a:defRPr sz="19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900"/>
              <a:buNone/>
              <a:defRPr sz="19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900"/>
              <a:buNone/>
              <a:defRPr sz="19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900"/>
              <a:buNone/>
              <a:defRPr sz="19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900"/>
              <a:buNone/>
              <a:defRPr sz="19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900"/>
              <a:buNone/>
              <a:defRPr sz="1900"/>
            </a:lvl9pPr>
          </a:lstStyle>
          <a:p/>
        </p:txBody>
      </p:sp>
      <p:sp>
        <p:nvSpPr>
          <p:cNvPr id="3588" name="Google Shape;3588;p14"/>
          <p:cNvSpPr txBox="1"/>
          <p:nvPr>
            <p:ph type="title"/>
          </p:nvPr>
        </p:nvSpPr>
        <p:spPr>
          <a:xfrm>
            <a:off x="3926225" y="1294600"/>
            <a:ext cx="4196700" cy="16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/>
        </p:txBody>
      </p:sp>
      <p:cxnSp>
        <p:nvCxnSpPr>
          <p:cNvPr id="3589" name="Google Shape;3589;p14"/>
          <p:cNvCxnSpPr/>
          <p:nvPr/>
        </p:nvCxnSpPr>
        <p:spPr>
          <a:xfrm flipH="1">
            <a:off x="3348775" y="4337725"/>
            <a:ext cx="1905600" cy="1903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590" name="Google Shape;3590;p14"/>
          <p:cNvSpPr/>
          <p:nvPr/>
        </p:nvSpPr>
        <p:spPr>
          <a:xfrm>
            <a:off x="-968500" y="3328550"/>
            <a:ext cx="1385400" cy="30033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91" name="Google Shape;3591;p14"/>
          <p:cNvGrpSpPr/>
          <p:nvPr/>
        </p:nvGrpSpPr>
        <p:grpSpPr>
          <a:xfrm>
            <a:off x="1204299" y="4513491"/>
            <a:ext cx="1934189" cy="1818370"/>
            <a:chOff x="1023775" y="238125"/>
            <a:chExt cx="5572425" cy="5238750"/>
          </a:xfrm>
        </p:grpSpPr>
        <p:sp>
          <p:nvSpPr>
            <p:cNvPr id="3592" name="Google Shape;3592;p14"/>
            <p:cNvSpPr/>
            <p:nvPr/>
          </p:nvSpPr>
          <p:spPr>
            <a:xfrm>
              <a:off x="1023775" y="238125"/>
              <a:ext cx="63400" cy="63400"/>
            </a:xfrm>
            <a:custGeom>
              <a:rect b="b" l="l" r="r" t="t"/>
              <a:pathLst>
                <a:path extrusionOk="0" h="2536" w="2536">
                  <a:moveTo>
                    <a:pt x="1201" y="0"/>
                  </a:moveTo>
                  <a:lnTo>
                    <a:pt x="667" y="133"/>
                  </a:lnTo>
                  <a:lnTo>
                    <a:pt x="400" y="400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400" y="2136"/>
                  </a:lnTo>
                  <a:lnTo>
                    <a:pt x="667" y="2402"/>
                  </a:lnTo>
                  <a:lnTo>
                    <a:pt x="1201" y="2536"/>
                  </a:lnTo>
                  <a:lnTo>
                    <a:pt x="1735" y="2402"/>
                  </a:lnTo>
                  <a:lnTo>
                    <a:pt x="2136" y="2136"/>
                  </a:lnTo>
                  <a:lnTo>
                    <a:pt x="2402" y="1735"/>
                  </a:lnTo>
                  <a:lnTo>
                    <a:pt x="2536" y="1335"/>
                  </a:lnTo>
                  <a:lnTo>
                    <a:pt x="2402" y="801"/>
                  </a:lnTo>
                  <a:lnTo>
                    <a:pt x="2136" y="400"/>
                  </a:lnTo>
                  <a:lnTo>
                    <a:pt x="1735" y="133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3" name="Google Shape;3593;p14"/>
            <p:cNvSpPr/>
            <p:nvPr/>
          </p:nvSpPr>
          <p:spPr>
            <a:xfrm>
              <a:off x="1480900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5" y="0"/>
                  </a:moveTo>
                  <a:lnTo>
                    <a:pt x="801" y="133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2"/>
                  </a:lnTo>
                  <a:lnTo>
                    <a:pt x="1335" y="2536"/>
                  </a:lnTo>
                  <a:lnTo>
                    <a:pt x="1736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3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4" name="Google Shape;3594;p14"/>
            <p:cNvSpPr/>
            <p:nvPr/>
          </p:nvSpPr>
          <p:spPr>
            <a:xfrm>
              <a:off x="1941375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202" y="0"/>
                  </a:moveTo>
                  <a:lnTo>
                    <a:pt x="801" y="133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2"/>
                  </a:lnTo>
                  <a:lnTo>
                    <a:pt x="1202" y="2536"/>
                  </a:lnTo>
                  <a:lnTo>
                    <a:pt x="1736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3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5" name="Google Shape;3595;p14"/>
            <p:cNvSpPr/>
            <p:nvPr/>
          </p:nvSpPr>
          <p:spPr>
            <a:xfrm>
              <a:off x="2401850" y="238125"/>
              <a:ext cx="60100" cy="63400"/>
            </a:xfrm>
            <a:custGeom>
              <a:rect b="b" l="l" r="r" t="t"/>
              <a:pathLst>
                <a:path extrusionOk="0" h="2536" w="2404">
                  <a:moveTo>
                    <a:pt x="1202" y="0"/>
                  </a:moveTo>
                  <a:lnTo>
                    <a:pt x="668" y="133"/>
                  </a:lnTo>
                  <a:lnTo>
                    <a:pt x="268" y="400"/>
                  </a:lnTo>
                  <a:lnTo>
                    <a:pt x="1" y="801"/>
                  </a:lnTo>
                  <a:lnTo>
                    <a:pt x="1" y="1335"/>
                  </a:lnTo>
                  <a:lnTo>
                    <a:pt x="1" y="1735"/>
                  </a:lnTo>
                  <a:lnTo>
                    <a:pt x="268" y="2136"/>
                  </a:lnTo>
                  <a:lnTo>
                    <a:pt x="668" y="2402"/>
                  </a:lnTo>
                  <a:lnTo>
                    <a:pt x="1202" y="2536"/>
                  </a:lnTo>
                  <a:lnTo>
                    <a:pt x="1736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3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6" name="Google Shape;3596;p14"/>
            <p:cNvSpPr/>
            <p:nvPr/>
          </p:nvSpPr>
          <p:spPr>
            <a:xfrm>
              <a:off x="2859000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5" y="0"/>
                  </a:moveTo>
                  <a:lnTo>
                    <a:pt x="801" y="133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2"/>
                  </a:lnTo>
                  <a:lnTo>
                    <a:pt x="1335" y="2536"/>
                  </a:lnTo>
                  <a:lnTo>
                    <a:pt x="1735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5" y="133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7" name="Google Shape;3597;p14"/>
            <p:cNvSpPr/>
            <p:nvPr/>
          </p:nvSpPr>
          <p:spPr>
            <a:xfrm>
              <a:off x="3319475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201" y="0"/>
                  </a:moveTo>
                  <a:lnTo>
                    <a:pt x="801" y="133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2"/>
                  </a:lnTo>
                  <a:lnTo>
                    <a:pt x="1201" y="2536"/>
                  </a:lnTo>
                  <a:lnTo>
                    <a:pt x="1735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5" y="133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8" name="Google Shape;3598;p14"/>
            <p:cNvSpPr/>
            <p:nvPr/>
          </p:nvSpPr>
          <p:spPr>
            <a:xfrm>
              <a:off x="3779950" y="238125"/>
              <a:ext cx="60075" cy="63400"/>
            </a:xfrm>
            <a:custGeom>
              <a:rect b="b" l="l" r="r" t="t"/>
              <a:pathLst>
                <a:path extrusionOk="0" h="2536" w="2403">
                  <a:moveTo>
                    <a:pt x="1202" y="0"/>
                  </a:moveTo>
                  <a:lnTo>
                    <a:pt x="668" y="133"/>
                  </a:lnTo>
                  <a:lnTo>
                    <a:pt x="267" y="400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2"/>
                  </a:lnTo>
                  <a:lnTo>
                    <a:pt x="1202" y="2536"/>
                  </a:lnTo>
                  <a:lnTo>
                    <a:pt x="1735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5" y="133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9" name="Google Shape;3599;p14"/>
            <p:cNvSpPr/>
            <p:nvPr/>
          </p:nvSpPr>
          <p:spPr>
            <a:xfrm>
              <a:off x="4237075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6" y="0"/>
                  </a:moveTo>
                  <a:lnTo>
                    <a:pt x="802" y="133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2"/>
                  </a:lnTo>
                  <a:lnTo>
                    <a:pt x="1336" y="2536"/>
                  </a:lnTo>
                  <a:lnTo>
                    <a:pt x="1736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3"/>
                  </a:lnTo>
                  <a:lnTo>
                    <a:pt x="13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0" name="Google Shape;3600;p14"/>
            <p:cNvSpPr/>
            <p:nvPr/>
          </p:nvSpPr>
          <p:spPr>
            <a:xfrm>
              <a:off x="4697550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202" y="0"/>
                  </a:moveTo>
                  <a:lnTo>
                    <a:pt x="802" y="133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2"/>
                  </a:lnTo>
                  <a:lnTo>
                    <a:pt x="1202" y="2536"/>
                  </a:lnTo>
                  <a:lnTo>
                    <a:pt x="1736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3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1" name="Google Shape;3601;p14"/>
            <p:cNvSpPr/>
            <p:nvPr/>
          </p:nvSpPr>
          <p:spPr>
            <a:xfrm>
              <a:off x="5154700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5" y="0"/>
                  </a:moveTo>
                  <a:lnTo>
                    <a:pt x="801" y="133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2"/>
                  </a:lnTo>
                  <a:lnTo>
                    <a:pt x="1335" y="2536"/>
                  </a:lnTo>
                  <a:lnTo>
                    <a:pt x="1869" y="2402"/>
                  </a:lnTo>
                  <a:lnTo>
                    <a:pt x="2269" y="2136"/>
                  </a:lnTo>
                  <a:lnTo>
                    <a:pt x="2536" y="1735"/>
                  </a:lnTo>
                  <a:lnTo>
                    <a:pt x="2536" y="1335"/>
                  </a:lnTo>
                  <a:lnTo>
                    <a:pt x="2536" y="801"/>
                  </a:lnTo>
                  <a:lnTo>
                    <a:pt x="2269" y="400"/>
                  </a:lnTo>
                  <a:lnTo>
                    <a:pt x="1869" y="133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2" name="Google Shape;3602;p14"/>
            <p:cNvSpPr/>
            <p:nvPr/>
          </p:nvSpPr>
          <p:spPr>
            <a:xfrm>
              <a:off x="5615175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5" y="0"/>
                  </a:moveTo>
                  <a:lnTo>
                    <a:pt x="801" y="133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2"/>
                  </a:lnTo>
                  <a:lnTo>
                    <a:pt x="1335" y="2536"/>
                  </a:lnTo>
                  <a:lnTo>
                    <a:pt x="1736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3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3" name="Google Shape;3603;p14"/>
            <p:cNvSpPr/>
            <p:nvPr/>
          </p:nvSpPr>
          <p:spPr>
            <a:xfrm>
              <a:off x="6075650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202" y="0"/>
                  </a:moveTo>
                  <a:lnTo>
                    <a:pt x="668" y="133"/>
                  </a:lnTo>
                  <a:lnTo>
                    <a:pt x="267" y="400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2"/>
                  </a:lnTo>
                  <a:lnTo>
                    <a:pt x="1202" y="2536"/>
                  </a:lnTo>
                  <a:lnTo>
                    <a:pt x="1736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3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4" name="Google Shape;3604;p14"/>
            <p:cNvSpPr/>
            <p:nvPr/>
          </p:nvSpPr>
          <p:spPr>
            <a:xfrm>
              <a:off x="6532800" y="238125"/>
              <a:ext cx="63400" cy="63400"/>
            </a:xfrm>
            <a:custGeom>
              <a:rect b="b" l="l" r="r" t="t"/>
              <a:pathLst>
                <a:path extrusionOk="0" h="2536" w="2536">
                  <a:moveTo>
                    <a:pt x="1335" y="0"/>
                  </a:moveTo>
                  <a:lnTo>
                    <a:pt x="801" y="133"/>
                  </a:lnTo>
                  <a:lnTo>
                    <a:pt x="400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0" y="2136"/>
                  </a:lnTo>
                  <a:lnTo>
                    <a:pt x="801" y="2402"/>
                  </a:lnTo>
                  <a:lnTo>
                    <a:pt x="1335" y="2536"/>
                  </a:lnTo>
                  <a:lnTo>
                    <a:pt x="1735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5" y="133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5" name="Google Shape;3605;p14"/>
            <p:cNvSpPr/>
            <p:nvPr/>
          </p:nvSpPr>
          <p:spPr>
            <a:xfrm>
              <a:off x="1023775" y="63852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667" y="1"/>
                  </a:moveTo>
                  <a:lnTo>
                    <a:pt x="400" y="268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6"/>
                  </a:lnTo>
                  <a:lnTo>
                    <a:pt x="2536" y="1202"/>
                  </a:lnTo>
                  <a:lnTo>
                    <a:pt x="2402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6" name="Google Shape;3606;p14"/>
            <p:cNvSpPr/>
            <p:nvPr/>
          </p:nvSpPr>
          <p:spPr>
            <a:xfrm>
              <a:off x="1480900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7" name="Google Shape;3607;p14"/>
            <p:cNvSpPr/>
            <p:nvPr/>
          </p:nvSpPr>
          <p:spPr>
            <a:xfrm>
              <a:off x="1941375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8" name="Google Shape;3608;p14"/>
            <p:cNvSpPr/>
            <p:nvPr/>
          </p:nvSpPr>
          <p:spPr>
            <a:xfrm>
              <a:off x="2401850" y="638525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668" y="1"/>
                  </a:moveTo>
                  <a:lnTo>
                    <a:pt x="268" y="268"/>
                  </a:lnTo>
                  <a:lnTo>
                    <a:pt x="1" y="668"/>
                  </a:lnTo>
                  <a:lnTo>
                    <a:pt x="1" y="1202"/>
                  </a:lnTo>
                  <a:lnTo>
                    <a:pt x="1" y="1736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9" name="Google Shape;3609;p14"/>
            <p:cNvSpPr/>
            <p:nvPr/>
          </p:nvSpPr>
          <p:spPr>
            <a:xfrm>
              <a:off x="2859000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0" name="Google Shape;3610;p14"/>
            <p:cNvSpPr/>
            <p:nvPr/>
          </p:nvSpPr>
          <p:spPr>
            <a:xfrm>
              <a:off x="3319475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1" name="Google Shape;3611;p14"/>
            <p:cNvSpPr/>
            <p:nvPr/>
          </p:nvSpPr>
          <p:spPr>
            <a:xfrm>
              <a:off x="3779950" y="638525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668" y="1"/>
                  </a:moveTo>
                  <a:lnTo>
                    <a:pt x="267" y="268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2" name="Google Shape;3612;p14"/>
            <p:cNvSpPr/>
            <p:nvPr/>
          </p:nvSpPr>
          <p:spPr>
            <a:xfrm>
              <a:off x="4237075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2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3" name="Google Shape;3613;p14"/>
            <p:cNvSpPr/>
            <p:nvPr/>
          </p:nvSpPr>
          <p:spPr>
            <a:xfrm>
              <a:off x="4697550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2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4" name="Google Shape;3614;p14"/>
            <p:cNvSpPr/>
            <p:nvPr/>
          </p:nvSpPr>
          <p:spPr>
            <a:xfrm>
              <a:off x="5154700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6"/>
                  </a:lnTo>
                  <a:lnTo>
                    <a:pt x="2536" y="1202"/>
                  </a:lnTo>
                  <a:lnTo>
                    <a:pt x="2536" y="668"/>
                  </a:lnTo>
                  <a:lnTo>
                    <a:pt x="2269" y="268"/>
                  </a:lnTo>
                  <a:lnTo>
                    <a:pt x="18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5" name="Google Shape;3615;p14"/>
            <p:cNvSpPr/>
            <p:nvPr/>
          </p:nvSpPr>
          <p:spPr>
            <a:xfrm>
              <a:off x="5615175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6" name="Google Shape;3616;p14"/>
            <p:cNvSpPr/>
            <p:nvPr/>
          </p:nvSpPr>
          <p:spPr>
            <a:xfrm>
              <a:off x="6075650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668" y="1"/>
                  </a:moveTo>
                  <a:lnTo>
                    <a:pt x="267" y="268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7" name="Google Shape;3617;p14"/>
            <p:cNvSpPr/>
            <p:nvPr/>
          </p:nvSpPr>
          <p:spPr>
            <a:xfrm>
              <a:off x="6532800" y="63852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801" y="1"/>
                  </a:moveTo>
                  <a:lnTo>
                    <a:pt x="400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8" name="Google Shape;3618;p14"/>
            <p:cNvSpPr/>
            <p:nvPr/>
          </p:nvSpPr>
          <p:spPr>
            <a:xfrm>
              <a:off x="1023775" y="1035600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201" y="1"/>
                  </a:moveTo>
                  <a:lnTo>
                    <a:pt x="667" y="134"/>
                  </a:lnTo>
                  <a:lnTo>
                    <a:pt x="400" y="401"/>
                  </a:lnTo>
                  <a:lnTo>
                    <a:pt x="0" y="801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6"/>
                  </a:lnTo>
                  <a:lnTo>
                    <a:pt x="2536" y="1202"/>
                  </a:lnTo>
                  <a:lnTo>
                    <a:pt x="2402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9" name="Google Shape;3619;p14"/>
            <p:cNvSpPr/>
            <p:nvPr/>
          </p:nvSpPr>
          <p:spPr>
            <a:xfrm>
              <a:off x="1480900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0" name="Google Shape;3620;p14"/>
            <p:cNvSpPr/>
            <p:nvPr/>
          </p:nvSpPr>
          <p:spPr>
            <a:xfrm>
              <a:off x="1941375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1" name="Google Shape;3621;p14"/>
            <p:cNvSpPr/>
            <p:nvPr/>
          </p:nvSpPr>
          <p:spPr>
            <a:xfrm>
              <a:off x="2401850" y="1035600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1202" y="1"/>
                  </a:moveTo>
                  <a:lnTo>
                    <a:pt x="668" y="134"/>
                  </a:lnTo>
                  <a:lnTo>
                    <a:pt x="268" y="401"/>
                  </a:lnTo>
                  <a:lnTo>
                    <a:pt x="1" y="801"/>
                  </a:lnTo>
                  <a:lnTo>
                    <a:pt x="1" y="1202"/>
                  </a:lnTo>
                  <a:lnTo>
                    <a:pt x="1" y="1736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2" name="Google Shape;3622;p14"/>
            <p:cNvSpPr/>
            <p:nvPr/>
          </p:nvSpPr>
          <p:spPr>
            <a:xfrm>
              <a:off x="2859000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3" name="Google Shape;3623;p14"/>
            <p:cNvSpPr/>
            <p:nvPr/>
          </p:nvSpPr>
          <p:spPr>
            <a:xfrm>
              <a:off x="3319475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1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4" name="Google Shape;3624;p14"/>
            <p:cNvSpPr/>
            <p:nvPr/>
          </p:nvSpPr>
          <p:spPr>
            <a:xfrm>
              <a:off x="3779950" y="1035600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1202" y="1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5" name="Google Shape;3625;p14"/>
            <p:cNvSpPr/>
            <p:nvPr/>
          </p:nvSpPr>
          <p:spPr>
            <a:xfrm>
              <a:off x="4237075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6" y="1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6" name="Google Shape;3626;p14"/>
            <p:cNvSpPr/>
            <p:nvPr/>
          </p:nvSpPr>
          <p:spPr>
            <a:xfrm>
              <a:off x="4697550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7" name="Google Shape;3627;p14"/>
            <p:cNvSpPr/>
            <p:nvPr/>
          </p:nvSpPr>
          <p:spPr>
            <a:xfrm>
              <a:off x="5154700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6"/>
                  </a:lnTo>
                  <a:lnTo>
                    <a:pt x="2536" y="1202"/>
                  </a:lnTo>
                  <a:lnTo>
                    <a:pt x="2536" y="801"/>
                  </a:lnTo>
                  <a:lnTo>
                    <a:pt x="2269" y="401"/>
                  </a:lnTo>
                  <a:lnTo>
                    <a:pt x="1869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8" name="Google Shape;3628;p14"/>
            <p:cNvSpPr/>
            <p:nvPr/>
          </p:nvSpPr>
          <p:spPr>
            <a:xfrm>
              <a:off x="5615175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9" name="Google Shape;3629;p14"/>
            <p:cNvSpPr/>
            <p:nvPr/>
          </p:nvSpPr>
          <p:spPr>
            <a:xfrm>
              <a:off x="6075650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0" name="Google Shape;3630;p14"/>
            <p:cNvSpPr/>
            <p:nvPr/>
          </p:nvSpPr>
          <p:spPr>
            <a:xfrm>
              <a:off x="6532800" y="1035600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335" y="1"/>
                  </a:moveTo>
                  <a:lnTo>
                    <a:pt x="801" y="134"/>
                  </a:lnTo>
                  <a:lnTo>
                    <a:pt x="400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1" name="Google Shape;3631;p14"/>
            <p:cNvSpPr/>
            <p:nvPr/>
          </p:nvSpPr>
          <p:spPr>
            <a:xfrm>
              <a:off x="1023775" y="143267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201" y="1"/>
                  </a:moveTo>
                  <a:lnTo>
                    <a:pt x="667" y="134"/>
                  </a:lnTo>
                  <a:lnTo>
                    <a:pt x="400" y="401"/>
                  </a:lnTo>
                  <a:lnTo>
                    <a:pt x="0" y="802"/>
                  </a:lnTo>
                  <a:lnTo>
                    <a:pt x="0" y="1335"/>
                  </a:lnTo>
                  <a:lnTo>
                    <a:pt x="0" y="1736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6"/>
                  </a:lnTo>
                  <a:lnTo>
                    <a:pt x="2536" y="1335"/>
                  </a:lnTo>
                  <a:lnTo>
                    <a:pt x="2402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2" name="Google Shape;3632;p14"/>
            <p:cNvSpPr/>
            <p:nvPr/>
          </p:nvSpPr>
          <p:spPr>
            <a:xfrm>
              <a:off x="1480900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1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3" name="Google Shape;3633;p14"/>
            <p:cNvSpPr/>
            <p:nvPr/>
          </p:nvSpPr>
          <p:spPr>
            <a:xfrm>
              <a:off x="1941375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1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4" name="Google Shape;3634;p14"/>
            <p:cNvSpPr/>
            <p:nvPr/>
          </p:nvSpPr>
          <p:spPr>
            <a:xfrm>
              <a:off x="2401850" y="1432675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1202" y="1"/>
                  </a:moveTo>
                  <a:lnTo>
                    <a:pt x="668" y="134"/>
                  </a:lnTo>
                  <a:lnTo>
                    <a:pt x="268" y="401"/>
                  </a:lnTo>
                  <a:lnTo>
                    <a:pt x="1" y="802"/>
                  </a:lnTo>
                  <a:lnTo>
                    <a:pt x="1" y="1335"/>
                  </a:lnTo>
                  <a:lnTo>
                    <a:pt x="1" y="1736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5" name="Google Shape;3635;p14"/>
            <p:cNvSpPr/>
            <p:nvPr/>
          </p:nvSpPr>
          <p:spPr>
            <a:xfrm>
              <a:off x="2859000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6" name="Google Shape;3636;p14"/>
            <p:cNvSpPr/>
            <p:nvPr/>
          </p:nvSpPr>
          <p:spPr>
            <a:xfrm>
              <a:off x="3319475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1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7" name="Google Shape;3637;p14"/>
            <p:cNvSpPr/>
            <p:nvPr/>
          </p:nvSpPr>
          <p:spPr>
            <a:xfrm>
              <a:off x="3779950" y="1432675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1202" y="1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2"/>
                  </a:lnTo>
                  <a:lnTo>
                    <a:pt x="0" y="1335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8" name="Google Shape;3638;p14"/>
            <p:cNvSpPr/>
            <p:nvPr/>
          </p:nvSpPr>
          <p:spPr>
            <a:xfrm>
              <a:off x="4237075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6" y="1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1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9" name="Google Shape;3639;p14"/>
            <p:cNvSpPr/>
            <p:nvPr/>
          </p:nvSpPr>
          <p:spPr>
            <a:xfrm>
              <a:off x="4697550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1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0" name="Google Shape;3640;p14"/>
            <p:cNvSpPr/>
            <p:nvPr/>
          </p:nvSpPr>
          <p:spPr>
            <a:xfrm>
              <a:off x="5154700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6"/>
                  </a:lnTo>
                  <a:lnTo>
                    <a:pt x="2536" y="1335"/>
                  </a:lnTo>
                  <a:lnTo>
                    <a:pt x="2536" y="802"/>
                  </a:lnTo>
                  <a:lnTo>
                    <a:pt x="2269" y="401"/>
                  </a:lnTo>
                  <a:lnTo>
                    <a:pt x="1869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1" name="Google Shape;3641;p14"/>
            <p:cNvSpPr/>
            <p:nvPr/>
          </p:nvSpPr>
          <p:spPr>
            <a:xfrm>
              <a:off x="5615175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2" name="Google Shape;3642;p14"/>
            <p:cNvSpPr/>
            <p:nvPr/>
          </p:nvSpPr>
          <p:spPr>
            <a:xfrm>
              <a:off x="6075650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2"/>
                  </a:lnTo>
                  <a:lnTo>
                    <a:pt x="0" y="1335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3" name="Google Shape;3643;p14"/>
            <p:cNvSpPr/>
            <p:nvPr/>
          </p:nvSpPr>
          <p:spPr>
            <a:xfrm>
              <a:off x="6532800" y="143267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335" y="1"/>
                  </a:moveTo>
                  <a:lnTo>
                    <a:pt x="801" y="134"/>
                  </a:lnTo>
                  <a:lnTo>
                    <a:pt x="400" y="401"/>
                  </a:lnTo>
                  <a:lnTo>
                    <a:pt x="134" y="802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4" name="Google Shape;3644;p14"/>
            <p:cNvSpPr/>
            <p:nvPr/>
          </p:nvSpPr>
          <p:spPr>
            <a:xfrm>
              <a:off x="1023775" y="1833100"/>
              <a:ext cx="63400" cy="60075"/>
            </a:xfrm>
            <a:custGeom>
              <a:rect b="b" l="l" r="r" t="t"/>
              <a:pathLst>
                <a:path extrusionOk="0" h="2403" w="2536">
                  <a:moveTo>
                    <a:pt x="667" y="0"/>
                  </a:moveTo>
                  <a:lnTo>
                    <a:pt x="400" y="267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5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5"/>
                  </a:lnTo>
                  <a:lnTo>
                    <a:pt x="2536" y="1202"/>
                  </a:lnTo>
                  <a:lnTo>
                    <a:pt x="2402" y="668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5" name="Google Shape;3645;p14"/>
            <p:cNvSpPr/>
            <p:nvPr/>
          </p:nvSpPr>
          <p:spPr>
            <a:xfrm>
              <a:off x="1480900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801" y="0"/>
                  </a:moveTo>
                  <a:lnTo>
                    <a:pt x="401" y="267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6" name="Google Shape;3646;p14"/>
            <p:cNvSpPr/>
            <p:nvPr/>
          </p:nvSpPr>
          <p:spPr>
            <a:xfrm>
              <a:off x="1941375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801" y="0"/>
                  </a:moveTo>
                  <a:lnTo>
                    <a:pt x="401" y="267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7" name="Google Shape;3647;p14"/>
            <p:cNvSpPr/>
            <p:nvPr/>
          </p:nvSpPr>
          <p:spPr>
            <a:xfrm>
              <a:off x="2401850" y="1833100"/>
              <a:ext cx="60100" cy="60075"/>
            </a:xfrm>
            <a:custGeom>
              <a:rect b="b" l="l" r="r" t="t"/>
              <a:pathLst>
                <a:path extrusionOk="0" h="2403" w="2404">
                  <a:moveTo>
                    <a:pt x="668" y="0"/>
                  </a:moveTo>
                  <a:lnTo>
                    <a:pt x="268" y="267"/>
                  </a:lnTo>
                  <a:lnTo>
                    <a:pt x="1" y="668"/>
                  </a:lnTo>
                  <a:lnTo>
                    <a:pt x="1" y="1202"/>
                  </a:lnTo>
                  <a:lnTo>
                    <a:pt x="1" y="1735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8" name="Google Shape;3648;p14"/>
            <p:cNvSpPr/>
            <p:nvPr/>
          </p:nvSpPr>
          <p:spPr>
            <a:xfrm>
              <a:off x="2859000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801" y="0"/>
                  </a:moveTo>
                  <a:lnTo>
                    <a:pt x="401" y="267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9" name="Google Shape;3649;p14"/>
            <p:cNvSpPr/>
            <p:nvPr/>
          </p:nvSpPr>
          <p:spPr>
            <a:xfrm>
              <a:off x="3319475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801" y="0"/>
                  </a:moveTo>
                  <a:lnTo>
                    <a:pt x="401" y="267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0" name="Google Shape;3650;p14"/>
            <p:cNvSpPr/>
            <p:nvPr/>
          </p:nvSpPr>
          <p:spPr>
            <a:xfrm>
              <a:off x="3779950" y="1833100"/>
              <a:ext cx="60075" cy="60075"/>
            </a:xfrm>
            <a:custGeom>
              <a:rect b="b" l="l" r="r" t="t"/>
              <a:pathLst>
                <a:path extrusionOk="0" h="2403" w="2403">
                  <a:moveTo>
                    <a:pt x="668" y="0"/>
                  </a:moveTo>
                  <a:lnTo>
                    <a:pt x="267" y="267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1" name="Google Shape;3651;p14"/>
            <p:cNvSpPr/>
            <p:nvPr/>
          </p:nvSpPr>
          <p:spPr>
            <a:xfrm>
              <a:off x="4237075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802" y="0"/>
                  </a:moveTo>
                  <a:lnTo>
                    <a:pt x="401" y="267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2" name="Google Shape;3652;p14"/>
            <p:cNvSpPr/>
            <p:nvPr/>
          </p:nvSpPr>
          <p:spPr>
            <a:xfrm>
              <a:off x="4697550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802" y="0"/>
                  </a:moveTo>
                  <a:lnTo>
                    <a:pt x="401" y="267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3" name="Google Shape;3653;p14"/>
            <p:cNvSpPr/>
            <p:nvPr/>
          </p:nvSpPr>
          <p:spPr>
            <a:xfrm>
              <a:off x="5154700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801" y="0"/>
                  </a:moveTo>
                  <a:lnTo>
                    <a:pt x="401" y="267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5"/>
                  </a:lnTo>
                  <a:lnTo>
                    <a:pt x="2536" y="1202"/>
                  </a:lnTo>
                  <a:lnTo>
                    <a:pt x="2536" y="668"/>
                  </a:lnTo>
                  <a:lnTo>
                    <a:pt x="2269" y="267"/>
                  </a:lnTo>
                  <a:lnTo>
                    <a:pt x="18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4" name="Google Shape;3654;p14"/>
            <p:cNvSpPr/>
            <p:nvPr/>
          </p:nvSpPr>
          <p:spPr>
            <a:xfrm>
              <a:off x="5615175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801" y="0"/>
                  </a:moveTo>
                  <a:lnTo>
                    <a:pt x="401" y="267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5" name="Google Shape;3655;p14"/>
            <p:cNvSpPr/>
            <p:nvPr/>
          </p:nvSpPr>
          <p:spPr>
            <a:xfrm>
              <a:off x="6075650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668" y="0"/>
                  </a:moveTo>
                  <a:lnTo>
                    <a:pt x="267" y="267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6" name="Google Shape;3656;p14"/>
            <p:cNvSpPr/>
            <p:nvPr/>
          </p:nvSpPr>
          <p:spPr>
            <a:xfrm>
              <a:off x="6532800" y="1833100"/>
              <a:ext cx="63400" cy="60075"/>
            </a:xfrm>
            <a:custGeom>
              <a:rect b="b" l="l" r="r" t="t"/>
              <a:pathLst>
                <a:path extrusionOk="0" h="2403" w="2536">
                  <a:moveTo>
                    <a:pt x="801" y="0"/>
                  </a:moveTo>
                  <a:lnTo>
                    <a:pt x="400" y="267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5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7" name="Google Shape;3657;p14"/>
            <p:cNvSpPr/>
            <p:nvPr/>
          </p:nvSpPr>
          <p:spPr>
            <a:xfrm>
              <a:off x="1023775" y="223017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201" y="0"/>
                  </a:moveTo>
                  <a:lnTo>
                    <a:pt x="667" y="134"/>
                  </a:lnTo>
                  <a:lnTo>
                    <a:pt x="400" y="401"/>
                  </a:lnTo>
                  <a:lnTo>
                    <a:pt x="0" y="801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6"/>
                  </a:lnTo>
                  <a:lnTo>
                    <a:pt x="2536" y="1202"/>
                  </a:lnTo>
                  <a:lnTo>
                    <a:pt x="2402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8" name="Google Shape;3658;p14"/>
            <p:cNvSpPr/>
            <p:nvPr/>
          </p:nvSpPr>
          <p:spPr>
            <a:xfrm>
              <a:off x="1480900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9" name="Google Shape;3659;p14"/>
            <p:cNvSpPr/>
            <p:nvPr/>
          </p:nvSpPr>
          <p:spPr>
            <a:xfrm>
              <a:off x="1941375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0" name="Google Shape;3660;p14"/>
            <p:cNvSpPr/>
            <p:nvPr/>
          </p:nvSpPr>
          <p:spPr>
            <a:xfrm>
              <a:off x="2401850" y="2230175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1202" y="0"/>
                  </a:moveTo>
                  <a:lnTo>
                    <a:pt x="668" y="134"/>
                  </a:lnTo>
                  <a:lnTo>
                    <a:pt x="268" y="401"/>
                  </a:lnTo>
                  <a:lnTo>
                    <a:pt x="1" y="801"/>
                  </a:lnTo>
                  <a:lnTo>
                    <a:pt x="1" y="1202"/>
                  </a:lnTo>
                  <a:lnTo>
                    <a:pt x="1" y="1736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1" name="Google Shape;3661;p14"/>
            <p:cNvSpPr/>
            <p:nvPr/>
          </p:nvSpPr>
          <p:spPr>
            <a:xfrm>
              <a:off x="2859000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2" name="Google Shape;3662;p14"/>
            <p:cNvSpPr/>
            <p:nvPr/>
          </p:nvSpPr>
          <p:spPr>
            <a:xfrm>
              <a:off x="3319475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1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3" name="Google Shape;3663;p14"/>
            <p:cNvSpPr/>
            <p:nvPr/>
          </p:nvSpPr>
          <p:spPr>
            <a:xfrm>
              <a:off x="3779950" y="2230175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1202" y="0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4" name="Google Shape;3664;p14"/>
            <p:cNvSpPr/>
            <p:nvPr/>
          </p:nvSpPr>
          <p:spPr>
            <a:xfrm>
              <a:off x="4237075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6" y="0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5" name="Google Shape;3665;p14"/>
            <p:cNvSpPr/>
            <p:nvPr/>
          </p:nvSpPr>
          <p:spPr>
            <a:xfrm>
              <a:off x="4697550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6" name="Google Shape;3666;p14"/>
            <p:cNvSpPr/>
            <p:nvPr/>
          </p:nvSpPr>
          <p:spPr>
            <a:xfrm>
              <a:off x="5154700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6"/>
                  </a:lnTo>
                  <a:lnTo>
                    <a:pt x="2536" y="1202"/>
                  </a:lnTo>
                  <a:lnTo>
                    <a:pt x="2536" y="801"/>
                  </a:lnTo>
                  <a:lnTo>
                    <a:pt x="2269" y="401"/>
                  </a:lnTo>
                  <a:lnTo>
                    <a:pt x="1869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7" name="Google Shape;3667;p14"/>
            <p:cNvSpPr/>
            <p:nvPr/>
          </p:nvSpPr>
          <p:spPr>
            <a:xfrm>
              <a:off x="5615175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8" name="Google Shape;3668;p14"/>
            <p:cNvSpPr/>
            <p:nvPr/>
          </p:nvSpPr>
          <p:spPr>
            <a:xfrm>
              <a:off x="6075650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9" name="Google Shape;3669;p14"/>
            <p:cNvSpPr/>
            <p:nvPr/>
          </p:nvSpPr>
          <p:spPr>
            <a:xfrm>
              <a:off x="6532800" y="223017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335" y="0"/>
                  </a:moveTo>
                  <a:lnTo>
                    <a:pt x="801" y="134"/>
                  </a:lnTo>
                  <a:lnTo>
                    <a:pt x="400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0" name="Google Shape;3670;p14"/>
            <p:cNvSpPr/>
            <p:nvPr/>
          </p:nvSpPr>
          <p:spPr>
            <a:xfrm>
              <a:off x="1023775" y="2627250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201" y="0"/>
                  </a:moveTo>
                  <a:lnTo>
                    <a:pt x="667" y="134"/>
                  </a:lnTo>
                  <a:lnTo>
                    <a:pt x="400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6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6"/>
                  </a:lnTo>
                  <a:lnTo>
                    <a:pt x="2536" y="1335"/>
                  </a:lnTo>
                  <a:lnTo>
                    <a:pt x="2402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1" name="Google Shape;3671;p14"/>
            <p:cNvSpPr/>
            <p:nvPr/>
          </p:nvSpPr>
          <p:spPr>
            <a:xfrm>
              <a:off x="1480900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2" name="Google Shape;3672;p14"/>
            <p:cNvSpPr/>
            <p:nvPr/>
          </p:nvSpPr>
          <p:spPr>
            <a:xfrm>
              <a:off x="1941375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3" name="Google Shape;3673;p14"/>
            <p:cNvSpPr/>
            <p:nvPr/>
          </p:nvSpPr>
          <p:spPr>
            <a:xfrm>
              <a:off x="2401850" y="2627250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1202" y="0"/>
                  </a:moveTo>
                  <a:lnTo>
                    <a:pt x="668" y="134"/>
                  </a:lnTo>
                  <a:lnTo>
                    <a:pt x="268" y="401"/>
                  </a:lnTo>
                  <a:lnTo>
                    <a:pt x="1" y="801"/>
                  </a:lnTo>
                  <a:lnTo>
                    <a:pt x="1" y="1335"/>
                  </a:lnTo>
                  <a:lnTo>
                    <a:pt x="1" y="1736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4" name="Google Shape;3674;p14"/>
            <p:cNvSpPr/>
            <p:nvPr/>
          </p:nvSpPr>
          <p:spPr>
            <a:xfrm>
              <a:off x="2859000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5" name="Google Shape;3675;p14"/>
            <p:cNvSpPr/>
            <p:nvPr/>
          </p:nvSpPr>
          <p:spPr>
            <a:xfrm>
              <a:off x="3319475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1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6" name="Google Shape;3676;p14"/>
            <p:cNvSpPr/>
            <p:nvPr/>
          </p:nvSpPr>
          <p:spPr>
            <a:xfrm>
              <a:off x="3779950" y="2627250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1202" y="0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7" name="Google Shape;3677;p14"/>
            <p:cNvSpPr/>
            <p:nvPr/>
          </p:nvSpPr>
          <p:spPr>
            <a:xfrm>
              <a:off x="4237075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6" y="0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8" name="Google Shape;3678;p14"/>
            <p:cNvSpPr/>
            <p:nvPr/>
          </p:nvSpPr>
          <p:spPr>
            <a:xfrm>
              <a:off x="4697550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9" name="Google Shape;3679;p14"/>
            <p:cNvSpPr/>
            <p:nvPr/>
          </p:nvSpPr>
          <p:spPr>
            <a:xfrm>
              <a:off x="5154700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6"/>
                  </a:lnTo>
                  <a:lnTo>
                    <a:pt x="2536" y="1335"/>
                  </a:lnTo>
                  <a:lnTo>
                    <a:pt x="2536" y="801"/>
                  </a:lnTo>
                  <a:lnTo>
                    <a:pt x="2269" y="401"/>
                  </a:lnTo>
                  <a:lnTo>
                    <a:pt x="1869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0" name="Google Shape;3680;p14"/>
            <p:cNvSpPr/>
            <p:nvPr/>
          </p:nvSpPr>
          <p:spPr>
            <a:xfrm>
              <a:off x="5615175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1" name="Google Shape;3681;p14"/>
            <p:cNvSpPr/>
            <p:nvPr/>
          </p:nvSpPr>
          <p:spPr>
            <a:xfrm>
              <a:off x="6075650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2" name="Google Shape;3682;p14"/>
            <p:cNvSpPr/>
            <p:nvPr/>
          </p:nvSpPr>
          <p:spPr>
            <a:xfrm>
              <a:off x="6532800" y="2627250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335" y="0"/>
                  </a:moveTo>
                  <a:lnTo>
                    <a:pt x="801" y="134"/>
                  </a:lnTo>
                  <a:lnTo>
                    <a:pt x="400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3" name="Google Shape;3683;p14"/>
            <p:cNvSpPr/>
            <p:nvPr/>
          </p:nvSpPr>
          <p:spPr>
            <a:xfrm>
              <a:off x="1023775" y="302432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201" y="1"/>
                  </a:moveTo>
                  <a:lnTo>
                    <a:pt x="667" y="134"/>
                  </a:lnTo>
                  <a:lnTo>
                    <a:pt x="400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869"/>
                  </a:lnTo>
                  <a:lnTo>
                    <a:pt x="400" y="2270"/>
                  </a:lnTo>
                  <a:lnTo>
                    <a:pt x="667" y="2537"/>
                  </a:lnTo>
                  <a:lnTo>
                    <a:pt x="1735" y="2537"/>
                  </a:lnTo>
                  <a:lnTo>
                    <a:pt x="2136" y="2270"/>
                  </a:lnTo>
                  <a:lnTo>
                    <a:pt x="2402" y="1869"/>
                  </a:lnTo>
                  <a:lnTo>
                    <a:pt x="2536" y="1335"/>
                  </a:lnTo>
                  <a:lnTo>
                    <a:pt x="2402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4" name="Google Shape;3684;p14"/>
            <p:cNvSpPr/>
            <p:nvPr/>
          </p:nvSpPr>
          <p:spPr>
            <a:xfrm>
              <a:off x="1480900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869"/>
                  </a:lnTo>
                  <a:lnTo>
                    <a:pt x="401" y="2270"/>
                  </a:lnTo>
                  <a:lnTo>
                    <a:pt x="801" y="2537"/>
                  </a:lnTo>
                  <a:lnTo>
                    <a:pt x="1736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5" name="Google Shape;3685;p14"/>
            <p:cNvSpPr/>
            <p:nvPr/>
          </p:nvSpPr>
          <p:spPr>
            <a:xfrm>
              <a:off x="1941375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869"/>
                  </a:lnTo>
                  <a:lnTo>
                    <a:pt x="401" y="2270"/>
                  </a:lnTo>
                  <a:lnTo>
                    <a:pt x="801" y="2537"/>
                  </a:lnTo>
                  <a:lnTo>
                    <a:pt x="1736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6" name="Google Shape;3686;p14"/>
            <p:cNvSpPr/>
            <p:nvPr/>
          </p:nvSpPr>
          <p:spPr>
            <a:xfrm>
              <a:off x="2401850" y="3024325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1202" y="1"/>
                  </a:moveTo>
                  <a:lnTo>
                    <a:pt x="668" y="134"/>
                  </a:lnTo>
                  <a:lnTo>
                    <a:pt x="268" y="401"/>
                  </a:lnTo>
                  <a:lnTo>
                    <a:pt x="1" y="801"/>
                  </a:lnTo>
                  <a:lnTo>
                    <a:pt x="1" y="1335"/>
                  </a:lnTo>
                  <a:lnTo>
                    <a:pt x="1" y="1869"/>
                  </a:lnTo>
                  <a:lnTo>
                    <a:pt x="268" y="2270"/>
                  </a:lnTo>
                  <a:lnTo>
                    <a:pt x="668" y="2537"/>
                  </a:lnTo>
                  <a:lnTo>
                    <a:pt x="1736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7" name="Google Shape;3687;p14"/>
            <p:cNvSpPr/>
            <p:nvPr/>
          </p:nvSpPr>
          <p:spPr>
            <a:xfrm>
              <a:off x="2859000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869"/>
                  </a:lnTo>
                  <a:lnTo>
                    <a:pt x="401" y="2270"/>
                  </a:lnTo>
                  <a:lnTo>
                    <a:pt x="801" y="2537"/>
                  </a:lnTo>
                  <a:lnTo>
                    <a:pt x="1735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8" name="Google Shape;3688;p14"/>
            <p:cNvSpPr/>
            <p:nvPr/>
          </p:nvSpPr>
          <p:spPr>
            <a:xfrm>
              <a:off x="3319475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1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869"/>
                  </a:lnTo>
                  <a:lnTo>
                    <a:pt x="401" y="2270"/>
                  </a:lnTo>
                  <a:lnTo>
                    <a:pt x="801" y="2537"/>
                  </a:lnTo>
                  <a:lnTo>
                    <a:pt x="1735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9" name="Google Shape;3689;p14"/>
            <p:cNvSpPr/>
            <p:nvPr/>
          </p:nvSpPr>
          <p:spPr>
            <a:xfrm>
              <a:off x="3779950" y="3024325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1202" y="1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869"/>
                  </a:lnTo>
                  <a:lnTo>
                    <a:pt x="267" y="2270"/>
                  </a:lnTo>
                  <a:lnTo>
                    <a:pt x="668" y="2537"/>
                  </a:lnTo>
                  <a:lnTo>
                    <a:pt x="1735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0" name="Google Shape;3690;p14"/>
            <p:cNvSpPr/>
            <p:nvPr/>
          </p:nvSpPr>
          <p:spPr>
            <a:xfrm>
              <a:off x="4237075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6" y="1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869"/>
                  </a:lnTo>
                  <a:lnTo>
                    <a:pt x="401" y="2270"/>
                  </a:lnTo>
                  <a:lnTo>
                    <a:pt x="802" y="2537"/>
                  </a:lnTo>
                  <a:lnTo>
                    <a:pt x="1736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1" name="Google Shape;3691;p14"/>
            <p:cNvSpPr/>
            <p:nvPr/>
          </p:nvSpPr>
          <p:spPr>
            <a:xfrm>
              <a:off x="4697550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869"/>
                  </a:lnTo>
                  <a:lnTo>
                    <a:pt x="401" y="2270"/>
                  </a:lnTo>
                  <a:lnTo>
                    <a:pt x="802" y="2537"/>
                  </a:lnTo>
                  <a:lnTo>
                    <a:pt x="1736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2" name="Google Shape;3692;p14"/>
            <p:cNvSpPr/>
            <p:nvPr/>
          </p:nvSpPr>
          <p:spPr>
            <a:xfrm>
              <a:off x="5154700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869"/>
                  </a:lnTo>
                  <a:lnTo>
                    <a:pt x="401" y="2270"/>
                  </a:lnTo>
                  <a:lnTo>
                    <a:pt x="801" y="2537"/>
                  </a:lnTo>
                  <a:lnTo>
                    <a:pt x="1869" y="2537"/>
                  </a:lnTo>
                  <a:lnTo>
                    <a:pt x="2269" y="2270"/>
                  </a:lnTo>
                  <a:lnTo>
                    <a:pt x="2536" y="1869"/>
                  </a:lnTo>
                  <a:lnTo>
                    <a:pt x="2536" y="1335"/>
                  </a:lnTo>
                  <a:lnTo>
                    <a:pt x="2536" y="801"/>
                  </a:lnTo>
                  <a:lnTo>
                    <a:pt x="2269" y="401"/>
                  </a:lnTo>
                  <a:lnTo>
                    <a:pt x="1869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3" name="Google Shape;3693;p14"/>
            <p:cNvSpPr/>
            <p:nvPr/>
          </p:nvSpPr>
          <p:spPr>
            <a:xfrm>
              <a:off x="5615175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869"/>
                  </a:lnTo>
                  <a:lnTo>
                    <a:pt x="401" y="2270"/>
                  </a:lnTo>
                  <a:lnTo>
                    <a:pt x="801" y="2537"/>
                  </a:lnTo>
                  <a:lnTo>
                    <a:pt x="1736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4" name="Google Shape;3694;p14"/>
            <p:cNvSpPr/>
            <p:nvPr/>
          </p:nvSpPr>
          <p:spPr>
            <a:xfrm>
              <a:off x="6075650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869"/>
                  </a:lnTo>
                  <a:lnTo>
                    <a:pt x="267" y="2270"/>
                  </a:lnTo>
                  <a:lnTo>
                    <a:pt x="668" y="2537"/>
                  </a:lnTo>
                  <a:lnTo>
                    <a:pt x="1736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5" name="Google Shape;3695;p14"/>
            <p:cNvSpPr/>
            <p:nvPr/>
          </p:nvSpPr>
          <p:spPr>
            <a:xfrm>
              <a:off x="6532800" y="302432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335" y="1"/>
                  </a:moveTo>
                  <a:lnTo>
                    <a:pt x="801" y="134"/>
                  </a:lnTo>
                  <a:lnTo>
                    <a:pt x="400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869"/>
                  </a:lnTo>
                  <a:lnTo>
                    <a:pt x="400" y="2270"/>
                  </a:lnTo>
                  <a:lnTo>
                    <a:pt x="801" y="2537"/>
                  </a:lnTo>
                  <a:lnTo>
                    <a:pt x="1735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6" name="Google Shape;3696;p14"/>
            <p:cNvSpPr/>
            <p:nvPr/>
          </p:nvSpPr>
          <p:spPr>
            <a:xfrm>
              <a:off x="1023775" y="3424750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667" y="0"/>
                  </a:moveTo>
                  <a:lnTo>
                    <a:pt x="400" y="267"/>
                  </a:lnTo>
                  <a:lnTo>
                    <a:pt x="0" y="667"/>
                  </a:lnTo>
                  <a:lnTo>
                    <a:pt x="0" y="1201"/>
                  </a:lnTo>
                  <a:lnTo>
                    <a:pt x="0" y="1735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5"/>
                  </a:lnTo>
                  <a:lnTo>
                    <a:pt x="2536" y="1201"/>
                  </a:lnTo>
                  <a:lnTo>
                    <a:pt x="2402" y="667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7" name="Google Shape;3697;p14"/>
            <p:cNvSpPr/>
            <p:nvPr/>
          </p:nvSpPr>
          <p:spPr>
            <a:xfrm>
              <a:off x="1480900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0"/>
                  </a:moveTo>
                  <a:lnTo>
                    <a:pt x="401" y="267"/>
                  </a:lnTo>
                  <a:lnTo>
                    <a:pt x="134" y="667"/>
                  </a:lnTo>
                  <a:lnTo>
                    <a:pt x="1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8" name="Google Shape;3698;p14"/>
            <p:cNvSpPr/>
            <p:nvPr/>
          </p:nvSpPr>
          <p:spPr>
            <a:xfrm>
              <a:off x="1941375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0"/>
                  </a:moveTo>
                  <a:lnTo>
                    <a:pt x="401" y="267"/>
                  </a:lnTo>
                  <a:lnTo>
                    <a:pt x="134" y="667"/>
                  </a:lnTo>
                  <a:lnTo>
                    <a:pt x="1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9" name="Google Shape;3699;p14"/>
            <p:cNvSpPr/>
            <p:nvPr/>
          </p:nvSpPr>
          <p:spPr>
            <a:xfrm>
              <a:off x="2401850" y="3424750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668" y="0"/>
                  </a:moveTo>
                  <a:lnTo>
                    <a:pt x="268" y="267"/>
                  </a:lnTo>
                  <a:lnTo>
                    <a:pt x="1" y="667"/>
                  </a:lnTo>
                  <a:lnTo>
                    <a:pt x="1" y="1201"/>
                  </a:lnTo>
                  <a:lnTo>
                    <a:pt x="1" y="1735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0" name="Google Shape;3700;p14"/>
            <p:cNvSpPr/>
            <p:nvPr/>
          </p:nvSpPr>
          <p:spPr>
            <a:xfrm>
              <a:off x="2859000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0"/>
                  </a:moveTo>
                  <a:lnTo>
                    <a:pt x="401" y="267"/>
                  </a:lnTo>
                  <a:lnTo>
                    <a:pt x="134" y="667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1" name="Google Shape;3701;p14"/>
            <p:cNvSpPr/>
            <p:nvPr/>
          </p:nvSpPr>
          <p:spPr>
            <a:xfrm>
              <a:off x="3319475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0"/>
                  </a:moveTo>
                  <a:lnTo>
                    <a:pt x="401" y="267"/>
                  </a:lnTo>
                  <a:lnTo>
                    <a:pt x="134" y="667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2" name="Google Shape;3702;p14"/>
            <p:cNvSpPr/>
            <p:nvPr/>
          </p:nvSpPr>
          <p:spPr>
            <a:xfrm>
              <a:off x="3779950" y="3424750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668" y="0"/>
                  </a:moveTo>
                  <a:lnTo>
                    <a:pt x="267" y="267"/>
                  </a:lnTo>
                  <a:lnTo>
                    <a:pt x="0" y="667"/>
                  </a:lnTo>
                  <a:lnTo>
                    <a:pt x="0" y="1201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3" name="Google Shape;3703;p14"/>
            <p:cNvSpPr/>
            <p:nvPr/>
          </p:nvSpPr>
          <p:spPr>
            <a:xfrm>
              <a:off x="4237075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2" y="0"/>
                  </a:moveTo>
                  <a:lnTo>
                    <a:pt x="401" y="267"/>
                  </a:lnTo>
                  <a:lnTo>
                    <a:pt x="134" y="667"/>
                  </a:lnTo>
                  <a:lnTo>
                    <a:pt x="1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4" name="Google Shape;3704;p14"/>
            <p:cNvSpPr/>
            <p:nvPr/>
          </p:nvSpPr>
          <p:spPr>
            <a:xfrm>
              <a:off x="4697550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2" y="0"/>
                  </a:moveTo>
                  <a:lnTo>
                    <a:pt x="401" y="267"/>
                  </a:lnTo>
                  <a:lnTo>
                    <a:pt x="134" y="667"/>
                  </a:lnTo>
                  <a:lnTo>
                    <a:pt x="1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5" name="Google Shape;3705;p14"/>
            <p:cNvSpPr/>
            <p:nvPr/>
          </p:nvSpPr>
          <p:spPr>
            <a:xfrm>
              <a:off x="5154700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0"/>
                  </a:moveTo>
                  <a:lnTo>
                    <a:pt x="401" y="267"/>
                  </a:lnTo>
                  <a:lnTo>
                    <a:pt x="134" y="667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5"/>
                  </a:lnTo>
                  <a:lnTo>
                    <a:pt x="2536" y="1201"/>
                  </a:lnTo>
                  <a:lnTo>
                    <a:pt x="2536" y="667"/>
                  </a:lnTo>
                  <a:lnTo>
                    <a:pt x="2269" y="267"/>
                  </a:lnTo>
                  <a:lnTo>
                    <a:pt x="18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6" name="Google Shape;3706;p14"/>
            <p:cNvSpPr/>
            <p:nvPr/>
          </p:nvSpPr>
          <p:spPr>
            <a:xfrm>
              <a:off x="5615175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0"/>
                  </a:moveTo>
                  <a:lnTo>
                    <a:pt x="401" y="267"/>
                  </a:lnTo>
                  <a:lnTo>
                    <a:pt x="134" y="667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7" name="Google Shape;3707;p14"/>
            <p:cNvSpPr/>
            <p:nvPr/>
          </p:nvSpPr>
          <p:spPr>
            <a:xfrm>
              <a:off x="6075650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668" y="0"/>
                  </a:moveTo>
                  <a:lnTo>
                    <a:pt x="267" y="267"/>
                  </a:lnTo>
                  <a:lnTo>
                    <a:pt x="0" y="667"/>
                  </a:lnTo>
                  <a:lnTo>
                    <a:pt x="0" y="1201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8" name="Google Shape;3708;p14"/>
            <p:cNvSpPr/>
            <p:nvPr/>
          </p:nvSpPr>
          <p:spPr>
            <a:xfrm>
              <a:off x="6532800" y="3424750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801" y="0"/>
                  </a:moveTo>
                  <a:lnTo>
                    <a:pt x="400" y="267"/>
                  </a:lnTo>
                  <a:lnTo>
                    <a:pt x="134" y="667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9" name="Google Shape;3709;p14"/>
            <p:cNvSpPr/>
            <p:nvPr/>
          </p:nvSpPr>
          <p:spPr>
            <a:xfrm>
              <a:off x="1023775" y="382182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201" y="0"/>
                  </a:moveTo>
                  <a:lnTo>
                    <a:pt x="667" y="134"/>
                  </a:lnTo>
                  <a:lnTo>
                    <a:pt x="400" y="401"/>
                  </a:lnTo>
                  <a:lnTo>
                    <a:pt x="0" y="801"/>
                  </a:lnTo>
                  <a:lnTo>
                    <a:pt x="0" y="1201"/>
                  </a:lnTo>
                  <a:lnTo>
                    <a:pt x="0" y="1735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5"/>
                  </a:lnTo>
                  <a:lnTo>
                    <a:pt x="2536" y="1201"/>
                  </a:lnTo>
                  <a:lnTo>
                    <a:pt x="2402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0" name="Google Shape;3710;p14"/>
            <p:cNvSpPr/>
            <p:nvPr/>
          </p:nvSpPr>
          <p:spPr>
            <a:xfrm>
              <a:off x="1480900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1" name="Google Shape;3711;p14"/>
            <p:cNvSpPr/>
            <p:nvPr/>
          </p:nvSpPr>
          <p:spPr>
            <a:xfrm>
              <a:off x="1941375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2" name="Google Shape;3712;p14"/>
            <p:cNvSpPr/>
            <p:nvPr/>
          </p:nvSpPr>
          <p:spPr>
            <a:xfrm>
              <a:off x="2401850" y="3821825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1202" y="0"/>
                  </a:moveTo>
                  <a:lnTo>
                    <a:pt x="668" y="134"/>
                  </a:lnTo>
                  <a:lnTo>
                    <a:pt x="268" y="401"/>
                  </a:lnTo>
                  <a:lnTo>
                    <a:pt x="1" y="801"/>
                  </a:lnTo>
                  <a:lnTo>
                    <a:pt x="1" y="1201"/>
                  </a:lnTo>
                  <a:lnTo>
                    <a:pt x="1" y="1735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3" name="Google Shape;3713;p14"/>
            <p:cNvSpPr/>
            <p:nvPr/>
          </p:nvSpPr>
          <p:spPr>
            <a:xfrm>
              <a:off x="2859000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4" name="Google Shape;3714;p14"/>
            <p:cNvSpPr/>
            <p:nvPr/>
          </p:nvSpPr>
          <p:spPr>
            <a:xfrm>
              <a:off x="3319475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1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5" name="Google Shape;3715;p14"/>
            <p:cNvSpPr/>
            <p:nvPr/>
          </p:nvSpPr>
          <p:spPr>
            <a:xfrm>
              <a:off x="3779950" y="3821825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1202" y="0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201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6" name="Google Shape;3716;p14"/>
            <p:cNvSpPr/>
            <p:nvPr/>
          </p:nvSpPr>
          <p:spPr>
            <a:xfrm>
              <a:off x="4237075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6" y="0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7" name="Google Shape;3717;p14"/>
            <p:cNvSpPr/>
            <p:nvPr/>
          </p:nvSpPr>
          <p:spPr>
            <a:xfrm>
              <a:off x="4697550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8" name="Google Shape;3718;p14"/>
            <p:cNvSpPr/>
            <p:nvPr/>
          </p:nvSpPr>
          <p:spPr>
            <a:xfrm>
              <a:off x="5154700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5"/>
                  </a:lnTo>
                  <a:lnTo>
                    <a:pt x="2536" y="1201"/>
                  </a:lnTo>
                  <a:lnTo>
                    <a:pt x="2536" y="801"/>
                  </a:lnTo>
                  <a:lnTo>
                    <a:pt x="2269" y="401"/>
                  </a:lnTo>
                  <a:lnTo>
                    <a:pt x="1869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9" name="Google Shape;3719;p14"/>
            <p:cNvSpPr/>
            <p:nvPr/>
          </p:nvSpPr>
          <p:spPr>
            <a:xfrm>
              <a:off x="5615175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0" name="Google Shape;3720;p14"/>
            <p:cNvSpPr/>
            <p:nvPr/>
          </p:nvSpPr>
          <p:spPr>
            <a:xfrm>
              <a:off x="6075650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201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1" name="Google Shape;3721;p14"/>
            <p:cNvSpPr/>
            <p:nvPr/>
          </p:nvSpPr>
          <p:spPr>
            <a:xfrm>
              <a:off x="6532800" y="382182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335" y="0"/>
                  </a:moveTo>
                  <a:lnTo>
                    <a:pt x="801" y="134"/>
                  </a:lnTo>
                  <a:lnTo>
                    <a:pt x="400" y="401"/>
                  </a:lnTo>
                  <a:lnTo>
                    <a:pt x="134" y="801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2" name="Google Shape;3722;p14"/>
            <p:cNvSpPr/>
            <p:nvPr/>
          </p:nvSpPr>
          <p:spPr>
            <a:xfrm>
              <a:off x="1023775" y="4218900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201" y="0"/>
                  </a:moveTo>
                  <a:lnTo>
                    <a:pt x="667" y="134"/>
                  </a:lnTo>
                  <a:lnTo>
                    <a:pt x="400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5"/>
                  </a:lnTo>
                  <a:lnTo>
                    <a:pt x="2536" y="1335"/>
                  </a:lnTo>
                  <a:lnTo>
                    <a:pt x="2402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3" name="Google Shape;3723;p14"/>
            <p:cNvSpPr/>
            <p:nvPr/>
          </p:nvSpPr>
          <p:spPr>
            <a:xfrm>
              <a:off x="1480900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4" name="Google Shape;3724;p14"/>
            <p:cNvSpPr/>
            <p:nvPr/>
          </p:nvSpPr>
          <p:spPr>
            <a:xfrm>
              <a:off x="1941375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5" name="Google Shape;3725;p14"/>
            <p:cNvSpPr/>
            <p:nvPr/>
          </p:nvSpPr>
          <p:spPr>
            <a:xfrm>
              <a:off x="2401850" y="4218900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1202" y="0"/>
                  </a:moveTo>
                  <a:lnTo>
                    <a:pt x="668" y="134"/>
                  </a:lnTo>
                  <a:lnTo>
                    <a:pt x="268" y="401"/>
                  </a:lnTo>
                  <a:lnTo>
                    <a:pt x="1" y="801"/>
                  </a:lnTo>
                  <a:lnTo>
                    <a:pt x="1" y="1335"/>
                  </a:lnTo>
                  <a:lnTo>
                    <a:pt x="1" y="1735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6" name="Google Shape;3726;p14"/>
            <p:cNvSpPr/>
            <p:nvPr/>
          </p:nvSpPr>
          <p:spPr>
            <a:xfrm>
              <a:off x="2859000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7" name="Google Shape;3727;p14"/>
            <p:cNvSpPr/>
            <p:nvPr/>
          </p:nvSpPr>
          <p:spPr>
            <a:xfrm>
              <a:off x="3319475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1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8" name="Google Shape;3728;p14"/>
            <p:cNvSpPr/>
            <p:nvPr/>
          </p:nvSpPr>
          <p:spPr>
            <a:xfrm>
              <a:off x="3779950" y="4218900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1202" y="0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9" name="Google Shape;3729;p14"/>
            <p:cNvSpPr/>
            <p:nvPr/>
          </p:nvSpPr>
          <p:spPr>
            <a:xfrm>
              <a:off x="4237075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6" y="0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0" name="Google Shape;3730;p14"/>
            <p:cNvSpPr/>
            <p:nvPr/>
          </p:nvSpPr>
          <p:spPr>
            <a:xfrm>
              <a:off x="4697550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1" name="Google Shape;3731;p14"/>
            <p:cNvSpPr/>
            <p:nvPr/>
          </p:nvSpPr>
          <p:spPr>
            <a:xfrm>
              <a:off x="5154700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5"/>
                  </a:lnTo>
                  <a:lnTo>
                    <a:pt x="2536" y="1335"/>
                  </a:lnTo>
                  <a:lnTo>
                    <a:pt x="2536" y="801"/>
                  </a:lnTo>
                  <a:lnTo>
                    <a:pt x="2269" y="401"/>
                  </a:lnTo>
                  <a:lnTo>
                    <a:pt x="1869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2" name="Google Shape;3732;p14"/>
            <p:cNvSpPr/>
            <p:nvPr/>
          </p:nvSpPr>
          <p:spPr>
            <a:xfrm>
              <a:off x="5615175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3" name="Google Shape;3733;p14"/>
            <p:cNvSpPr/>
            <p:nvPr/>
          </p:nvSpPr>
          <p:spPr>
            <a:xfrm>
              <a:off x="6075650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4" name="Google Shape;3734;p14"/>
            <p:cNvSpPr/>
            <p:nvPr/>
          </p:nvSpPr>
          <p:spPr>
            <a:xfrm>
              <a:off x="6532800" y="4218900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335" y="0"/>
                  </a:moveTo>
                  <a:lnTo>
                    <a:pt x="801" y="134"/>
                  </a:lnTo>
                  <a:lnTo>
                    <a:pt x="400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5" name="Google Shape;3735;p14"/>
            <p:cNvSpPr/>
            <p:nvPr/>
          </p:nvSpPr>
          <p:spPr>
            <a:xfrm>
              <a:off x="1023775" y="4619300"/>
              <a:ext cx="63400" cy="60100"/>
            </a:xfrm>
            <a:custGeom>
              <a:rect b="b" l="l" r="r" t="t"/>
              <a:pathLst>
                <a:path extrusionOk="0" h="2404" w="2536">
                  <a:moveTo>
                    <a:pt x="667" y="1"/>
                  </a:moveTo>
                  <a:lnTo>
                    <a:pt x="400" y="268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6"/>
                  </a:lnTo>
                  <a:lnTo>
                    <a:pt x="2536" y="1202"/>
                  </a:lnTo>
                  <a:lnTo>
                    <a:pt x="2402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6" name="Google Shape;3736;p14"/>
            <p:cNvSpPr/>
            <p:nvPr/>
          </p:nvSpPr>
          <p:spPr>
            <a:xfrm>
              <a:off x="1480900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7" name="Google Shape;3737;p14"/>
            <p:cNvSpPr/>
            <p:nvPr/>
          </p:nvSpPr>
          <p:spPr>
            <a:xfrm>
              <a:off x="1941375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8" name="Google Shape;3738;p14"/>
            <p:cNvSpPr/>
            <p:nvPr/>
          </p:nvSpPr>
          <p:spPr>
            <a:xfrm>
              <a:off x="2401850" y="4619300"/>
              <a:ext cx="60100" cy="60100"/>
            </a:xfrm>
            <a:custGeom>
              <a:rect b="b" l="l" r="r" t="t"/>
              <a:pathLst>
                <a:path extrusionOk="0" h="2404" w="2404">
                  <a:moveTo>
                    <a:pt x="668" y="1"/>
                  </a:moveTo>
                  <a:lnTo>
                    <a:pt x="268" y="268"/>
                  </a:lnTo>
                  <a:lnTo>
                    <a:pt x="1" y="668"/>
                  </a:lnTo>
                  <a:lnTo>
                    <a:pt x="1" y="1202"/>
                  </a:lnTo>
                  <a:lnTo>
                    <a:pt x="1" y="1736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9" name="Google Shape;3739;p14"/>
            <p:cNvSpPr/>
            <p:nvPr/>
          </p:nvSpPr>
          <p:spPr>
            <a:xfrm>
              <a:off x="2859000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0" name="Google Shape;3740;p14"/>
            <p:cNvSpPr/>
            <p:nvPr/>
          </p:nvSpPr>
          <p:spPr>
            <a:xfrm>
              <a:off x="3319475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1" name="Google Shape;3741;p14"/>
            <p:cNvSpPr/>
            <p:nvPr/>
          </p:nvSpPr>
          <p:spPr>
            <a:xfrm>
              <a:off x="3779950" y="4619300"/>
              <a:ext cx="60075" cy="60100"/>
            </a:xfrm>
            <a:custGeom>
              <a:rect b="b" l="l" r="r" t="t"/>
              <a:pathLst>
                <a:path extrusionOk="0" h="2404" w="2403">
                  <a:moveTo>
                    <a:pt x="668" y="1"/>
                  </a:moveTo>
                  <a:lnTo>
                    <a:pt x="267" y="268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2" name="Google Shape;3742;p14"/>
            <p:cNvSpPr/>
            <p:nvPr/>
          </p:nvSpPr>
          <p:spPr>
            <a:xfrm>
              <a:off x="4237075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802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3" name="Google Shape;3743;p14"/>
            <p:cNvSpPr/>
            <p:nvPr/>
          </p:nvSpPr>
          <p:spPr>
            <a:xfrm>
              <a:off x="4697550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802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4" name="Google Shape;3744;p14"/>
            <p:cNvSpPr/>
            <p:nvPr/>
          </p:nvSpPr>
          <p:spPr>
            <a:xfrm>
              <a:off x="5154700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6"/>
                  </a:lnTo>
                  <a:lnTo>
                    <a:pt x="2536" y="1202"/>
                  </a:lnTo>
                  <a:lnTo>
                    <a:pt x="2536" y="668"/>
                  </a:lnTo>
                  <a:lnTo>
                    <a:pt x="2269" y="268"/>
                  </a:lnTo>
                  <a:lnTo>
                    <a:pt x="18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5" name="Google Shape;3745;p14"/>
            <p:cNvSpPr/>
            <p:nvPr/>
          </p:nvSpPr>
          <p:spPr>
            <a:xfrm>
              <a:off x="5615175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6" name="Google Shape;3746;p14"/>
            <p:cNvSpPr/>
            <p:nvPr/>
          </p:nvSpPr>
          <p:spPr>
            <a:xfrm>
              <a:off x="6075650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668" y="1"/>
                  </a:moveTo>
                  <a:lnTo>
                    <a:pt x="267" y="268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7" name="Google Shape;3747;p14"/>
            <p:cNvSpPr/>
            <p:nvPr/>
          </p:nvSpPr>
          <p:spPr>
            <a:xfrm>
              <a:off x="6532800" y="4619300"/>
              <a:ext cx="63400" cy="60100"/>
            </a:xfrm>
            <a:custGeom>
              <a:rect b="b" l="l" r="r" t="t"/>
              <a:pathLst>
                <a:path extrusionOk="0" h="2404" w="2536">
                  <a:moveTo>
                    <a:pt x="801" y="1"/>
                  </a:moveTo>
                  <a:lnTo>
                    <a:pt x="400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8" name="Google Shape;3748;p14"/>
            <p:cNvSpPr/>
            <p:nvPr/>
          </p:nvSpPr>
          <p:spPr>
            <a:xfrm>
              <a:off x="1023775" y="501637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201" y="1"/>
                  </a:moveTo>
                  <a:lnTo>
                    <a:pt x="667" y="134"/>
                  </a:lnTo>
                  <a:lnTo>
                    <a:pt x="400" y="401"/>
                  </a:lnTo>
                  <a:lnTo>
                    <a:pt x="0" y="802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400" y="2137"/>
                  </a:lnTo>
                  <a:lnTo>
                    <a:pt x="667" y="2403"/>
                  </a:lnTo>
                  <a:lnTo>
                    <a:pt x="1201" y="2537"/>
                  </a:lnTo>
                  <a:lnTo>
                    <a:pt x="1735" y="2403"/>
                  </a:lnTo>
                  <a:lnTo>
                    <a:pt x="2136" y="2137"/>
                  </a:lnTo>
                  <a:lnTo>
                    <a:pt x="2402" y="1736"/>
                  </a:lnTo>
                  <a:lnTo>
                    <a:pt x="2536" y="1202"/>
                  </a:lnTo>
                  <a:lnTo>
                    <a:pt x="2402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9" name="Google Shape;3749;p14"/>
            <p:cNvSpPr/>
            <p:nvPr/>
          </p:nvSpPr>
          <p:spPr>
            <a:xfrm>
              <a:off x="1480900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7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6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0" name="Google Shape;3750;p14"/>
            <p:cNvSpPr/>
            <p:nvPr/>
          </p:nvSpPr>
          <p:spPr>
            <a:xfrm>
              <a:off x="1941375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7"/>
                  </a:lnTo>
                  <a:lnTo>
                    <a:pt x="801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1" name="Google Shape;3751;p14"/>
            <p:cNvSpPr/>
            <p:nvPr/>
          </p:nvSpPr>
          <p:spPr>
            <a:xfrm>
              <a:off x="2401850" y="5016375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1202" y="1"/>
                  </a:moveTo>
                  <a:lnTo>
                    <a:pt x="668" y="134"/>
                  </a:lnTo>
                  <a:lnTo>
                    <a:pt x="268" y="401"/>
                  </a:lnTo>
                  <a:lnTo>
                    <a:pt x="1" y="802"/>
                  </a:lnTo>
                  <a:lnTo>
                    <a:pt x="1" y="1202"/>
                  </a:lnTo>
                  <a:lnTo>
                    <a:pt x="1" y="1736"/>
                  </a:lnTo>
                  <a:lnTo>
                    <a:pt x="268" y="2137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2" name="Google Shape;3752;p14"/>
            <p:cNvSpPr/>
            <p:nvPr/>
          </p:nvSpPr>
          <p:spPr>
            <a:xfrm>
              <a:off x="2859000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7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5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3" name="Google Shape;3753;p14"/>
            <p:cNvSpPr/>
            <p:nvPr/>
          </p:nvSpPr>
          <p:spPr>
            <a:xfrm>
              <a:off x="3319475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1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7"/>
                  </a:lnTo>
                  <a:lnTo>
                    <a:pt x="801" y="2403"/>
                  </a:lnTo>
                  <a:lnTo>
                    <a:pt x="1201" y="2537"/>
                  </a:lnTo>
                  <a:lnTo>
                    <a:pt x="1735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4" name="Google Shape;3754;p14"/>
            <p:cNvSpPr/>
            <p:nvPr/>
          </p:nvSpPr>
          <p:spPr>
            <a:xfrm>
              <a:off x="3779950" y="5016375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1202" y="1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2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7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5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5" name="Google Shape;3755;p14"/>
            <p:cNvSpPr/>
            <p:nvPr/>
          </p:nvSpPr>
          <p:spPr>
            <a:xfrm>
              <a:off x="4237075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6" y="1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7"/>
                  </a:lnTo>
                  <a:lnTo>
                    <a:pt x="802" y="2403"/>
                  </a:lnTo>
                  <a:lnTo>
                    <a:pt x="1336" y="2537"/>
                  </a:lnTo>
                  <a:lnTo>
                    <a:pt x="1736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6" name="Google Shape;3756;p14"/>
            <p:cNvSpPr/>
            <p:nvPr/>
          </p:nvSpPr>
          <p:spPr>
            <a:xfrm>
              <a:off x="4697550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7"/>
                  </a:lnTo>
                  <a:lnTo>
                    <a:pt x="802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7" name="Google Shape;3757;p14"/>
            <p:cNvSpPr/>
            <p:nvPr/>
          </p:nvSpPr>
          <p:spPr>
            <a:xfrm>
              <a:off x="5154700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7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869" y="2403"/>
                  </a:lnTo>
                  <a:lnTo>
                    <a:pt x="2269" y="2137"/>
                  </a:lnTo>
                  <a:lnTo>
                    <a:pt x="2536" y="1736"/>
                  </a:lnTo>
                  <a:lnTo>
                    <a:pt x="2536" y="1202"/>
                  </a:lnTo>
                  <a:lnTo>
                    <a:pt x="2536" y="802"/>
                  </a:lnTo>
                  <a:lnTo>
                    <a:pt x="2269" y="401"/>
                  </a:lnTo>
                  <a:lnTo>
                    <a:pt x="1869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8" name="Google Shape;3758;p14"/>
            <p:cNvSpPr/>
            <p:nvPr/>
          </p:nvSpPr>
          <p:spPr>
            <a:xfrm>
              <a:off x="5615175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7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6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9" name="Google Shape;3759;p14"/>
            <p:cNvSpPr/>
            <p:nvPr/>
          </p:nvSpPr>
          <p:spPr>
            <a:xfrm>
              <a:off x="6075650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2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7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0" name="Google Shape;3760;p14"/>
            <p:cNvSpPr/>
            <p:nvPr/>
          </p:nvSpPr>
          <p:spPr>
            <a:xfrm>
              <a:off x="6532800" y="501637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335" y="1"/>
                  </a:moveTo>
                  <a:lnTo>
                    <a:pt x="801" y="134"/>
                  </a:lnTo>
                  <a:lnTo>
                    <a:pt x="400" y="401"/>
                  </a:lnTo>
                  <a:lnTo>
                    <a:pt x="134" y="802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0" y="2137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5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1" name="Google Shape;3761;p14"/>
            <p:cNvSpPr/>
            <p:nvPr/>
          </p:nvSpPr>
          <p:spPr>
            <a:xfrm>
              <a:off x="1023775" y="5413475"/>
              <a:ext cx="63400" cy="63400"/>
            </a:xfrm>
            <a:custGeom>
              <a:rect b="b" l="l" r="r" t="t"/>
              <a:pathLst>
                <a:path extrusionOk="0" h="2536" w="2536">
                  <a:moveTo>
                    <a:pt x="1201" y="0"/>
                  </a:moveTo>
                  <a:lnTo>
                    <a:pt x="667" y="134"/>
                  </a:lnTo>
                  <a:lnTo>
                    <a:pt x="400" y="400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5"/>
                  </a:lnTo>
                  <a:lnTo>
                    <a:pt x="2536" y="1335"/>
                  </a:lnTo>
                  <a:lnTo>
                    <a:pt x="2402" y="801"/>
                  </a:lnTo>
                  <a:lnTo>
                    <a:pt x="2136" y="400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2" name="Google Shape;3762;p14"/>
            <p:cNvSpPr/>
            <p:nvPr/>
          </p:nvSpPr>
          <p:spPr>
            <a:xfrm>
              <a:off x="1480900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5" y="0"/>
                  </a:moveTo>
                  <a:lnTo>
                    <a:pt x="801" y="134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3" name="Google Shape;3763;p14"/>
            <p:cNvSpPr/>
            <p:nvPr/>
          </p:nvSpPr>
          <p:spPr>
            <a:xfrm>
              <a:off x="1941375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202" y="0"/>
                  </a:moveTo>
                  <a:lnTo>
                    <a:pt x="801" y="134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4" name="Google Shape;3764;p14"/>
            <p:cNvSpPr/>
            <p:nvPr/>
          </p:nvSpPr>
          <p:spPr>
            <a:xfrm>
              <a:off x="2401850" y="5413475"/>
              <a:ext cx="60100" cy="63400"/>
            </a:xfrm>
            <a:custGeom>
              <a:rect b="b" l="l" r="r" t="t"/>
              <a:pathLst>
                <a:path extrusionOk="0" h="2536" w="2404">
                  <a:moveTo>
                    <a:pt x="1202" y="0"/>
                  </a:moveTo>
                  <a:lnTo>
                    <a:pt x="668" y="134"/>
                  </a:lnTo>
                  <a:lnTo>
                    <a:pt x="268" y="400"/>
                  </a:lnTo>
                  <a:lnTo>
                    <a:pt x="1" y="801"/>
                  </a:lnTo>
                  <a:lnTo>
                    <a:pt x="1" y="1335"/>
                  </a:lnTo>
                  <a:lnTo>
                    <a:pt x="1" y="1735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5" name="Google Shape;3765;p14"/>
            <p:cNvSpPr/>
            <p:nvPr/>
          </p:nvSpPr>
          <p:spPr>
            <a:xfrm>
              <a:off x="2859000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5" y="0"/>
                  </a:moveTo>
                  <a:lnTo>
                    <a:pt x="801" y="134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6" name="Google Shape;3766;p14"/>
            <p:cNvSpPr/>
            <p:nvPr/>
          </p:nvSpPr>
          <p:spPr>
            <a:xfrm>
              <a:off x="3319475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201" y="0"/>
                  </a:moveTo>
                  <a:lnTo>
                    <a:pt x="801" y="134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7" name="Google Shape;3767;p14"/>
            <p:cNvSpPr/>
            <p:nvPr/>
          </p:nvSpPr>
          <p:spPr>
            <a:xfrm>
              <a:off x="3779950" y="5413475"/>
              <a:ext cx="60075" cy="63400"/>
            </a:xfrm>
            <a:custGeom>
              <a:rect b="b" l="l" r="r" t="t"/>
              <a:pathLst>
                <a:path extrusionOk="0" h="2536" w="2403">
                  <a:moveTo>
                    <a:pt x="1202" y="0"/>
                  </a:moveTo>
                  <a:lnTo>
                    <a:pt x="668" y="134"/>
                  </a:lnTo>
                  <a:lnTo>
                    <a:pt x="267" y="400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5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8" name="Google Shape;3768;p14"/>
            <p:cNvSpPr/>
            <p:nvPr/>
          </p:nvSpPr>
          <p:spPr>
            <a:xfrm>
              <a:off x="4237075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6" y="0"/>
                  </a:moveTo>
                  <a:lnTo>
                    <a:pt x="802" y="134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4"/>
                  </a:lnTo>
                  <a:lnTo>
                    <a:pt x="13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9" name="Google Shape;3769;p14"/>
            <p:cNvSpPr/>
            <p:nvPr/>
          </p:nvSpPr>
          <p:spPr>
            <a:xfrm>
              <a:off x="4697550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202" y="0"/>
                  </a:moveTo>
                  <a:lnTo>
                    <a:pt x="802" y="134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0" name="Google Shape;3770;p14"/>
            <p:cNvSpPr/>
            <p:nvPr/>
          </p:nvSpPr>
          <p:spPr>
            <a:xfrm>
              <a:off x="5154700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5" y="0"/>
                  </a:moveTo>
                  <a:lnTo>
                    <a:pt x="801" y="134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5"/>
                  </a:lnTo>
                  <a:lnTo>
                    <a:pt x="2536" y="1335"/>
                  </a:lnTo>
                  <a:lnTo>
                    <a:pt x="2536" y="801"/>
                  </a:lnTo>
                  <a:lnTo>
                    <a:pt x="2269" y="400"/>
                  </a:lnTo>
                  <a:lnTo>
                    <a:pt x="1869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1" name="Google Shape;3771;p14"/>
            <p:cNvSpPr/>
            <p:nvPr/>
          </p:nvSpPr>
          <p:spPr>
            <a:xfrm>
              <a:off x="5615175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5" y="0"/>
                  </a:moveTo>
                  <a:lnTo>
                    <a:pt x="801" y="134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2" name="Google Shape;3772;p14"/>
            <p:cNvSpPr/>
            <p:nvPr/>
          </p:nvSpPr>
          <p:spPr>
            <a:xfrm>
              <a:off x="6075650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202" y="0"/>
                  </a:moveTo>
                  <a:lnTo>
                    <a:pt x="668" y="134"/>
                  </a:lnTo>
                  <a:lnTo>
                    <a:pt x="267" y="400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3" name="Google Shape;3773;p14"/>
            <p:cNvSpPr/>
            <p:nvPr/>
          </p:nvSpPr>
          <p:spPr>
            <a:xfrm>
              <a:off x="6532800" y="5413475"/>
              <a:ext cx="63400" cy="63400"/>
            </a:xfrm>
            <a:custGeom>
              <a:rect b="b" l="l" r="r" t="t"/>
              <a:pathLst>
                <a:path extrusionOk="0" h="2536" w="2536">
                  <a:moveTo>
                    <a:pt x="1335" y="0"/>
                  </a:moveTo>
                  <a:lnTo>
                    <a:pt x="801" y="134"/>
                  </a:lnTo>
                  <a:lnTo>
                    <a:pt x="400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74" name="Google Shape;3774;p14"/>
          <p:cNvSpPr/>
          <p:nvPr/>
        </p:nvSpPr>
        <p:spPr>
          <a:xfrm>
            <a:off x="8666525" y="-1188350"/>
            <a:ext cx="1385400" cy="30033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775" name="Google Shape;3775;p14"/>
          <p:cNvCxnSpPr/>
          <p:nvPr/>
        </p:nvCxnSpPr>
        <p:spPr>
          <a:xfrm flipH="1">
            <a:off x="1360100" y="-1016800"/>
            <a:ext cx="1905600" cy="1903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3776" name="Google Shape;3776;p14"/>
          <p:cNvGrpSpPr/>
          <p:nvPr/>
        </p:nvGrpSpPr>
        <p:grpSpPr>
          <a:xfrm>
            <a:off x="-1214201" y="-1132934"/>
            <a:ext cx="1934189" cy="1818370"/>
            <a:chOff x="1023775" y="238125"/>
            <a:chExt cx="5572425" cy="5238750"/>
          </a:xfrm>
        </p:grpSpPr>
        <p:sp>
          <p:nvSpPr>
            <p:cNvPr id="3777" name="Google Shape;3777;p14"/>
            <p:cNvSpPr/>
            <p:nvPr/>
          </p:nvSpPr>
          <p:spPr>
            <a:xfrm>
              <a:off x="1023775" y="238125"/>
              <a:ext cx="63400" cy="63400"/>
            </a:xfrm>
            <a:custGeom>
              <a:rect b="b" l="l" r="r" t="t"/>
              <a:pathLst>
                <a:path extrusionOk="0" h="2536" w="2536">
                  <a:moveTo>
                    <a:pt x="1201" y="0"/>
                  </a:moveTo>
                  <a:lnTo>
                    <a:pt x="667" y="133"/>
                  </a:lnTo>
                  <a:lnTo>
                    <a:pt x="400" y="400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400" y="2136"/>
                  </a:lnTo>
                  <a:lnTo>
                    <a:pt x="667" y="2402"/>
                  </a:lnTo>
                  <a:lnTo>
                    <a:pt x="1201" y="2536"/>
                  </a:lnTo>
                  <a:lnTo>
                    <a:pt x="1735" y="2402"/>
                  </a:lnTo>
                  <a:lnTo>
                    <a:pt x="2136" y="2136"/>
                  </a:lnTo>
                  <a:lnTo>
                    <a:pt x="2402" y="1735"/>
                  </a:lnTo>
                  <a:lnTo>
                    <a:pt x="2536" y="1335"/>
                  </a:lnTo>
                  <a:lnTo>
                    <a:pt x="2402" y="801"/>
                  </a:lnTo>
                  <a:lnTo>
                    <a:pt x="2136" y="400"/>
                  </a:lnTo>
                  <a:lnTo>
                    <a:pt x="1735" y="133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8" name="Google Shape;3778;p14"/>
            <p:cNvSpPr/>
            <p:nvPr/>
          </p:nvSpPr>
          <p:spPr>
            <a:xfrm>
              <a:off x="1480900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5" y="0"/>
                  </a:moveTo>
                  <a:lnTo>
                    <a:pt x="801" y="133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2"/>
                  </a:lnTo>
                  <a:lnTo>
                    <a:pt x="1335" y="2536"/>
                  </a:lnTo>
                  <a:lnTo>
                    <a:pt x="1736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3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9" name="Google Shape;3779;p14"/>
            <p:cNvSpPr/>
            <p:nvPr/>
          </p:nvSpPr>
          <p:spPr>
            <a:xfrm>
              <a:off x="1941375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202" y="0"/>
                  </a:moveTo>
                  <a:lnTo>
                    <a:pt x="801" y="133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2"/>
                  </a:lnTo>
                  <a:lnTo>
                    <a:pt x="1202" y="2536"/>
                  </a:lnTo>
                  <a:lnTo>
                    <a:pt x="1736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3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0" name="Google Shape;3780;p14"/>
            <p:cNvSpPr/>
            <p:nvPr/>
          </p:nvSpPr>
          <p:spPr>
            <a:xfrm>
              <a:off x="2401850" y="238125"/>
              <a:ext cx="60100" cy="63400"/>
            </a:xfrm>
            <a:custGeom>
              <a:rect b="b" l="l" r="r" t="t"/>
              <a:pathLst>
                <a:path extrusionOk="0" h="2536" w="2404">
                  <a:moveTo>
                    <a:pt x="1202" y="0"/>
                  </a:moveTo>
                  <a:lnTo>
                    <a:pt x="668" y="133"/>
                  </a:lnTo>
                  <a:lnTo>
                    <a:pt x="268" y="400"/>
                  </a:lnTo>
                  <a:lnTo>
                    <a:pt x="1" y="801"/>
                  </a:lnTo>
                  <a:lnTo>
                    <a:pt x="1" y="1335"/>
                  </a:lnTo>
                  <a:lnTo>
                    <a:pt x="1" y="1735"/>
                  </a:lnTo>
                  <a:lnTo>
                    <a:pt x="268" y="2136"/>
                  </a:lnTo>
                  <a:lnTo>
                    <a:pt x="668" y="2402"/>
                  </a:lnTo>
                  <a:lnTo>
                    <a:pt x="1202" y="2536"/>
                  </a:lnTo>
                  <a:lnTo>
                    <a:pt x="1736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3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1" name="Google Shape;3781;p14"/>
            <p:cNvSpPr/>
            <p:nvPr/>
          </p:nvSpPr>
          <p:spPr>
            <a:xfrm>
              <a:off x="2859000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5" y="0"/>
                  </a:moveTo>
                  <a:lnTo>
                    <a:pt x="801" y="133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2"/>
                  </a:lnTo>
                  <a:lnTo>
                    <a:pt x="1335" y="2536"/>
                  </a:lnTo>
                  <a:lnTo>
                    <a:pt x="1735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5" y="133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2" name="Google Shape;3782;p14"/>
            <p:cNvSpPr/>
            <p:nvPr/>
          </p:nvSpPr>
          <p:spPr>
            <a:xfrm>
              <a:off x="3319475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201" y="0"/>
                  </a:moveTo>
                  <a:lnTo>
                    <a:pt x="801" y="133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2"/>
                  </a:lnTo>
                  <a:lnTo>
                    <a:pt x="1201" y="2536"/>
                  </a:lnTo>
                  <a:lnTo>
                    <a:pt x="1735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5" y="133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3" name="Google Shape;3783;p14"/>
            <p:cNvSpPr/>
            <p:nvPr/>
          </p:nvSpPr>
          <p:spPr>
            <a:xfrm>
              <a:off x="3779950" y="238125"/>
              <a:ext cx="60075" cy="63400"/>
            </a:xfrm>
            <a:custGeom>
              <a:rect b="b" l="l" r="r" t="t"/>
              <a:pathLst>
                <a:path extrusionOk="0" h="2536" w="2403">
                  <a:moveTo>
                    <a:pt x="1202" y="0"/>
                  </a:moveTo>
                  <a:lnTo>
                    <a:pt x="668" y="133"/>
                  </a:lnTo>
                  <a:lnTo>
                    <a:pt x="267" y="400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2"/>
                  </a:lnTo>
                  <a:lnTo>
                    <a:pt x="1202" y="2536"/>
                  </a:lnTo>
                  <a:lnTo>
                    <a:pt x="1735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5" y="133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4" name="Google Shape;3784;p14"/>
            <p:cNvSpPr/>
            <p:nvPr/>
          </p:nvSpPr>
          <p:spPr>
            <a:xfrm>
              <a:off x="4237075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6" y="0"/>
                  </a:moveTo>
                  <a:lnTo>
                    <a:pt x="802" y="133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2"/>
                  </a:lnTo>
                  <a:lnTo>
                    <a:pt x="1336" y="2536"/>
                  </a:lnTo>
                  <a:lnTo>
                    <a:pt x="1736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3"/>
                  </a:lnTo>
                  <a:lnTo>
                    <a:pt x="13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5" name="Google Shape;3785;p14"/>
            <p:cNvSpPr/>
            <p:nvPr/>
          </p:nvSpPr>
          <p:spPr>
            <a:xfrm>
              <a:off x="4697550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202" y="0"/>
                  </a:moveTo>
                  <a:lnTo>
                    <a:pt x="802" y="133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2"/>
                  </a:lnTo>
                  <a:lnTo>
                    <a:pt x="1202" y="2536"/>
                  </a:lnTo>
                  <a:lnTo>
                    <a:pt x="1736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3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6" name="Google Shape;3786;p14"/>
            <p:cNvSpPr/>
            <p:nvPr/>
          </p:nvSpPr>
          <p:spPr>
            <a:xfrm>
              <a:off x="5154700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5" y="0"/>
                  </a:moveTo>
                  <a:lnTo>
                    <a:pt x="801" y="133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2"/>
                  </a:lnTo>
                  <a:lnTo>
                    <a:pt x="1335" y="2536"/>
                  </a:lnTo>
                  <a:lnTo>
                    <a:pt x="1869" y="2402"/>
                  </a:lnTo>
                  <a:lnTo>
                    <a:pt x="2269" y="2136"/>
                  </a:lnTo>
                  <a:lnTo>
                    <a:pt x="2536" y="1735"/>
                  </a:lnTo>
                  <a:lnTo>
                    <a:pt x="2536" y="1335"/>
                  </a:lnTo>
                  <a:lnTo>
                    <a:pt x="2536" y="801"/>
                  </a:lnTo>
                  <a:lnTo>
                    <a:pt x="2269" y="400"/>
                  </a:lnTo>
                  <a:lnTo>
                    <a:pt x="1869" y="133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7" name="Google Shape;3787;p14"/>
            <p:cNvSpPr/>
            <p:nvPr/>
          </p:nvSpPr>
          <p:spPr>
            <a:xfrm>
              <a:off x="5615175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5" y="0"/>
                  </a:moveTo>
                  <a:lnTo>
                    <a:pt x="801" y="133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2"/>
                  </a:lnTo>
                  <a:lnTo>
                    <a:pt x="1335" y="2536"/>
                  </a:lnTo>
                  <a:lnTo>
                    <a:pt x="1736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3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8" name="Google Shape;3788;p14"/>
            <p:cNvSpPr/>
            <p:nvPr/>
          </p:nvSpPr>
          <p:spPr>
            <a:xfrm>
              <a:off x="6075650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202" y="0"/>
                  </a:moveTo>
                  <a:lnTo>
                    <a:pt x="668" y="133"/>
                  </a:lnTo>
                  <a:lnTo>
                    <a:pt x="267" y="400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2"/>
                  </a:lnTo>
                  <a:lnTo>
                    <a:pt x="1202" y="2536"/>
                  </a:lnTo>
                  <a:lnTo>
                    <a:pt x="1736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3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9" name="Google Shape;3789;p14"/>
            <p:cNvSpPr/>
            <p:nvPr/>
          </p:nvSpPr>
          <p:spPr>
            <a:xfrm>
              <a:off x="6532800" y="238125"/>
              <a:ext cx="63400" cy="63400"/>
            </a:xfrm>
            <a:custGeom>
              <a:rect b="b" l="l" r="r" t="t"/>
              <a:pathLst>
                <a:path extrusionOk="0" h="2536" w="2536">
                  <a:moveTo>
                    <a:pt x="1335" y="0"/>
                  </a:moveTo>
                  <a:lnTo>
                    <a:pt x="801" y="133"/>
                  </a:lnTo>
                  <a:lnTo>
                    <a:pt x="400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0" y="2136"/>
                  </a:lnTo>
                  <a:lnTo>
                    <a:pt x="801" y="2402"/>
                  </a:lnTo>
                  <a:lnTo>
                    <a:pt x="1335" y="2536"/>
                  </a:lnTo>
                  <a:lnTo>
                    <a:pt x="1735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5" y="133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0" name="Google Shape;3790;p14"/>
            <p:cNvSpPr/>
            <p:nvPr/>
          </p:nvSpPr>
          <p:spPr>
            <a:xfrm>
              <a:off x="1023775" y="63852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667" y="1"/>
                  </a:moveTo>
                  <a:lnTo>
                    <a:pt x="400" y="268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6"/>
                  </a:lnTo>
                  <a:lnTo>
                    <a:pt x="2536" y="1202"/>
                  </a:lnTo>
                  <a:lnTo>
                    <a:pt x="2402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1" name="Google Shape;3791;p14"/>
            <p:cNvSpPr/>
            <p:nvPr/>
          </p:nvSpPr>
          <p:spPr>
            <a:xfrm>
              <a:off x="1480900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2" name="Google Shape;3792;p14"/>
            <p:cNvSpPr/>
            <p:nvPr/>
          </p:nvSpPr>
          <p:spPr>
            <a:xfrm>
              <a:off x="1941375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3" name="Google Shape;3793;p14"/>
            <p:cNvSpPr/>
            <p:nvPr/>
          </p:nvSpPr>
          <p:spPr>
            <a:xfrm>
              <a:off x="2401850" y="638525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668" y="1"/>
                  </a:moveTo>
                  <a:lnTo>
                    <a:pt x="268" y="268"/>
                  </a:lnTo>
                  <a:lnTo>
                    <a:pt x="1" y="668"/>
                  </a:lnTo>
                  <a:lnTo>
                    <a:pt x="1" y="1202"/>
                  </a:lnTo>
                  <a:lnTo>
                    <a:pt x="1" y="1736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4" name="Google Shape;3794;p14"/>
            <p:cNvSpPr/>
            <p:nvPr/>
          </p:nvSpPr>
          <p:spPr>
            <a:xfrm>
              <a:off x="2859000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5" name="Google Shape;3795;p14"/>
            <p:cNvSpPr/>
            <p:nvPr/>
          </p:nvSpPr>
          <p:spPr>
            <a:xfrm>
              <a:off x="3319475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6" name="Google Shape;3796;p14"/>
            <p:cNvSpPr/>
            <p:nvPr/>
          </p:nvSpPr>
          <p:spPr>
            <a:xfrm>
              <a:off x="3779950" y="638525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668" y="1"/>
                  </a:moveTo>
                  <a:lnTo>
                    <a:pt x="267" y="268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7" name="Google Shape;3797;p14"/>
            <p:cNvSpPr/>
            <p:nvPr/>
          </p:nvSpPr>
          <p:spPr>
            <a:xfrm>
              <a:off x="4237075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2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8" name="Google Shape;3798;p14"/>
            <p:cNvSpPr/>
            <p:nvPr/>
          </p:nvSpPr>
          <p:spPr>
            <a:xfrm>
              <a:off x="4697550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2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9" name="Google Shape;3799;p14"/>
            <p:cNvSpPr/>
            <p:nvPr/>
          </p:nvSpPr>
          <p:spPr>
            <a:xfrm>
              <a:off x="5154700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6"/>
                  </a:lnTo>
                  <a:lnTo>
                    <a:pt x="2536" y="1202"/>
                  </a:lnTo>
                  <a:lnTo>
                    <a:pt x="2536" y="668"/>
                  </a:lnTo>
                  <a:lnTo>
                    <a:pt x="2269" y="268"/>
                  </a:lnTo>
                  <a:lnTo>
                    <a:pt x="18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0" name="Google Shape;3800;p14"/>
            <p:cNvSpPr/>
            <p:nvPr/>
          </p:nvSpPr>
          <p:spPr>
            <a:xfrm>
              <a:off x="5615175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1" name="Google Shape;3801;p14"/>
            <p:cNvSpPr/>
            <p:nvPr/>
          </p:nvSpPr>
          <p:spPr>
            <a:xfrm>
              <a:off x="6075650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668" y="1"/>
                  </a:moveTo>
                  <a:lnTo>
                    <a:pt x="267" y="268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2" name="Google Shape;3802;p14"/>
            <p:cNvSpPr/>
            <p:nvPr/>
          </p:nvSpPr>
          <p:spPr>
            <a:xfrm>
              <a:off x="6532800" y="63852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801" y="1"/>
                  </a:moveTo>
                  <a:lnTo>
                    <a:pt x="400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3" name="Google Shape;3803;p14"/>
            <p:cNvSpPr/>
            <p:nvPr/>
          </p:nvSpPr>
          <p:spPr>
            <a:xfrm>
              <a:off x="1023775" y="1035600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201" y="1"/>
                  </a:moveTo>
                  <a:lnTo>
                    <a:pt x="667" y="134"/>
                  </a:lnTo>
                  <a:lnTo>
                    <a:pt x="400" y="401"/>
                  </a:lnTo>
                  <a:lnTo>
                    <a:pt x="0" y="801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6"/>
                  </a:lnTo>
                  <a:lnTo>
                    <a:pt x="2536" y="1202"/>
                  </a:lnTo>
                  <a:lnTo>
                    <a:pt x="2402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4" name="Google Shape;3804;p14"/>
            <p:cNvSpPr/>
            <p:nvPr/>
          </p:nvSpPr>
          <p:spPr>
            <a:xfrm>
              <a:off x="1480900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5" name="Google Shape;3805;p14"/>
            <p:cNvSpPr/>
            <p:nvPr/>
          </p:nvSpPr>
          <p:spPr>
            <a:xfrm>
              <a:off x="1941375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6" name="Google Shape;3806;p14"/>
            <p:cNvSpPr/>
            <p:nvPr/>
          </p:nvSpPr>
          <p:spPr>
            <a:xfrm>
              <a:off x="2401850" y="1035600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1202" y="1"/>
                  </a:moveTo>
                  <a:lnTo>
                    <a:pt x="668" y="134"/>
                  </a:lnTo>
                  <a:lnTo>
                    <a:pt x="268" y="401"/>
                  </a:lnTo>
                  <a:lnTo>
                    <a:pt x="1" y="801"/>
                  </a:lnTo>
                  <a:lnTo>
                    <a:pt x="1" y="1202"/>
                  </a:lnTo>
                  <a:lnTo>
                    <a:pt x="1" y="1736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7" name="Google Shape;3807;p14"/>
            <p:cNvSpPr/>
            <p:nvPr/>
          </p:nvSpPr>
          <p:spPr>
            <a:xfrm>
              <a:off x="2859000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8" name="Google Shape;3808;p14"/>
            <p:cNvSpPr/>
            <p:nvPr/>
          </p:nvSpPr>
          <p:spPr>
            <a:xfrm>
              <a:off x="3319475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1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9" name="Google Shape;3809;p14"/>
            <p:cNvSpPr/>
            <p:nvPr/>
          </p:nvSpPr>
          <p:spPr>
            <a:xfrm>
              <a:off x="3779950" y="1035600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1202" y="1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0" name="Google Shape;3810;p14"/>
            <p:cNvSpPr/>
            <p:nvPr/>
          </p:nvSpPr>
          <p:spPr>
            <a:xfrm>
              <a:off x="4237075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6" y="1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1" name="Google Shape;3811;p14"/>
            <p:cNvSpPr/>
            <p:nvPr/>
          </p:nvSpPr>
          <p:spPr>
            <a:xfrm>
              <a:off x="4697550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2" name="Google Shape;3812;p14"/>
            <p:cNvSpPr/>
            <p:nvPr/>
          </p:nvSpPr>
          <p:spPr>
            <a:xfrm>
              <a:off x="5154700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6"/>
                  </a:lnTo>
                  <a:lnTo>
                    <a:pt x="2536" y="1202"/>
                  </a:lnTo>
                  <a:lnTo>
                    <a:pt x="2536" y="801"/>
                  </a:lnTo>
                  <a:lnTo>
                    <a:pt x="2269" y="401"/>
                  </a:lnTo>
                  <a:lnTo>
                    <a:pt x="1869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3" name="Google Shape;3813;p14"/>
            <p:cNvSpPr/>
            <p:nvPr/>
          </p:nvSpPr>
          <p:spPr>
            <a:xfrm>
              <a:off x="5615175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4" name="Google Shape;3814;p14"/>
            <p:cNvSpPr/>
            <p:nvPr/>
          </p:nvSpPr>
          <p:spPr>
            <a:xfrm>
              <a:off x="6075650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5" name="Google Shape;3815;p14"/>
            <p:cNvSpPr/>
            <p:nvPr/>
          </p:nvSpPr>
          <p:spPr>
            <a:xfrm>
              <a:off x="6532800" y="1035600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335" y="1"/>
                  </a:moveTo>
                  <a:lnTo>
                    <a:pt x="801" y="134"/>
                  </a:lnTo>
                  <a:lnTo>
                    <a:pt x="400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6" name="Google Shape;3816;p14"/>
            <p:cNvSpPr/>
            <p:nvPr/>
          </p:nvSpPr>
          <p:spPr>
            <a:xfrm>
              <a:off x="1023775" y="143267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201" y="1"/>
                  </a:moveTo>
                  <a:lnTo>
                    <a:pt x="667" y="134"/>
                  </a:lnTo>
                  <a:lnTo>
                    <a:pt x="400" y="401"/>
                  </a:lnTo>
                  <a:lnTo>
                    <a:pt x="0" y="802"/>
                  </a:lnTo>
                  <a:lnTo>
                    <a:pt x="0" y="1335"/>
                  </a:lnTo>
                  <a:lnTo>
                    <a:pt x="0" y="1736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6"/>
                  </a:lnTo>
                  <a:lnTo>
                    <a:pt x="2536" y="1335"/>
                  </a:lnTo>
                  <a:lnTo>
                    <a:pt x="2402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7" name="Google Shape;3817;p14"/>
            <p:cNvSpPr/>
            <p:nvPr/>
          </p:nvSpPr>
          <p:spPr>
            <a:xfrm>
              <a:off x="1480900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1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8" name="Google Shape;3818;p14"/>
            <p:cNvSpPr/>
            <p:nvPr/>
          </p:nvSpPr>
          <p:spPr>
            <a:xfrm>
              <a:off x="1941375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1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9" name="Google Shape;3819;p14"/>
            <p:cNvSpPr/>
            <p:nvPr/>
          </p:nvSpPr>
          <p:spPr>
            <a:xfrm>
              <a:off x="2401850" y="1432675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1202" y="1"/>
                  </a:moveTo>
                  <a:lnTo>
                    <a:pt x="668" y="134"/>
                  </a:lnTo>
                  <a:lnTo>
                    <a:pt x="268" y="401"/>
                  </a:lnTo>
                  <a:lnTo>
                    <a:pt x="1" y="802"/>
                  </a:lnTo>
                  <a:lnTo>
                    <a:pt x="1" y="1335"/>
                  </a:lnTo>
                  <a:lnTo>
                    <a:pt x="1" y="1736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0" name="Google Shape;3820;p14"/>
            <p:cNvSpPr/>
            <p:nvPr/>
          </p:nvSpPr>
          <p:spPr>
            <a:xfrm>
              <a:off x="2859000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1" name="Google Shape;3821;p14"/>
            <p:cNvSpPr/>
            <p:nvPr/>
          </p:nvSpPr>
          <p:spPr>
            <a:xfrm>
              <a:off x="3319475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1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2" name="Google Shape;3822;p14"/>
            <p:cNvSpPr/>
            <p:nvPr/>
          </p:nvSpPr>
          <p:spPr>
            <a:xfrm>
              <a:off x="3779950" y="1432675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1202" y="1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2"/>
                  </a:lnTo>
                  <a:lnTo>
                    <a:pt x="0" y="1335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3" name="Google Shape;3823;p14"/>
            <p:cNvSpPr/>
            <p:nvPr/>
          </p:nvSpPr>
          <p:spPr>
            <a:xfrm>
              <a:off x="4237075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6" y="1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1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4" name="Google Shape;3824;p14"/>
            <p:cNvSpPr/>
            <p:nvPr/>
          </p:nvSpPr>
          <p:spPr>
            <a:xfrm>
              <a:off x="4697550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1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5" name="Google Shape;3825;p14"/>
            <p:cNvSpPr/>
            <p:nvPr/>
          </p:nvSpPr>
          <p:spPr>
            <a:xfrm>
              <a:off x="5154700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6"/>
                  </a:lnTo>
                  <a:lnTo>
                    <a:pt x="2536" y="1335"/>
                  </a:lnTo>
                  <a:lnTo>
                    <a:pt x="2536" y="802"/>
                  </a:lnTo>
                  <a:lnTo>
                    <a:pt x="2269" y="401"/>
                  </a:lnTo>
                  <a:lnTo>
                    <a:pt x="1869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6" name="Google Shape;3826;p14"/>
            <p:cNvSpPr/>
            <p:nvPr/>
          </p:nvSpPr>
          <p:spPr>
            <a:xfrm>
              <a:off x="5615175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7" name="Google Shape;3827;p14"/>
            <p:cNvSpPr/>
            <p:nvPr/>
          </p:nvSpPr>
          <p:spPr>
            <a:xfrm>
              <a:off x="6075650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2"/>
                  </a:lnTo>
                  <a:lnTo>
                    <a:pt x="0" y="1335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8" name="Google Shape;3828;p14"/>
            <p:cNvSpPr/>
            <p:nvPr/>
          </p:nvSpPr>
          <p:spPr>
            <a:xfrm>
              <a:off x="6532800" y="143267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335" y="1"/>
                  </a:moveTo>
                  <a:lnTo>
                    <a:pt x="801" y="134"/>
                  </a:lnTo>
                  <a:lnTo>
                    <a:pt x="400" y="401"/>
                  </a:lnTo>
                  <a:lnTo>
                    <a:pt x="134" y="802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9" name="Google Shape;3829;p14"/>
            <p:cNvSpPr/>
            <p:nvPr/>
          </p:nvSpPr>
          <p:spPr>
            <a:xfrm>
              <a:off x="1023775" y="1833100"/>
              <a:ext cx="63400" cy="60075"/>
            </a:xfrm>
            <a:custGeom>
              <a:rect b="b" l="l" r="r" t="t"/>
              <a:pathLst>
                <a:path extrusionOk="0" h="2403" w="2536">
                  <a:moveTo>
                    <a:pt x="667" y="0"/>
                  </a:moveTo>
                  <a:lnTo>
                    <a:pt x="400" y="267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5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5"/>
                  </a:lnTo>
                  <a:lnTo>
                    <a:pt x="2536" y="1202"/>
                  </a:lnTo>
                  <a:lnTo>
                    <a:pt x="2402" y="668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0" name="Google Shape;3830;p14"/>
            <p:cNvSpPr/>
            <p:nvPr/>
          </p:nvSpPr>
          <p:spPr>
            <a:xfrm>
              <a:off x="1480900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801" y="0"/>
                  </a:moveTo>
                  <a:lnTo>
                    <a:pt x="401" y="267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1" name="Google Shape;3831;p14"/>
            <p:cNvSpPr/>
            <p:nvPr/>
          </p:nvSpPr>
          <p:spPr>
            <a:xfrm>
              <a:off x="1941375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801" y="0"/>
                  </a:moveTo>
                  <a:lnTo>
                    <a:pt x="401" y="267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2" name="Google Shape;3832;p14"/>
            <p:cNvSpPr/>
            <p:nvPr/>
          </p:nvSpPr>
          <p:spPr>
            <a:xfrm>
              <a:off x="2401850" y="1833100"/>
              <a:ext cx="60100" cy="60075"/>
            </a:xfrm>
            <a:custGeom>
              <a:rect b="b" l="l" r="r" t="t"/>
              <a:pathLst>
                <a:path extrusionOk="0" h="2403" w="2404">
                  <a:moveTo>
                    <a:pt x="668" y="0"/>
                  </a:moveTo>
                  <a:lnTo>
                    <a:pt x="268" y="267"/>
                  </a:lnTo>
                  <a:lnTo>
                    <a:pt x="1" y="668"/>
                  </a:lnTo>
                  <a:lnTo>
                    <a:pt x="1" y="1202"/>
                  </a:lnTo>
                  <a:lnTo>
                    <a:pt x="1" y="1735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3" name="Google Shape;3833;p14"/>
            <p:cNvSpPr/>
            <p:nvPr/>
          </p:nvSpPr>
          <p:spPr>
            <a:xfrm>
              <a:off x="2859000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801" y="0"/>
                  </a:moveTo>
                  <a:lnTo>
                    <a:pt x="401" y="267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4" name="Google Shape;3834;p14"/>
            <p:cNvSpPr/>
            <p:nvPr/>
          </p:nvSpPr>
          <p:spPr>
            <a:xfrm>
              <a:off x="3319475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801" y="0"/>
                  </a:moveTo>
                  <a:lnTo>
                    <a:pt x="401" y="267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5" name="Google Shape;3835;p14"/>
            <p:cNvSpPr/>
            <p:nvPr/>
          </p:nvSpPr>
          <p:spPr>
            <a:xfrm>
              <a:off x="3779950" y="1833100"/>
              <a:ext cx="60075" cy="60075"/>
            </a:xfrm>
            <a:custGeom>
              <a:rect b="b" l="l" r="r" t="t"/>
              <a:pathLst>
                <a:path extrusionOk="0" h="2403" w="2403">
                  <a:moveTo>
                    <a:pt x="668" y="0"/>
                  </a:moveTo>
                  <a:lnTo>
                    <a:pt x="267" y="267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6" name="Google Shape;3836;p14"/>
            <p:cNvSpPr/>
            <p:nvPr/>
          </p:nvSpPr>
          <p:spPr>
            <a:xfrm>
              <a:off x="4237075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802" y="0"/>
                  </a:moveTo>
                  <a:lnTo>
                    <a:pt x="401" y="267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7" name="Google Shape;3837;p14"/>
            <p:cNvSpPr/>
            <p:nvPr/>
          </p:nvSpPr>
          <p:spPr>
            <a:xfrm>
              <a:off x="4697550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802" y="0"/>
                  </a:moveTo>
                  <a:lnTo>
                    <a:pt x="401" y="267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8" name="Google Shape;3838;p14"/>
            <p:cNvSpPr/>
            <p:nvPr/>
          </p:nvSpPr>
          <p:spPr>
            <a:xfrm>
              <a:off x="5154700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801" y="0"/>
                  </a:moveTo>
                  <a:lnTo>
                    <a:pt x="401" y="267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5"/>
                  </a:lnTo>
                  <a:lnTo>
                    <a:pt x="2536" y="1202"/>
                  </a:lnTo>
                  <a:lnTo>
                    <a:pt x="2536" y="668"/>
                  </a:lnTo>
                  <a:lnTo>
                    <a:pt x="2269" y="267"/>
                  </a:lnTo>
                  <a:lnTo>
                    <a:pt x="18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9" name="Google Shape;3839;p14"/>
            <p:cNvSpPr/>
            <p:nvPr/>
          </p:nvSpPr>
          <p:spPr>
            <a:xfrm>
              <a:off x="5615175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801" y="0"/>
                  </a:moveTo>
                  <a:lnTo>
                    <a:pt x="401" y="267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0" name="Google Shape;3840;p14"/>
            <p:cNvSpPr/>
            <p:nvPr/>
          </p:nvSpPr>
          <p:spPr>
            <a:xfrm>
              <a:off x="6075650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668" y="0"/>
                  </a:moveTo>
                  <a:lnTo>
                    <a:pt x="267" y="267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1" name="Google Shape;3841;p14"/>
            <p:cNvSpPr/>
            <p:nvPr/>
          </p:nvSpPr>
          <p:spPr>
            <a:xfrm>
              <a:off x="6532800" y="1833100"/>
              <a:ext cx="63400" cy="60075"/>
            </a:xfrm>
            <a:custGeom>
              <a:rect b="b" l="l" r="r" t="t"/>
              <a:pathLst>
                <a:path extrusionOk="0" h="2403" w="2536">
                  <a:moveTo>
                    <a:pt x="801" y="0"/>
                  </a:moveTo>
                  <a:lnTo>
                    <a:pt x="400" y="267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5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2" name="Google Shape;3842;p14"/>
            <p:cNvSpPr/>
            <p:nvPr/>
          </p:nvSpPr>
          <p:spPr>
            <a:xfrm>
              <a:off x="1023775" y="223017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201" y="0"/>
                  </a:moveTo>
                  <a:lnTo>
                    <a:pt x="667" y="134"/>
                  </a:lnTo>
                  <a:lnTo>
                    <a:pt x="400" y="401"/>
                  </a:lnTo>
                  <a:lnTo>
                    <a:pt x="0" y="801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6"/>
                  </a:lnTo>
                  <a:lnTo>
                    <a:pt x="2536" y="1202"/>
                  </a:lnTo>
                  <a:lnTo>
                    <a:pt x="2402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3" name="Google Shape;3843;p14"/>
            <p:cNvSpPr/>
            <p:nvPr/>
          </p:nvSpPr>
          <p:spPr>
            <a:xfrm>
              <a:off x="1480900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4" name="Google Shape;3844;p14"/>
            <p:cNvSpPr/>
            <p:nvPr/>
          </p:nvSpPr>
          <p:spPr>
            <a:xfrm>
              <a:off x="1941375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5" name="Google Shape;3845;p14"/>
            <p:cNvSpPr/>
            <p:nvPr/>
          </p:nvSpPr>
          <p:spPr>
            <a:xfrm>
              <a:off x="2401850" y="2230175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1202" y="0"/>
                  </a:moveTo>
                  <a:lnTo>
                    <a:pt x="668" y="134"/>
                  </a:lnTo>
                  <a:lnTo>
                    <a:pt x="268" y="401"/>
                  </a:lnTo>
                  <a:lnTo>
                    <a:pt x="1" y="801"/>
                  </a:lnTo>
                  <a:lnTo>
                    <a:pt x="1" y="1202"/>
                  </a:lnTo>
                  <a:lnTo>
                    <a:pt x="1" y="1736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6" name="Google Shape;3846;p14"/>
            <p:cNvSpPr/>
            <p:nvPr/>
          </p:nvSpPr>
          <p:spPr>
            <a:xfrm>
              <a:off x="2859000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7" name="Google Shape;3847;p14"/>
            <p:cNvSpPr/>
            <p:nvPr/>
          </p:nvSpPr>
          <p:spPr>
            <a:xfrm>
              <a:off x="3319475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1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8" name="Google Shape;3848;p14"/>
            <p:cNvSpPr/>
            <p:nvPr/>
          </p:nvSpPr>
          <p:spPr>
            <a:xfrm>
              <a:off x="3779950" y="2230175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1202" y="0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9" name="Google Shape;3849;p14"/>
            <p:cNvSpPr/>
            <p:nvPr/>
          </p:nvSpPr>
          <p:spPr>
            <a:xfrm>
              <a:off x="4237075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6" y="0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0" name="Google Shape;3850;p14"/>
            <p:cNvSpPr/>
            <p:nvPr/>
          </p:nvSpPr>
          <p:spPr>
            <a:xfrm>
              <a:off x="4697550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1" name="Google Shape;3851;p14"/>
            <p:cNvSpPr/>
            <p:nvPr/>
          </p:nvSpPr>
          <p:spPr>
            <a:xfrm>
              <a:off x="5154700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6"/>
                  </a:lnTo>
                  <a:lnTo>
                    <a:pt x="2536" y="1202"/>
                  </a:lnTo>
                  <a:lnTo>
                    <a:pt x="2536" y="801"/>
                  </a:lnTo>
                  <a:lnTo>
                    <a:pt x="2269" y="401"/>
                  </a:lnTo>
                  <a:lnTo>
                    <a:pt x="1869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2" name="Google Shape;3852;p14"/>
            <p:cNvSpPr/>
            <p:nvPr/>
          </p:nvSpPr>
          <p:spPr>
            <a:xfrm>
              <a:off x="5615175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3" name="Google Shape;3853;p14"/>
            <p:cNvSpPr/>
            <p:nvPr/>
          </p:nvSpPr>
          <p:spPr>
            <a:xfrm>
              <a:off x="6075650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4" name="Google Shape;3854;p14"/>
            <p:cNvSpPr/>
            <p:nvPr/>
          </p:nvSpPr>
          <p:spPr>
            <a:xfrm>
              <a:off x="6532800" y="223017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335" y="0"/>
                  </a:moveTo>
                  <a:lnTo>
                    <a:pt x="801" y="134"/>
                  </a:lnTo>
                  <a:lnTo>
                    <a:pt x="400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5" name="Google Shape;3855;p14"/>
            <p:cNvSpPr/>
            <p:nvPr/>
          </p:nvSpPr>
          <p:spPr>
            <a:xfrm>
              <a:off x="1023775" y="2627250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201" y="0"/>
                  </a:moveTo>
                  <a:lnTo>
                    <a:pt x="667" y="134"/>
                  </a:lnTo>
                  <a:lnTo>
                    <a:pt x="400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6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6"/>
                  </a:lnTo>
                  <a:lnTo>
                    <a:pt x="2536" y="1335"/>
                  </a:lnTo>
                  <a:lnTo>
                    <a:pt x="2402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6" name="Google Shape;3856;p14"/>
            <p:cNvSpPr/>
            <p:nvPr/>
          </p:nvSpPr>
          <p:spPr>
            <a:xfrm>
              <a:off x="1480900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7" name="Google Shape;3857;p14"/>
            <p:cNvSpPr/>
            <p:nvPr/>
          </p:nvSpPr>
          <p:spPr>
            <a:xfrm>
              <a:off x="1941375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8" name="Google Shape;3858;p14"/>
            <p:cNvSpPr/>
            <p:nvPr/>
          </p:nvSpPr>
          <p:spPr>
            <a:xfrm>
              <a:off x="2401850" y="2627250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1202" y="0"/>
                  </a:moveTo>
                  <a:lnTo>
                    <a:pt x="668" y="134"/>
                  </a:lnTo>
                  <a:lnTo>
                    <a:pt x="268" y="401"/>
                  </a:lnTo>
                  <a:lnTo>
                    <a:pt x="1" y="801"/>
                  </a:lnTo>
                  <a:lnTo>
                    <a:pt x="1" y="1335"/>
                  </a:lnTo>
                  <a:lnTo>
                    <a:pt x="1" y="1736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9" name="Google Shape;3859;p14"/>
            <p:cNvSpPr/>
            <p:nvPr/>
          </p:nvSpPr>
          <p:spPr>
            <a:xfrm>
              <a:off x="2859000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0" name="Google Shape;3860;p14"/>
            <p:cNvSpPr/>
            <p:nvPr/>
          </p:nvSpPr>
          <p:spPr>
            <a:xfrm>
              <a:off x="3319475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1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1" name="Google Shape;3861;p14"/>
            <p:cNvSpPr/>
            <p:nvPr/>
          </p:nvSpPr>
          <p:spPr>
            <a:xfrm>
              <a:off x="3779950" y="2627250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1202" y="0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2" name="Google Shape;3862;p14"/>
            <p:cNvSpPr/>
            <p:nvPr/>
          </p:nvSpPr>
          <p:spPr>
            <a:xfrm>
              <a:off x="4237075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6" y="0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3" name="Google Shape;3863;p14"/>
            <p:cNvSpPr/>
            <p:nvPr/>
          </p:nvSpPr>
          <p:spPr>
            <a:xfrm>
              <a:off x="4697550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4" name="Google Shape;3864;p14"/>
            <p:cNvSpPr/>
            <p:nvPr/>
          </p:nvSpPr>
          <p:spPr>
            <a:xfrm>
              <a:off x="5154700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6"/>
                  </a:lnTo>
                  <a:lnTo>
                    <a:pt x="2536" y="1335"/>
                  </a:lnTo>
                  <a:lnTo>
                    <a:pt x="2536" y="801"/>
                  </a:lnTo>
                  <a:lnTo>
                    <a:pt x="2269" y="401"/>
                  </a:lnTo>
                  <a:lnTo>
                    <a:pt x="1869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5" name="Google Shape;3865;p14"/>
            <p:cNvSpPr/>
            <p:nvPr/>
          </p:nvSpPr>
          <p:spPr>
            <a:xfrm>
              <a:off x="5615175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6" name="Google Shape;3866;p14"/>
            <p:cNvSpPr/>
            <p:nvPr/>
          </p:nvSpPr>
          <p:spPr>
            <a:xfrm>
              <a:off x="6075650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7" name="Google Shape;3867;p14"/>
            <p:cNvSpPr/>
            <p:nvPr/>
          </p:nvSpPr>
          <p:spPr>
            <a:xfrm>
              <a:off x="6532800" y="2627250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335" y="0"/>
                  </a:moveTo>
                  <a:lnTo>
                    <a:pt x="801" y="134"/>
                  </a:lnTo>
                  <a:lnTo>
                    <a:pt x="400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8" name="Google Shape;3868;p14"/>
            <p:cNvSpPr/>
            <p:nvPr/>
          </p:nvSpPr>
          <p:spPr>
            <a:xfrm>
              <a:off x="1023775" y="302432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201" y="1"/>
                  </a:moveTo>
                  <a:lnTo>
                    <a:pt x="667" y="134"/>
                  </a:lnTo>
                  <a:lnTo>
                    <a:pt x="400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869"/>
                  </a:lnTo>
                  <a:lnTo>
                    <a:pt x="400" y="2270"/>
                  </a:lnTo>
                  <a:lnTo>
                    <a:pt x="667" y="2537"/>
                  </a:lnTo>
                  <a:lnTo>
                    <a:pt x="1735" y="2537"/>
                  </a:lnTo>
                  <a:lnTo>
                    <a:pt x="2136" y="2270"/>
                  </a:lnTo>
                  <a:lnTo>
                    <a:pt x="2402" y="1869"/>
                  </a:lnTo>
                  <a:lnTo>
                    <a:pt x="2536" y="1335"/>
                  </a:lnTo>
                  <a:lnTo>
                    <a:pt x="2402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9" name="Google Shape;3869;p14"/>
            <p:cNvSpPr/>
            <p:nvPr/>
          </p:nvSpPr>
          <p:spPr>
            <a:xfrm>
              <a:off x="1480900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869"/>
                  </a:lnTo>
                  <a:lnTo>
                    <a:pt x="401" y="2270"/>
                  </a:lnTo>
                  <a:lnTo>
                    <a:pt x="801" y="2537"/>
                  </a:lnTo>
                  <a:lnTo>
                    <a:pt x="1736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0" name="Google Shape;3870;p14"/>
            <p:cNvSpPr/>
            <p:nvPr/>
          </p:nvSpPr>
          <p:spPr>
            <a:xfrm>
              <a:off x="1941375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869"/>
                  </a:lnTo>
                  <a:lnTo>
                    <a:pt x="401" y="2270"/>
                  </a:lnTo>
                  <a:lnTo>
                    <a:pt x="801" y="2537"/>
                  </a:lnTo>
                  <a:lnTo>
                    <a:pt x="1736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1" name="Google Shape;3871;p14"/>
            <p:cNvSpPr/>
            <p:nvPr/>
          </p:nvSpPr>
          <p:spPr>
            <a:xfrm>
              <a:off x="2401850" y="3024325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1202" y="1"/>
                  </a:moveTo>
                  <a:lnTo>
                    <a:pt x="668" y="134"/>
                  </a:lnTo>
                  <a:lnTo>
                    <a:pt x="268" y="401"/>
                  </a:lnTo>
                  <a:lnTo>
                    <a:pt x="1" y="801"/>
                  </a:lnTo>
                  <a:lnTo>
                    <a:pt x="1" y="1335"/>
                  </a:lnTo>
                  <a:lnTo>
                    <a:pt x="1" y="1869"/>
                  </a:lnTo>
                  <a:lnTo>
                    <a:pt x="268" y="2270"/>
                  </a:lnTo>
                  <a:lnTo>
                    <a:pt x="668" y="2537"/>
                  </a:lnTo>
                  <a:lnTo>
                    <a:pt x="1736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2" name="Google Shape;3872;p14"/>
            <p:cNvSpPr/>
            <p:nvPr/>
          </p:nvSpPr>
          <p:spPr>
            <a:xfrm>
              <a:off x="2859000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869"/>
                  </a:lnTo>
                  <a:lnTo>
                    <a:pt x="401" y="2270"/>
                  </a:lnTo>
                  <a:lnTo>
                    <a:pt x="801" y="2537"/>
                  </a:lnTo>
                  <a:lnTo>
                    <a:pt x="1735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3" name="Google Shape;3873;p14"/>
            <p:cNvSpPr/>
            <p:nvPr/>
          </p:nvSpPr>
          <p:spPr>
            <a:xfrm>
              <a:off x="3319475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1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869"/>
                  </a:lnTo>
                  <a:lnTo>
                    <a:pt x="401" y="2270"/>
                  </a:lnTo>
                  <a:lnTo>
                    <a:pt x="801" y="2537"/>
                  </a:lnTo>
                  <a:lnTo>
                    <a:pt x="1735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4" name="Google Shape;3874;p14"/>
            <p:cNvSpPr/>
            <p:nvPr/>
          </p:nvSpPr>
          <p:spPr>
            <a:xfrm>
              <a:off x="3779950" y="3024325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1202" y="1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869"/>
                  </a:lnTo>
                  <a:lnTo>
                    <a:pt x="267" y="2270"/>
                  </a:lnTo>
                  <a:lnTo>
                    <a:pt x="668" y="2537"/>
                  </a:lnTo>
                  <a:lnTo>
                    <a:pt x="1735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5" name="Google Shape;3875;p14"/>
            <p:cNvSpPr/>
            <p:nvPr/>
          </p:nvSpPr>
          <p:spPr>
            <a:xfrm>
              <a:off x="4237075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6" y="1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869"/>
                  </a:lnTo>
                  <a:lnTo>
                    <a:pt x="401" y="2270"/>
                  </a:lnTo>
                  <a:lnTo>
                    <a:pt x="802" y="2537"/>
                  </a:lnTo>
                  <a:lnTo>
                    <a:pt x="1736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6" name="Google Shape;3876;p14"/>
            <p:cNvSpPr/>
            <p:nvPr/>
          </p:nvSpPr>
          <p:spPr>
            <a:xfrm>
              <a:off x="4697550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869"/>
                  </a:lnTo>
                  <a:lnTo>
                    <a:pt x="401" y="2270"/>
                  </a:lnTo>
                  <a:lnTo>
                    <a:pt x="802" y="2537"/>
                  </a:lnTo>
                  <a:lnTo>
                    <a:pt x="1736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7" name="Google Shape;3877;p14"/>
            <p:cNvSpPr/>
            <p:nvPr/>
          </p:nvSpPr>
          <p:spPr>
            <a:xfrm>
              <a:off x="5154700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869"/>
                  </a:lnTo>
                  <a:lnTo>
                    <a:pt x="401" y="2270"/>
                  </a:lnTo>
                  <a:lnTo>
                    <a:pt x="801" y="2537"/>
                  </a:lnTo>
                  <a:lnTo>
                    <a:pt x="1869" y="2537"/>
                  </a:lnTo>
                  <a:lnTo>
                    <a:pt x="2269" y="2270"/>
                  </a:lnTo>
                  <a:lnTo>
                    <a:pt x="2536" y="1869"/>
                  </a:lnTo>
                  <a:lnTo>
                    <a:pt x="2536" y="1335"/>
                  </a:lnTo>
                  <a:lnTo>
                    <a:pt x="2536" y="801"/>
                  </a:lnTo>
                  <a:lnTo>
                    <a:pt x="2269" y="401"/>
                  </a:lnTo>
                  <a:lnTo>
                    <a:pt x="1869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8" name="Google Shape;3878;p14"/>
            <p:cNvSpPr/>
            <p:nvPr/>
          </p:nvSpPr>
          <p:spPr>
            <a:xfrm>
              <a:off x="5615175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869"/>
                  </a:lnTo>
                  <a:lnTo>
                    <a:pt x="401" y="2270"/>
                  </a:lnTo>
                  <a:lnTo>
                    <a:pt x="801" y="2537"/>
                  </a:lnTo>
                  <a:lnTo>
                    <a:pt x="1736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9" name="Google Shape;3879;p14"/>
            <p:cNvSpPr/>
            <p:nvPr/>
          </p:nvSpPr>
          <p:spPr>
            <a:xfrm>
              <a:off x="6075650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869"/>
                  </a:lnTo>
                  <a:lnTo>
                    <a:pt x="267" y="2270"/>
                  </a:lnTo>
                  <a:lnTo>
                    <a:pt x="668" y="2537"/>
                  </a:lnTo>
                  <a:lnTo>
                    <a:pt x="1736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0" name="Google Shape;3880;p14"/>
            <p:cNvSpPr/>
            <p:nvPr/>
          </p:nvSpPr>
          <p:spPr>
            <a:xfrm>
              <a:off x="6532800" y="302432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335" y="1"/>
                  </a:moveTo>
                  <a:lnTo>
                    <a:pt x="801" y="134"/>
                  </a:lnTo>
                  <a:lnTo>
                    <a:pt x="400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869"/>
                  </a:lnTo>
                  <a:lnTo>
                    <a:pt x="400" y="2270"/>
                  </a:lnTo>
                  <a:lnTo>
                    <a:pt x="801" y="2537"/>
                  </a:lnTo>
                  <a:lnTo>
                    <a:pt x="1735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1" name="Google Shape;3881;p14"/>
            <p:cNvSpPr/>
            <p:nvPr/>
          </p:nvSpPr>
          <p:spPr>
            <a:xfrm>
              <a:off x="1023775" y="3424750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667" y="0"/>
                  </a:moveTo>
                  <a:lnTo>
                    <a:pt x="400" y="267"/>
                  </a:lnTo>
                  <a:lnTo>
                    <a:pt x="0" y="667"/>
                  </a:lnTo>
                  <a:lnTo>
                    <a:pt x="0" y="1201"/>
                  </a:lnTo>
                  <a:lnTo>
                    <a:pt x="0" y="1735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5"/>
                  </a:lnTo>
                  <a:lnTo>
                    <a:pt x="2536" y="1201"/>
                  </a:lnTo>
                  <a:lnTo>
                    <a:pt x="2402" y="667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2" name="Google Shape;3882;p14"/>
            <p:cNvSpPr/>
            <p:nvPr/>
          </p:nvSpPr>
          <p:spPr>
            <a:xfrm>
              <a:off x="1480900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0"/>
                  </a:moveTo>
                  <a:lnTo>
                    <a:pt x="401" y="267"/>
                  </a:lnTo>
                  <a:lnTo>
                    <a:pt x="134" y="667"/>
                  </a:lnTo>
                  <a:lnTo>
                    <a:pt x="1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3" name="Google Shape;3883;p14"/>
            <p:cNvSpPr/>
            <p:nvPr/>
          </p:nvSpPr>
          <p:spPr>
            <a:xfrm>
              <a:off x="1941375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0"/>
                  </a:moveTo>
                  <a:lnTo>
                    <a:pt x="401" y="267"/>
                  </a:lnTo>
                  <a:lnTo>
                    <a:pt x="134" y="667"/>
                  </a:lnTo>
                  <a:lnTo>
                    <a:pt x="1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4" name="Google Shape;3884;p14"/>
            <p:cNvSpPr/>
            <p:nvPr/>
          </p:nvSpPr>
          <p:spPr>
            <a:xfrm>
              <a:off x="2401850" y="3424750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668" y="0"/>
                  </a:moveTo>
                  <a:lnTo>
                    <a:pt x="268" y="267"/>
                  </a:lnTo>
                  <a:lnTo>
                    <a:pt x="1" y="667"/>
                  </a:lnTo>
                  <a:lnTo>
                    <a:pt x="1" y="1201"/>
                  </a:lnTo>
                  <a:lnTo>
                    <a:pt x="1" y="1735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5" name="Google Shape;3885;p14"/>
            <p:cNvSpPr/>
            <p:nvPr/>
          </p:nvSpPr>
          <p:spPr>
            <a:xfrm>
              <a:off x="2859000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0"/>
                  </a:moveTo>
                  <a:lnTo>
                    <a:pt x="401" y="267"/>
                  </a:lnTo>
                  <a:lnTo>
                    <a:pt x="134" y="667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6" name="Google Shape;3886;p14"/>
            <p:cNvSpPr/>
            <p:nvPr/>
          </p:nvSpPr>
          <p:spPr>
            <a:xfrm>
              <a:off x="3319475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0"/>
                  </a:moveTo>
                  <a:lnTo>
                    <a:pt x="401" y="267"/>
                  </a:lnTo>
                  <a:lnTo>
                    <a:pt x="134" y="667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7" name="Google Shape;3887;p14"/>
            <p:cNvSpPr/>
            <p:nvPr/>
          </p:nvSpPr>
          <p:spPr>
            <a:xfrm>
              <a:off x="3779950" y="3424750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668" y="0"/>
                  </a:moveTo>
                  <a:lnTo>
                    <a:pt x="267" y="267"/>
                  </a:lnTo>
                  <a:lnTo>
                    <a:pt x="0" y="667"/>
                  </a:lnTo>
                  <a:lnTo>
                    <a:pt x="0" y="1201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8" name="Google Shape;3888;p14"/>
            <p:cNvSpPr/>
            <p:nvPr/>
          </p:nvSpPr>
          <p:spPr>
            <a:xfrm>
              <a:off x="4237075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2" y="0"/>
                  </a:moveTo>
                  <a:lnTo>
                    <a:pt x="401" y="267"/>
                  </a:lnTo>
                  <a:lnTo>
                    <a:pt x="134" y="667"/>
                  </a:lnTo>
                  <a:lnTo>
                    <a:pt x="1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9" name="Google Shape;3889;p14"/>
            <p:cNvSpPr/>
            <p:nvPr/>
          </p:nvSpPr>
          <p:spPr>
            <a:xfrm>
              <a:off x="4697550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2" y="0"/>
                  </a:moveTo>
                  <a:lnTo>
                    <a:pt x="401" y="267"/>
                  </a:lnTo>
                  <a:lnTo>
                    <a:pt x="134" y="667"/>
                  </a:lnTo>
                  <a:lnTo>
                    <a:pt x="1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0" name="Google Shape;3890;p14"/>
            <p:cNvSpPr/>
            <p:nvPr/>
          </p:nvSpPr>
          <p:spPr>
            <a:xfrm>
              <a:off x="5154700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0"/>
                  </a:moveTo>
                  <a:lnTo>
                    <a:pt x="401" y="267"/>
                  </a:lnTo>
                  <a:lnTo>
                    <a:pt x="134" y="667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5"/>
                  </a:lnTo>
                  <a:lnTo>
                    <a:pt x="2536" y="1201"/>
                  </a:lnTo>
                  <a:lnTo>
                    <a:pt x="2536" y="667"/>
                  </a:lnTo>
                  <a:lnTo>
                    <a:pt x="2269" y="267"/>
                  </a:lnTo>
                  <a:lnTo>
                    <a:pt x="18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1" name="Google Shape;3891;p14"/>
            <p:cNvSpPr/>
            <p:nvPr/>
          </p:nvSpPr>
          <p:spPr>
            <a:xfrm>
              <a:off x="5615175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0"/>
                  </a:moveTo>
                  <a:lnTo>
                    <a:pt x="401" y="267"/>
                  </a:lnTo>
                  <a:lnTo>
                    <a:pt x="134" y="667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2" name="Google Shape;3892;p14"/>
            <p:cNvSpPr/>
            <p:nvPr/>
          </p:nvSpPr>
          <p:spPr>
            <a:xfrm>
              <a:off x="6075650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668" y="0"/>
                  </a:moveTo>
                  <a:lnTo>
                    <a:pt x="267" y="267"/>
                  </a:lnTo>
                  <a:lnTo>
                    <a:pt x="0" y="667"/>
                  </a:lnTo>
                  <a:lnTo>
                    <a:pt x="0" y="1201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3" name="Google Shape;3893;p14"/>
            <p:cNvSpPr/>
            <p:nvPr/>
          </p:nvSpPr>
          <p:spPr>
            <a:xfrm>
              <a:off x="6532800" y="3424750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801" y="0"/>
                  </a:moveTo>
                  <a:lnTo>
                    <a:pt x="400" y="267"/>
                  </a:lnTo>
                  <a:lnTo>
                    <a:pt x="134" y="667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4" name="Google Shape;3894;p14"/>
            <p:cNvSpPr/>
            <p:nvPr/>
          </p:nvSpPr>
          <p:spPr>
            <a:xfrm>
              <a:off x="1023775" y="382182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201" y="0"/>
                  </a:moveTo>
                  <a:lnTo>
                    <a:pt x="667" y="134"/>
                  </a:lnTo>
                  <a:lnTo>
                    <a:pt x="400" y="401"/>
                  </a:lnTo>
                  <a:lnTo>
                    <a:pt x="0" y="801"/>
                  </a:lnTo>
                  <a:lnTo>
                    <a:pt x="0" y="1201"/>
                  </a:lnTo>
                  <a:lnTo>
                    <a:pt x="0" y="1735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5"/>
                  </a:lnTo>
                  <a:lnTo>
                    <a:pt x="2536" y="1201"/>
                  </a:lnTo>
                  <a:lnTo>
                    <a:pt x="2402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5" name="Google Shape;3895;p14"/>
            <p:cNvSpPr/>
            <p:nvPr/>
          </p:nvSpPr>
          <p:spPr>
            <a:xfrm>
              <a:off x="1480900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6" name="Google Shape;3896;p14"/>
            <p:cNvSpPr/>
            <p:nvPr/>
          </p:nvSpPr>
          <p:spPr>
            <a:xfrm>
              <a:off x="1941375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7" name="Google Shape;3897;p14"/>
            <p:cNvSpPr/>
            <p:nvPr/>
          </p:nvSpPr>
          <p:spPr>
            <a:xfrm>
              <a:off x="2401850" y="3821825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1202" y="0"/>
                  </a:moveTo>
                  <a:lnTo>
                    <a:pt x="668" y="134"/>
                  </a:lnTo>
                  <a:lnTo>
                    <a:pt x="268" y="401"/>
                  </a:lnTo>
                  <a:lnTo>
                    <a:pt x="1" y="801"/>
                  </a:lnTo>
                  <a:lnTo>
                    <a:pt x="1" y="1201"/>
                  </a:lnTo>
                  <a:lnTo>
                    <a:pt x="1" y="1735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8" name="Google Shape;3898;p14"/>
            <p:cNvSpPr/>
            <p:nvPr/>
          </p:nvSpPr>
          <p:spPr>
            <a:xfrm>
              <a:off x="2859000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9" name="Google Shape;3899;p14"/>
            <p:cNvSpPr/>
            <p:nvPr/>
          </p:nvSpPr>
          <p:spPr>
            <a:xfrm>
              <a:off x="3319475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1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0" name="Google Shape;3900;p14"/>
            <p:cNvSpPr/>
            <p:nvPr/>
          </p:nvSpPr>
          <p:spPr>
            <a:xfrm>
              <a:off x="3779950" y="3821825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1202" y="0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201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1" name="Google Shape;3901;p14"/>
            <p:cNvSpPr/>
            <p:nvPr/>
          </p:nvSpPr>
          <p:spPr>
            <a:xfrm>
              <a:off x="4237075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6" y="0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2" name="Google Shape;3902;p14"/>
            <p:cNvSpPr/>
            <p:nvPr/>
          </p:nvSpPr>
          <p:spPr>
            <a:xfrm>
              <a:off x="4697550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3" name="Google Shape;3903;p14"/>
            <p:cNvSpPr/>
            <p:nvPr/>
          </p:nvSpPr>
          <p:spPr>
            <a:xfrm>
              <a:off x="5154700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5"/>
                  </a:lnTo>
                  <a:lnTo>
                    <a:pt x="2536" y="1201"/>
                  </a:lnTo>
                  <a:lnTo>
                    <a:pt x="2536" y="801"/>
                  </a:lnTo>
                  <a:lnTo>
                    <a:pt x="2269" y="401"/>
                  </a:lnTo>
                  <a:lnTo>
                    <a:pt x="1869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4" name="Google Shape;3904;p14"/>
            <p:cNvSpPr/>
            <p:nvPr/>
          </p:nvSpPr>
          <p:spPr>
            <a:xfrm>
              <a:off x="5615175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5" name="Google Shape;3905;p14"/>
            <p:cNvSpPr/>
            <p:nvPr/>
          </p:nvSpPr>
          <p:spPr>
            <a:xfrm>
              <a:off x="6075650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201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6" name="Google Shape;3906;p14"/>
            <p:cNvSpPr/>
            <p:nvPr/>
          </p:nvSpPr>
          <p:spPr>
            <a:xfrm>
              <a:off x="6532800" y="382182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335" y="0"/>
                  </a:moveTo>
                  <a:lnTo>
                    <a:pt x="801" y="134"/>
                  </a:lnTo>
                  <a:lnTo>
                    <a:pt x="400" y="401"/>
                  </a:lnTo>
                  <a:lnTo>
                    <a:pt x="134" y="801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7" name="Google Shape;3907;p14"/>
            <p:cNvSpPr/>
            <p:nvPr/>
          </p:nvSpPr>
          <p:spPr>
            <a:xfrm>
              <a:off x="1023775" y="4218900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201" y="0"/>
                  </a:moveTo>
                  <a:lnTo>
                    <a:pt x="667" y="134"/>
                  </a:lnTo>
                  <a:lnTo>
                    <a:pt x="400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5"/>
                  </a:lnTo>
                  <a:lnTo>
                    <a:pt x="2536" y="1335"/>
                  </a:lnTo>
                  <a:lnTo>
                    <a:pt x="2402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8" name="Google Shape;3908;p14"/>
            <p:cNvSpPr/>
            <p:nvPr/>
          </p:nvSpPr>
          <p:spPr>
            <a:xfrm>
              <a:off x="1480900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9" name="Google Shape;3909;p14"/>
            <p:cNvSpPr/>
            <p:nvPr/>
          </p:nvSpPr>
          <p:spPr>
            <a:xfrm>
              <a:off x="1941375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0" name="Google Shape;3910;p14"/>
            <p:cNvSpPr/>
            <p:nvPr/>
          </p:nvSpPr>
          <p:spPr>
            <a:xfrm>
              <a:off x="2401850" y="4218900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1202" y="0"/>
                  </a:moveTo>
                  <a:lnTo>
                    <a:pt x="668" y="134"/>
                  </a:lnTo>
                  <a:lnTo>
                    <a:pt x="268" y="401"/>
                  </a:lnTo>
                  <a:lnTo>
                    <a:pt x="1" y="801"/>
                  </a:lnTo>
                  <a:lnTo>
                    <a:pt x="1" y="1335"/>
                  </a:lnTo>
                  <a:lnTo>
                    <a:pt x="1" y="1735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1" name="Google Shape;3911;p14"/>
            <p:cNvSpPr/>
            <p:nvPr/>
          </p:nvSpPr>
          <p:spPr>
            <a:xfrm>
              <a:off x="2859000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2" name="Google Shape;3912;p14"/>
            <p:cNvSpPr/>
            <p:nvPr/>
          </p:nvSpPr>
          <p:spPr>
            <a:xfrm>
              <a:off x="3319475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1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3" name="Google Shape;3913;p14"/>
            <p:cNvSpPr/>
            <p:nvPr/>
          </p:nvSpPr>
          <p:spPr>
            <a:xfrm>
              <a:off x="3779950" y="4218900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1202" y="0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4" name="Google Shape;3914;p14"/>
            <p:cNvSpPr/>
            <p:nvPr/>
          </p:nvSpPr>
          <p:spPr>
            <a:xfrm>
              <a:off x="4237075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6" y="0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5" name="Google Shape;3915;p14"/>
            <p:cNvSpPr/>
            <p:nvPr/>
          </p:nvSpPr>
          <p:spPr>
            <a:xfrm>
              <a:off x="4697550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6" name="Google Shape;3916;p14"/>
            <p:cNvSpPr/>
            <p:nvPr/>
          </p:nvSpPr>
          <p:spPr>
            <a:xfrm>
              <a:off x="5154700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5"/>
                  </a:lnTo>
                  <a:lnTo>
                    <a:pt x="2536" y="1335"/>
                  </a:lnTo>
                  <a:lnTo>
                    <a:pt x="2536" y="801"/>
                  </a:lnTo>
                  <a:lnTo>
                    <a:pt x="2269" y="401"/>
                  </a:lnTo>
                  <a:lnTo>
                    <a:pt x="1869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7" name="Google Shape;3917;p14"/>
            <p:cNvSpPr/>
            <p:nvPr/>
          </p:nvSpPr>
          <p:spPr>
            <a:xfrm>
              <a:off x="5615175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8" name="Google Shape;3918;p14"/>
            <p:cNvSpPr/>
            <p:nvPr/>
          </p:nvSpPr>
          <p:spPr>
            <a:xfrm>
              <a:off x="6075650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9" name="Google Shape;3919;p14"/>
            <p:cNvSpPr/>
            <p:nvPr/>
          </p:nvSpPr>
          <p:spPr>
            <a:xfrm>
              <a:off x="6532800" y="4218900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335" y="0"/>
                  </a:moveTo>
                  <a:lnTo>
                    <a:pt x="801" y="134"/>
                  </a:lnTo>
                  <a:lnTo>
                    <a:pt x="400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0" name="Google Shape;3920;p14"/>
            <p:cNvSpPr/>
            <p:nvPr/>
          </p:nvSpPr>
          <p:spPr>
            <a:xfrm>
              <a:off x="1023775" y="4619300"/>
              <a:ext cx="63400" cy="60100"/>
            </a:xfrm>
            <a:custGeom>
              <a:rect b="b" l="l" r="r" t="t"/>
              <a:pathLst>
                <a:path extrusionOk="0" h="2404" w="2536">
                  <a:moveTo>
                    <a:pt x="667" y="1"/>
                  </a:moveTo>
                  <a:lnTo>
                    <a:pt x="400" y="268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6"/>
                  </a:lnTo>
                  <a:lnTo>
                    <a:pt x="2536" y="1202"/>
                  </a:lnTo>
                  <a:lnTo>
                    <a:pt x="2402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1" name="Google Shape;3921;p14"/>
            <p:cNvSpPr/>
            <p:nvPr/>
          </p:nvSpPr>
          <p:spPr>
            <a:xfrm>
              <a:off x="1480900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2" name="Google Shape;3922;p14"/>
            <p:cNvSpPr/>
            <p:nvPr/>
          </p:nvSpPr>
          <p:spPr>
            <a:xfrm>
              <a:off x="1941375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3" name="Google Shape;3923;p14"/>
            <p:cNvSpPr/>
            <p:nvPr/>
          </p:nvSpPr>
          <p:spPr>
            <a:xfrm>
              <a:off x="2401850" y="4619300"/>
              <a:ext cx="60100" cy="60100"/>
            </a:xfrm>
            <a:custGeom>
              <a:rect b="b" l="l" r="r" t="t"/>
              <a:pathLst>
                <a:path extrusionOk="0" h="2404" w="2404">
                  <a:moveTo>
                    <a:pt x="668" y="1"/>
                  </a:moveTo>
                  <a:lnTo>
                    <a:pt x="268" y="268"/>
                  </a:lnTo>
                  <a:lnTo>
                    <a:pt x="1" y="668"/>
                  </a:lnTo>
                  <a:lnTo>
                    <a:pt x="1" y="1202"/>
                  </a:lnTo>
                  <a:lnTo>
                    <a:pt x="1" y="1736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4" name="Google Shape;3924;p14"/>
            <p:cNvSpPr/>
            <p:nvPr/>
          </p:nvSpPr>
          <p:spPr>
            <a:xfrm>
              <a:off x="2859000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5" name="Google Shape;3925;p14"/>
            <p:cNvSpPr/>
            <p:nvPr/>
          </p:nvSpPr>
          <p:spPr>
            <a:xfrm>
              <a:off x="3319475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6" name="Google Shape;3926;p14"/>
            <p:cNvSpPr/>
            <p:nvPr/>
          </p:nvSpPr>
          <p:spPr>
            <a:xfrm>
              <a:off x="3779950" y="4619300"/>
              <a:ext cx="60075" cy="60100"/>
            </a:xfrm>
            <a:custGeom>
              <a:rect b="b" l="l" r="r" t="t"/>
              <a:pathLst>
                <a:path extrusionOk="0" h="2404" w="2403">
                  <a:moveTo>
                    <a:pt x="668" y="1"/>
                  </a:moveTo>
                  <a:lnTo>
                    <a:pt x="267" y="268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7" name="Google Shape;3927;p14"/>
            <p:cNvSpPr/>
            <p:nvPr/>
          </p:nvSpPr>
          <p:spPr>
            <a:xfrm>
              <a:off x="4237075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802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8" name="Google Shape;3928;p14"/>
            <p:cNvSpPr/>
            <p:nvPr/>
          </p:nvSpPr>
          <p:spPr>
            <a:xfrm>
              <a:off x="4697550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802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9" name="Google Shape;3929;p14"/>
            <p:cNvSpPr/>
            <p:nvPr/>
          </p:nvSpPr>
          <p:spPr>
            <a:xfrm>
              <a:off x="5154700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6"/>
                  </a:lnTo>
                  <a:lnTo>
                    <a:pt x="2536" y="1202"/>
                  </a:lnTo>
                  <a:lnTo>
                    <a:pt x="2536" y="668"/>
                  </a:lnTo>
                  <a:lnTo>
                    <a:pt x="2269" y="268"/>
                  </a:lnTo>
                  <a:lnTo>
                    <a:pt x="18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0" name="Google Shape;3930;p14"/>
            <p:cNvSpPr/>
            <p:nvPr/>
          </p:nvSpPr>
          <p:spPr>
            <a:xfrm>
              <a:off x="5615175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1" name="Google Shape;3931;p14"/>
            <p:cNvSpPr/>
            <p:nvPr/>
          </p:nvSpPr>
          <p:spPr>
            <a:xfrm>
              <a:off x="6075650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668" y="1"/>
                  </a:moveTo>
                  <a:lnTo>
                    <a:pt x="267" y="268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2" name="Google Shape;3932;p14"/>
            <p:cNvSpPr/>
            <p:nvPr/>
          </p:nvSpPr>
          <p:spPr>
            <a:xfrm>
              <a:off x="6532800" y="4619300"/>
              <a:ext cx="63400" cy="60100"/>
            </a:xfrm>
            <a:custGeom>
              <a:rect b="b" l="l" r="r" t="t"/>
              <a:pathLst>
                <a:path extrusionOk="0" h="2404" w="2536">
                  <a:moveTo>
                    <a:pt x="801" y="1"/>
                  </a:moveTo>
                  <a:lnTo>
                    <a:pt x="400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3" name="Google Shape;3933;p14"/>
            <p:cNvSpPr/>
            <p:nvPr/>
          </p:nvSpPr>
          <p:spPr>
            <a:xfrm>
              <a:off x="1023775" y="501637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201" y="1"/>
                  </a:moveTo>
                  <a:lnTo>
                    <a:pt x="667" y="134"/>
                  </a:lnTo>
                  <a:lnTo>
                    <a:pt x="400" y="401"/>
                  </a:lnTo>
                  <a:lnTo>
                    <a:pt x="0" y="802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400" y="2137"/>
                  </a:lnTo>
                  <a:lnTo>
                    <a:pt x="667" y="2403"/>
                  </a:lnTo>
                  <a:lnTo>
                    <a:pt x="1201" y="2537"/>
                  </a:lnTo>
                  <a:lnTo>
                    <a:pt x="1735" y="2403"/>
                  </a:lnTo>
                  <a:lnTo>
                    <a:pt x="2136" y="2137"/>
                  </a:lnTo>
                  <a:lnTo>
                    <a:pt x="2402" y="1736"/>
                  </a:lnTo>
                  <a:lnTo>
                    <a:pt x="2536" y="1202"/>
                  </a:lnTo>
                  <a:lnTo>
                    <a:pt x="2402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4" name="Google Shape;3934;p14"/>
            <p:cNvSpPr/>
            <p:nvPr/>
          </p:nvSpPr>
          <p:spPr>
            <a:xfrm>
              <a:off x="1480900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7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6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5" name="Google Shape;3935;p14"/>
            <p:cNvSpPr/>
            <p:nvPr/>
          </p:nvSpPr>
          <p:spPr>
            <a:xfrm>
              <a:off x="1941375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7"/>
                  </a:lnTo>
                  <a:lnTo>
                    <a:pt x="801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6" name="Google Shape;3936;p14"/>
            <p:cNvSpPr/>
            <p:nvPr/>
          </p:nvSpPr>
          <p:spPr>
            <a:xfrm>
              <a:off x="2401850" y="5016375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1202" y="1"/>
                  </a:moveTo>
                  <a:lnTo>
                    <a:pt x="668" y="134"/>
                  </a:lnTo>
                  <a:lnTo>
                    <a:pt x="268" y="401"/>
                  </a:lnTo>
                  <a:lnTo>
                    <a:pt x="1" y="802"/>
                  </a:lnTo>
                  <a:lnTo>
                    <a:pt x="1" y="1202"/>
                  </a:lnTo>
                  <a:lnTo>
                    <a:pt x="1" y="1736"/>
                  </a:lnTo>
                  <a:lnTo>
                    <a:pt x="268" y="2137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7" name="Google Shape;3937;p14"/>
            <p:cNvSpPr/>
            <p:nvPr/>
          </p:nvSpPr>
          <p:spPr>
            <a:xfrm>
              <a:off x="2859000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7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5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8" name="Google Shape;3938;p14"/>
            <p:cNvSpPr/>
            <p:nvPr/>
          </p:nvSpPr>
          <p:spPr>
            <a:xfrm>
              <a:off x="3319475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1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7"/>
                  </a:lnTo>
                  <a:lnTo>
                    <a:pt x="801" y="2403"/>
                  </a:lnTo>
                  <a:lnTo>
                    <a:pt x="1201" y="2537"/>
                  </a:lnTo>
                  <a:lnTo>
                    <a:pt x="1735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9" name="Google Shape;3939;p14"/>
            <p:cNvSpPr/>
            <p:nvPr/>
          </p:nvSpPr>
          <p:spPr>
            <a:xfrm>
              <a:off x="3779950" y="5016375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1202" y="1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2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7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5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0" name="Google Shape;3940;p14"/>
            <p:cNvSpPr/>
            <p:nvPr/>
          </p:nvSpPr>
          <p:spPr>
            <a:xfrm>
              <a:off x="4237075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6" y="1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7"/>
                  </a:lnTo>
                  <a:lnTo>
                    <a:pt x="802" y="2403"/>
                  </a:lnTo>
                  <a:lnTo>
                    <a:pt x="1336" y="2537"/>
                  </a:lnTo>
                  <a:lnTo>
                    <a:pt x="1736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1" name="Google Shape;3941;p14"/>
            <p:cNvSpPr/>
            <p:nvPr/>
          </p:nvSpPr>
          <p:spPr>
            <a:xfrm>
              <a:off x="4697550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7"/>
                  </a:lnTo>
                  <a:lnTo>
                    <a:pt x="802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2" name="Google Shape;3942;p14"/>
            <p:cNvSpPr/>
            <p:nvPr/>
          </p:nvSpPr>
          <p:spPr>
            <a:xfrm>
              <a:off x="5154700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7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869" y="2403"/>
                  </a:lnTo>
                  <a:lnTo>
                    <a:pt x="2269" y="2137"/>
                  </a:lnTo>
                  <a:lnTo>
                    <a:pt x="2536" y="1736"/>
                  </a:lnTo>
                  <a:lnTo>
                    <a:pt x="2536" y="1202"/>
                  </a:lnTo>
                  <a:lnTo>
                    <a:pt x="2536" y="802"/>
                  </a:lnTo>
                  <a:lnTo>
                    <a:pt x="2269" y="401"/>
                  </a:lnTo>
                  <a:lnTo>
                    <a:pt x="1869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3" name="Google Shape;3943;p14"/>
            <p:cNvSpPr/>
            <p:nvPr/>
          </p:nvSpPr>
          <p:spPr>
            <a:xfrm>
              <a:off x="5615175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7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6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4" name="Google Shape;3944;p14"/>
            <p:cNvSpPr/>
            <p:nvPr/>
          </p:nvSpPr>
          <p:spPr>
            <a:xfrm>
              <a:off x="6075650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2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7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5" name="Google Shape;3945;p14"/>
            <p:cNvSpPr/>
            <p:nvPr/>
          </p:nvSpPr>
          <p:spPr>
            <a:xfrm>
              <a:off x="6532800" y="501637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335" y="1"/>
                  </a:moveTo>
                  <a:lnTo>
                    <a:pt x="801" y="134"/>
                  </a:lnTo>
                  <a:lnTo>
                    <a:pt x="400" y="401"/>
                  </a:lnTo>
                  <a:lnTo>
                    <a:pt x="134" y="802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0" y="2137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5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6" name="Google Shape;3946;p14"/>
            <p:cNvSpPr/>
            <p:nvPr/>
          </p:nvSpPr>
          <p:spPr>
            <a:xfrm>
              <a:off x="1023775" y="5413475"/>
              <a:ext cx="63400" cy="63400"/>
            </a:xfrm>
            <a:custGeom>
              <a:rect b="b" l="l" r="r" t="t"/>
              <a:pathLst>
                <a:path extrusionOk="0" h="2536" w="2536">
                  <a:moveTo>
                    <a:pt x="1201" y="0"/>
                  </a:moveTo>
                  <a:lnTo>
                    <a:pt x="667" y="134"/>
                  </a:lnTo>
                  <a:lnTo>
                    <a:pt x="400" y="400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5"/>
                  </a:lnTo>
                  <a:lnTo>
                    <a:pt x="2536" y="1335"/>
                  </a:lnTo>
                  <a:lnTo>
                    <a:pt x="2402" y="801"/>
                  </a:lnTo>
                  <a:lnTo>
                    <a:pt x="2136" y="400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7" name="Google Shape;3947;p14"/>
            <p:cNvSpPr/>
            <p:nvPr/>
          </p:nvSpPr>
          <p:spPr>
            <a:xfrm>
              <a:off x="1480900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5" y="0"/>
                  </a:moveTo>
                  <a:lnTo>
                    <a:pt x="801" y="134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8" name="Google Shape;3948;p14"/>
            <p:cNvSpPr/>
            <p:nvPr/>
          </p:nvSpPr>
          <p:spPr>
            <a:xfrm>
              <a:off x="1941375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202" y="0"/>
                  </a:moveTo>
                  <a:lnTo>
                    <a:pt x="801" y="134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9" name="Google Shape;3949;p14"/>
            <p:cNvSpPr/>
            <p:nvPr/>
          </p:nvSpPr>
          <p:spPr>
            <a:xfrm>
              <a:off x="2401850" y="5413475"/>
              <a:ext cx="60100" cy="63400"/>
            </a:xfrm>
            <a:custGeom>
              <a:rect b="b" l="l" r="r" t="t"/>
              <a:pathLst>
                <a:path extrusionOk="0" h="2536" w="2404">
                  <a:moveTo>
                    <a:pt x="1202" y="0"/>
                  </a:moveTo>
                  <a:lnTo>
                    <a:pt x="668" y="134"/>
                  </a:lnTo>
                  <a:lnTo>
                    <a:pt x="268" y="400"/>
                  </a:lnTo>
                  <a:lnTo>
                    <a:pt x="1" y="801"/>
                  </a:lnTo>
                  <a:lnTo>
                    <a:pt x="1" y="1335"/>
                  </a:lnTo>
                  <a:lnTo>
                    <a:pt x="1" y="1735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0" name="Google Shape;3950;p14"/>
            <p:cNvSpPr/>
            <p:nvPr/>
          </p:nvSpPr>
          <p:spPr>
            <a:xfrm>
              <a:off x="2859000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5" y="0"/>
                  </a:moveTo>
                  <a:lnTo>
                    <a:pt x="801" y="134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1" name="Google Shape;3951;p14"/>
            <p:cNvSpPr/>
            <p:nvPr/>
          </p:nvSpPr>
          <p:spPr>
            <a:xfrm>
              <a:off x="3319475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201" y="0"/>
                  </a:moveTo>
                  <a:lnTo>
                    <a:pt x="801" y="134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2" name="Google Shape;3952;p14"/>
            <p:cNvSpPr/>
            <p:nvPr/>
          </p:nvSpPr>
          <p:spPr>
            <a:xfrm>
              <a:off x="3779950" y="5413475"/>
              <a:ext cx="60075" cy="63400"/>
            </a:xfrm>
            <a:custGeom>
              <a:rect b="b" l="l" r="r" t="t"/>
              <a:pathLst>
                <a:path extrusionOk="0" h="2536" w="2403">
                  <a:moveTo>
                    <a:pt x="1202" y="0"/>
                  </a:moveTo>
                  <a:lnTo>
                    <a:pt x="668" y="134"/>
                  </a:lnTo>
                  <a:lnTo>
                    <a:pt x="267" y="400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5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3" name="Google Shape;3953;p14"/>
            <p:cNvSpPr/>
            <p:nvPr/>
          </p:nvSpPr>
          <p:spPr>
            <a:xfrm>
              <a:off x="4237075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6" y="0"/>
                  </a:moveTo>
                  <a:lnTo>
                    <a:pt x="802" y="134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4"/>
                  </a:lnTo>
                  <a:lnTo>
                    <a:pt x="13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4" name="Google Shape;3954;p14"/>
            <p:cNvSpPr/>
            <p:nvPr/>
          </p:nvSpPr>
          <p:spPr>
            <a:xfrm>
              <a:off x="4697550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202" y="0"/>
                  </a:moveTo>
                  <a:lnTo>
                    <a:pt x="802" y="134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5" name="Google Shape;3955;p14"/>
            <p:cNvSpPr/>
            <p:nvPr/>
          </p:nvSpPr>
          <p:spPr>
            <a:xfrm>
              <a:off x="5154700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5" y="0"/>
                  </a:moveTo>
                  <a:lnTo>
                    <a:pt x="801" y="134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5"/>
                  </a:lnTo>
                  <a:lnTo>
                    <a:pt x="2536" y="1335"/>
                  </a:lnTo>
                  <a:lnTo>
                    <a:pt x="2536" y="801"/>
                  </a:lnTo>
                  <a:lnTo>
                    <a:pt x="2269" y="400"/>
                  </a:lnTo>
                  <a:lnTo>
                    <a:pt x="1869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6" name="Google Shape;3956;p14"/>
            <p:cNvSpPr/>
            <p:nvPr/>
          </p:nvSpPr>
          <p:spPr>
            <a:xfrm>
              <a:off x="5615175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5" y="0"/>
                  </a:moveTo>
                  <a:lnTo>
                    <a:pt x="801" y="134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7" name="Google Shape;3957;p14"/>
            <p:cNvSpPr/>
            <p:nvPr/>
          </p:nvSpPr>
          <p:spPr>
            <a:xfrm>
              <a:off x="6075650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202" y="0"/>
                  </a:moveTo>
                  <a:lnTo>
                    <a:pt x="668" y="134"/>
                  </a:lnTo>
                  <a:lnTo>
                    <a:pt x="267" y="400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8" name="Google Shape;3958;p14"/>
            <p:cNvSpPr/>
            <p:nvPr/>
          </p:nvSpPr>
          <p:spPr>
            <a:xfrm>
              <a:off x="6532800" y="5413475"/>
              <a:ext cx="63400" cy="63400"/>
            </a:xfrm>
            <a:custGeom>
              <a:rect b="b" l="l" r="r" t="t"/>
              <a:pathLst>
                <a:path extrusionOk="0" h="2536" w="2536">
                  <a:moveTo>
                    <a:pt x="1335" y="0"/>
                  </a:moveTo>
                  <a:lnTo>
                    <a:pt x="801" y="134"/>
                  </a:lnTo>
                  <a:lnTo>
                    <a:pt x="400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59" name="Google Shape;3959;p14"/>
          <p:cNvGrpSpPr/>
          <p:nvPr/>
        </p:nvGrpSpPr>
        <p:grpSpPr>
          <a:xfrm>
            <a:off x="4019424" y="-1094259"/>
            <a:ext cx="1934189" cy="1818370"/>
            <a:chOff x="1023775" y="238125"/>
            <a:chExt cx="5572425" cy="5238750"/>
          </a:xfrm>
        </p:grpSpPr>
        <p:sp>
          <p:nvSpPr>
            <p:cNvPr id="3960" name="Google Shape;3960;p14"/>
            <p:cNvSpPr/>
            <p:nvPr/>
          </p:nvSpPr>
          <p:spPr>
            <a:xfrm>
              <a:off x="1023775" y="238125"/>
              <a:ext cx="63400" cy="63400"/>
            </a:xfrm>
            <a:custGeom>
              <a:rect b="b" l="l" r="r" t="t"/>
              <a:pathLst>
                <a:path extrusionOk="0" h="2536" w="2536">
                  <a:moveTo>
                    <a:pt x="1201" y="0"/>
                  </a:moveTo>
                  <a:lnTo>
                    <a:pt x="667" y="133"/>
                  </a:lnTo>
                  <a:lnTo>
                    <a:pt x="400" y="400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400" y="2136"/>
                  </a:lnTo>
                  <a:lnTo>
                    <a:pt x="667" y="2402"/>
                  </a:lnTo>
                  <a:lnTo>
                    <a:pt x="1201" y="2536"/>
                  </a:lnTo>
                  <a:lnTo>
                    <a:pt x="1735" y="2402"/>
                  </a:lnTo>
                  <a:lnTo>
                    <a:pt x="2136" y="2136"/>
                  </a:lnTo>
                  <a:lnTo>
                    <a:pt x="2402" y="1735"/>
                  </a:lnTo>
                  <a:lnTo>
                    <a:pt x="2536" y="1335"/>
                  </a:lnTo>
                  <a:lnTo>
                    <a:pt x="2402" y="801"/>
                  </a:lnTo>
                  <a:lnTo>
                    <a:pt x="2136" y="400"/>
                  </a:lnTo>
                  <a:lnTo>
                    <a:pt x="1735" y="133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1" name="Google Shape;3961;p14"/>
            <p:cNvSpPr/>
            <p:nvPr/>
          </p:nvSpPr>
          <p:spPr>
            <a:xfrm>
              <a:off x="1480900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5" y="0"/>
                  </a:moveTo>
                  <a:lnTo>
                    <a:pt x="801" y="133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2"/>
                  </a:lnTo>
                  <a:lnTo>
                    <a:pt x="1335" y="2536"/>
                  </a:lnTo>
                  <a:lnTo>
                    <a:pt x="1736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3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2" name="Google Shape;3962;p14"/>
            <p:cNvSpPr/>
            <p:nvPr/>
          </p:nvSpPr>
          <p:spPr>
            <a:xfrm>
              <a:off x="1941375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202" y="0"/>
                  </a:moveTo>
                  <a:lnTo>
                    <a:pt x="801" y="133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2"/>
                  </a:lnTo>
                  <a:lnTo>
                    <a:pt x="1202" y="2536"/>
                  </a:lnTo>
                  <a:lnTo>
                    <a:pt x="1736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3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3" name="Google Shape;3963;p14"/>
            <p:cNvSpPr/>
            <p:nvPr/>
          </p:nvSpPr>
          <p:spPr>
            <a:xfrm>
              <a:off x="2401850" y="238125"/>
              <a:ext cx="60100" cy="63400"/>
            </a:xfrm>
            <a:custGeom>
              <a:rect b="b" l="l" r="r" t="t"/>
              <a:pathLst>
                <a:path extrusionOk="0" h="2536" w="2404">
                  <a:moveTo>
                    <a:pt x="1202" y="0"/>
                  </a:moveTo>
                  <a:lnTo>
                    <a:pt x="668" y="133"/>
                  </a:lnTo>
                  <a:lnTo>
                    <a:pt x="268" y="400"/>
                  </a:lnTo>
                  <a:lnTo>
                    <a:pt x="1" y="801"/>
                  </a:lnTo>
                  <a:lnTo>
                    <a:pt x="1" y="1335"/>
                  </a:lnTo>
                  <a:lnTo>
                    <a:pt x="1" y="1735"/>
                  </a:lnTo>
                  <a:lnTo>
                    <a:pt x="268" y="2136"/>
                  </a:lnTo>
                  <a:lnTo>
                    <a:pt x="668" y="2402"/>
                  </a:lnTo>
                  <a:lnTo>
                    <a:pt x="1202" y="2536"/>
                  </a:lnTo>
                  <a:lnTo>
                    <a:pt x="1736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3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4" name="Google Shape;3964;p14"/>
            <p:cNvSpPr/>
            <p:nvPr/>
          </p:nvSpPr>
          <p:spPr>
            <a:xfrm>
              <a:off x="2859000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5" y="0"/>
                  </a:moveTo>
                  <a:lnTo>
                    <a:pt x="801" y="133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2"/>
                  </a:lnTo>
                  <a:lnTo>
                    <a:pt x="1335" y="2536"/>
                  </a:lnTo>
                  <a:lnTo>
                    <a:pt x="1735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5" y="133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5" name="Google Shape;3965;p14"/>
            <p:cNvSpPr/>
            <p:nvPr/>
          </p:nvSpPr>
          <p:spPr>
            <a:xfrm>
              <a:off x="3319475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201" y="0"/>
                  </a:moveTo>
                  <a:lnTo>
                    <a:pt x="801" y="133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2"/>
                  </a:lnTo>
                  <a:lnTo>
                    <a:pt x="1201" y="2536"/>
                  </a:lnTo>
                  <a:lnTo>
                    <a:pt x="1735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5" y="133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6" name="Google Shape;3966;p14"/>
            <p:cNvSpPr/>
            <p:nvPr/>
          </p:nvSpPr>
          <p:spPr>
            <a:xfrm>
              <a:off x="3779950" y="238125"/>
              <a:ext cx="60075" cy="63400"/>
            </a:xfrm>
            <a:custGeom>
              <a:rect b="b" l="l" r="r" t="t"/>
              <a:pathLst>
                <a:path extrusionOk="0" h="2536" w="2403">
                  <a:moveTo>
                    <a:pt x="1202" y="0"/>
                  </a:moveTo>
                  <a:lnTo>
                    <a:pt x="668" y="133"/>
                  </a:lnTo>
                  <a:lnTo>
                    <a:pt x="267" y="400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2"/>
                  </a:lnTo>
                  <a:lnTo>
                    <a:pt x="1202" y="2536"/>
                  </a:lnTo>
                  <a:lnTo>
                    <a:pt x="1735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5" y="133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7" name="Google Shape;3967;p14"/>
            <p:cNvSpPr/>
            <p:nvPr/>
          </p:nvSpPr>
          <p:spPr>
            <a:xfrm>
              <a:off x="4237075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6" y="0"/>
                  </a:moveTo>
                  <a:lnTo>
                    <a:pt x="802" y="133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2"/>
                  </a:lnTo>
                  <a:lnTo>
                    <a:pt x="1336" y="2536"/>
                  </a:lnTo>
                  <a:lnTo>
                    <a:pt x="1736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3"/>
                  </a:lnTo>
                  <a:lnTo>
                    <a:pt x="13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8" name="Google Shape;3968;p14"/>
            <p:cNvSpPr/>
            <p:nvPr/>
          </p:nvSpPr>
          <p:spPr>
            <a:xfrm>
              <a:off x="4697550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202" y="0"/>
                  </a:moveTo>
                  <a:lnTo>
                    <a:pt x="802" y="133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2"/>
                  </a:lnTo>
                  <a:lnTo>
                    <a:pt x="1202" y="2536"/>
                  </a:lnTo>
                  <a:lnTo>
                    <a:pt x="1736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3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9" name="Google Shape;3969;p14"/>
            <p:cNvSpPr/>
            <p:nvPr/>
          </p:nvSpPr>
          <p:spPr>
            <a:xfrm>
              <a:off x="5154700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5" y="0"/>
                  </a:moveTo>
                  <a:lnTo>
                    <a:pt x="801" y="133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2"/>
                  </a:lnTo>
                  <a:lnTo>
                    <a:pt x="1335" y="2536"/>
                  </a:lnTo>
                  <a:lnTo>
                    <a:pt x="1869" y="2402"/>
                  </a:lnTo>
                  <a:lnTo>
                    <a:pt x="2269" y="2136"/>
                  </a:lnTo>
                  <a:lnTo>
                    <a:pt x="2536" y="1735"/>
                  </a:lnTo>
                  <a:lnTo>
                    <a:pt x="2536" y="1335"/>
                  </a:lnTo>
                  <a:lnTo>
                    <a:pt x="2536" y="801"/>
                  </a:lnTo>
                  <a:lnTo>
                    <a:pt x="2269" y="400"/>
                  </a:lnTo>
                  <a:lnTo>
                    <a:pt x="1869" y="133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0" name="Google Shape;3970;p14"/>
            <p:cNvSpPr/>
            <p:nvPr/>
          </p:nvSpPr>
          <p:spPr>
            <a:xfrm>
              <a:off x="5615175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5" y="0"/>
                  </a:moveTo>
                  <a:lnTo>
                    <a:pt x="801" y="133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2"/>
                  </a:lnTo>
                  <a:lnTo>
                    <a:pt x="1335" y="2536"/>
                  </a:lnTo>
                  <a:lnTo>
                    <a:pt x="1736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3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1" name="Google Shape;3971;p14"/>
            <p:cNvSpPr/>
            <p:nvPr/>
          </p:nvSpPr>
          <p:spPr>
            <a:xfrm>
              <a:off x="6075650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202" y="0"/>
                  </a:moveTo>
                  <a:lnTo>
                    <a:pt x="668" y="133"/>
                  </a:lnTo>
                  <a:lnTo>
                    <a:pt x="267" y="400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2"/>
                  </a:lnTo>
                  <a:lnTo>
                    <a:pt x="1202" y="2536"/>
                  </a:lnTo>
                  <a:lnTo>
                    <a:pt x="1736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3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2" name="Google Shape;3972;p14"/>
            <p:cNvSpPr/>
            <p:nvPr/>
          </p:nvSpPr>
          <p:spPr>
            <a:xfrm>
              <a:off x="6532800" y="238125"/>
              <a:ext cx="63400" cy="63400"/>
            </a:xfrm>
            <a:custGeom>
              <a:rect b="b" l="l" r="r" t="t"/>
              <a:pathLst>
                <a:path extrusionOk="0" h="2536" w="2536">
                  <a:moveTo>
                    <a:pt x="1335" y="0"/>
                  </a:moveTo>
                  <a:lnTo>
                    <a:pt x="801" y="133"/>
                  </a:lnTo>
                  <a:lnTo>
                    <a:pt x="400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0" y="2136"/>
                  </a:lnTo>
                  <a:lnTo>
                    <a:pt x="801" y="2402"/>
                  </a:lnTo>
                  <a:lnTo>
                    <a:pt x="1335" y="2536"/>
                  </a:lnTo>
                  <a:lnTo>
                    <a:pt x="1735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5" y="133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3" name="Google Shape;3973;p14"/>
            <p:cNvSpPr/>
            <p:nvPr/>
          </p:nvSpPr>
          <p:spPr>
            <a:xfrm>
              <a:off x="1023775" y="63852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667" y="1"/>
                  </a:moveTo>
                  <a:lnTo>
                    <a:pt x="400" y="268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6"/>
                  </a:lnTo>
                  <a:lnTo>
                    <a:pt x="2536" y="1202"/>
                  </a:lnTo>
                  <a:lnTo>
                    <a:pt x="2402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4" name="Google Shape;3974;p14"/>
            <p:cNvSpPr/>
            <p:nvPr/>
          </p:nvSpPr>
          <p:spPr>
            <a:xfrm>
              <a:off x="1480900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5" name="Google Shape;3975;p14"/>
            <p:cNvSpPr/>
            <p:nvPr/>
          </p:nvSpPr>
          <p:spPr>
            <a:xfrm>
              <a:off x="1941375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6" name="Google Shape;3976;p14"/>
            <p:cNvSpPr/>
            <p:nvPr/>
          </p:nvSpPr>
          <p:spPr>
            <a:xfrm>
              <a:off x="2401850" y="638525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668" y="1"/>
                  </a:moveTo>
                  <a:lnTo>
                    <a:pt x="268" y="268"/>
                  </a:lnTo>
                  <a:lnTo>
                    <a:pt x="1" y="668"/>
                  </a:lnTo>
                  <a:lnTo>
                    <a:pt x="1" y="1202"/>
                  </a:lnTo>
                  <a:lnTo>
                    <a:pt x="1" y="1736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7" name="Google Shape;3977;p14"/>
            <p:cNvSpPr/>
            <p:nvPr/>
          </p:nvSpPr>
          <p:spPr>
            <a:xfrm>
              <a:off x="2859000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8" name="Google Shape;3978;p14"/>
            <p:cNvSpPr/>
            <p:nvPr/>
          </p:nvSpPr>
          <p:spPr>
            <a:xfrm>
              <a:off x="3319475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9" name="Google Shape;3979;p14"/>
            <p:cNvSpPr/>
            <p:nvPr/>
          </p:nvSpPr>
          <p:spPr>
            <a:xfrm>
              <a:off x="3779950" y="638525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668" y="1"/>
                  </a:moveTo>
                  <a:lnTo>
                    <a:pt x="267" y="268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0" name="Google Shape;3980;p14"/>
            <p:cNvSpPr/>
            <p:nvPr/>
          </p:nvSpPr>
          <p:spPr>
            <a:xfrm>
              <a:off x="4237075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2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1" name="Google Shape;3981;p14"/>
            <p:cNvSpPr/>
            <p:nvPr/>
          </p:nvSpPr>
          <p:spPr>
            <a:xfrm>
              <a:off x="4697550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2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2" name="Google Shape;3982;p14"/>
            <p:cNvSpPr/>
            <p:nvPr/>
          </p:nvSpPr>
          <p:spPr>
            <a:xfrm>
              <a:off x="5154700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6"/>
                  </a:lnTo>
                  <a:lnTo>
                    <a:pt x="2536" y="1202"/>
                  </a:lnTo>
                  <a:lnTo>
                    <a:pt x="2536" y="668"/>
                  </a:lnTo>
                  <a:lnTo>
                    <a:pt x="2269" y="268"/>
                  </a:lnTo>
                  <a:lnTo>
                    <a:pt x="18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3" name="Google Shape;3983;p14"/>
            <p:cNvSpPr/>
            <p:nvPr/>
          </p:nvSpPr>
          <p:spPr>
            <a:xfrm>
              <a:off x="5615175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4" name="Google Shape;3984;p14"/>
            <p:cNvSpPr/>
            <p:nvPr/>
          </p:nvSpPr>
          <p:spPr>
            <a:xfrm>
              <a:off x="6075650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668" y="1"/>
                  </a:moveTo>
                  <a:lnTo>
                    <a:pt x="267" y="268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5" name="Google Shape;3985;p14"/>
            <p:cNvSpPr/>
            <p:nvPr/>
          </p:nvSpPr>
          <p:spPr>
            <a:xfrm>
              <a:off x="6532800" y="63852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801" y="1"/>
                  </a:moveTo>
                  <a:lnTo>
                    <a:pt x="400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6" name="Google Shape;3986;p14"/>
            <p:cNvSpPr/>
            <p:nvPr/>
          </p:nvSpPr>
          <p:spPr>
            <a:xfrm>
              <a:off x="1023775" y="1035600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201" y="1"/>
                  </a:moveTo>
                  <a:lnTo>
                    <a:pt x="667" y="134"/>
                  </a:lnTo>
                  <a:lnTo>
                    <a:pt x="400" y="401"/>
                  </a:lnTo>
                  <a:lnTo>
                    <a:pt x="0" y="801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6"/>
                  </a:lnTo>
                  <a:lnTo>
                    <a:pt x="2536" y="1202"/>
                  </a:lnTo>
                  <a:lnTo>
                    <a:pt x="2402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7" name="Google Shape;3987;p14"/>
            <p:cNvSpPr/>
            <p:nvPr/>
          </p:nvSpPr>
          <p:spPr>
            <a:xfrm>
              <a:off x="1480900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8" name="Google Shape;3988;p14"/>
            <p:cNvSpPr/>
            <p:nvPr/>
          </p:nvSpPr>
          <p:spPr>
            <a:xfrm>
              <a:off x="1941375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9" name="Google Shape;3989;p14"/>
            <p:cNvSpPr/>
            <p:nvPr/>
          </p:nvSpPr>
          <p:spPr>
            <a:xfrm>
              <a:off x="2401850" y="1035600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1202" y="1"/>
                  </a:moveTo>
                  <a:lnTo>
                    <a:pt x="668" y="134"/>
                  </a:lnTo>
                  <a:lnTo>
                    <a:pt x="268" y="401"/>
                  </a:lnTo>
                  <a:lnTo>
                    <a:pt x="1" y="801"/>
                  </a:lnTo>
                  <a:lnTo>
                    <a:pt x="1" y="1202"/>
                  </a:lnTo>
                  <a:lnTo>
                    <a:pt x="1" y="1736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0" name="Google Shape;3990;p14"/>
            <p:cNvSpPr/>
            <p:nvPr/>
          </p:nvSpPr>
          <p:spPr>
            <a:xfrm>
              <a:off x="2859000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1" name="Google Shape;3991;p14"/>
            <p:cNvSpPr/>
            <p:nvPr/>
          </p:nvSpPr>
          <p:spPr>
            <a:xfrm>
              <a:off x="3319475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1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2" name="Google Shape;3992;p14"/>
            <p:cNvSpPr/>
            <p:nvPr/>
          </p:nvSpPr>
          <p:spPr>
            <a:xfrm>
              <a:off x="3779950" y="1035600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1202" y="1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3" name="Google Shape;3993;p14"/>
            <p:cNvSpPr/>
            <p:nvPr/>
          </p:nvSpPr>
          <p:spPr>
            <a:xfrm>
              <a:off x="4237075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6" y="1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4" name="Google Shape;3994;p14"/>
            <p:cNvSpPr/>
            <p:nvPr/>
          </p:nvSpPr>
          <p:spPr>
            <a:xfrm>
              <a:off x="4697550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5" name="Google Shape;3995;p14"/>
            <p:cNvSpPr/>
            <p:nvPr/>
          </p:nvSpPr>
          <p:spPr>
            <a:xfrm>
              <a:off x="5154700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6"/>
                  </a:lnTo>
                  <a:lnTo>
                    <a:pt x="2536" y="1202"/>
                  </a:lnTo>
                  <a:lnTo>
                    <a:pt x="2536" y="801"/>
                  </a:lnTo>
                  <a:lnTo>
                    <a:pt x="2269" y="401"/>
                  </a:lnTo>
                  <a:lnTo>
                    <a:pt x="1869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6" name="Google Shape;3996;p14"/>
            <p:cNvSpPr/>
            <p:nvPr/>
          </p:nvSpPr>
          <p:spPr>
            <a:xfrm>
              <a:off x="5615175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7" name="Google Shape;3997;p14"/>
            <p:cNvSpPr/>
            <p:nvPr/>
          </p:nvSpPr>
          <p:spPr>
            <a:xfrm>
              <a:off x="6075650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8" name="Google Shape;3998;p14"/>
            <p:cNvSpPr/>
            <p:nvPr/>
          </p:nvSpPr>
          <p:spPr>
            <a:xfrm>
              <a:off x="6532800" y="1035600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335" y="1"/>
                  </a:moveTo>
                  <a:lnTo>
                    <a:pt x="801" y="134"/>
                  </a:lnTo>
                  <a:lnTo>
                    <a:pt x="400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9" name="Google Shape;3999;p14"/>
            <p:cNvSpPr/>
            <p:nvPr/>
          </p:nvSpPr>
          <p:spPr>
            <a:xfrm>
              <a:off x="1023775" y="143267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201" y="1"/>
                  </a:moveTo>
                  <a:lnTo>
                    <a:pt x="667" y="134"/>
                  </a:lnTo>
                  <a:lnTo>
                    <a:pt x="400" y="401"/>
                  </a:lnTo>
                  <a:lnTo>
                    <a:pt x="0" y="802"/>
                  </a:lnTo>
                  <a:lnTo>
                    <a:pt x="0" y="1335"/>
                  </a:lnTo>
                  <a:lnTo>
                    <a:pt x="0" y="1736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6"/>
                  </a:lnTo>
                  <a:lnTo>
                    <a:pt x="2536" y="1335"/>
                  </a:lnTo>
                  <a:lnTo>
                    <a:pt x="2402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0" name="Google Shape;4000;p14"/>
            <p:cNvSpPr/>
            <p:nvPr/>
          </p:nvSpPr>
          <p:spPr>
            <a:xfrm>
              <a:off x="1480900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1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1" name="Google Shape;4001;p14"/>
            <p:cNvSpPr/>
            <p:nvPr/>
          </p:nvSpPr>
          <p:spPr>
            <a:xfrm>
              <a:off x="1941375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1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2" name="Google Shape;4002;p14"/>
            <p:cNvSpPr/>
            <p:nvPr/>
          </p:nvSpPr>
          <p:spPr>
            <a:xfrm>
              <a:off x="2401850" y="1432675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1202" y="1"/>
                  </a:moveTo>
                  <a:lnTo>
                    <a:pt x="668" y="134"/>
                  </a:lnTo>
                  <a:lnTo>
                    <a:pt x="268" y="401"/>
                  </a:lnTo>
                  <a:lnTo>
                    <a:pt x="1" y="802"/>
                  </a:lnTo>
                  <a:lnTo>
                    <a:pt x="1" y="1335"/>
                  </a:lnTo>
                  <a:lnTo>
                    <a:pt x="1" y="1736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3" name="Google Shape;4003;p14"/>
            <p:cNvSpPr/>
            <p:nvPr/>
          </p:nvSpPr>
          <p:spPr>
            <a:xfrm>
              <a:off x="2859000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4" name="Google Shape;4004;p14"/>
            <p:cNvSpPr/>
            <p:nvPr/>
          </p:nvSpPr>
          <p:spPr>
            <a:xfrm>
              <a:off x="3319475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1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5" name="Google Shape;4005;p14"/>
            <p:cNvSpPr/>
            <p:nvPr/>
          </p:nvSpPr>
          <p:spPr>
            <a:xfrm>
              <a:off x="3779950" y="1432675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1202" y="1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2"/>
                  </a:lnTo>
                  <a:lnTo>
                    <a:pt x="0" y="1335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6" name="Google Shape;4006;p14"/>
            <p:cNvSpPr/>
            <p:nvPr/>
          </p:nvSpPr>
          <p:spPr>
            <a:xfrm>
              <a:off x="4237075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6" y="1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1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7" name="Google Shape;4007;p14"/>
            <p:cNvSpPr/>
            <p:nvPr/>
          </p:nvSpPr>
          <p:spPr>
            <a:xfrm>
              <a:off x="4697550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1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8" name="Google Shape;4008;p14"/>
            <p:cNvSpPr/>
            <p:nvPr/>
          </p:nvSpPr>
          <p:spPr>
            <a:xfrm>
              <a:off x="5154700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6"/>
                  </a:lnTo>
                  <a:lnTo>
                    <a:pt x="2536" y="1335"/>
                  </a:lnTo>
                  <a:lnTo>
                    <a:pt x="2536" y="802"/>
                  </a:lnTo>
                  <a:lnTo>
                    <a:pt x="2269" y="401"/>
                  </a:lnTo>
                  <a:lnTo>
                    <a:pt x="1869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9" name="Google Shape;4009;p14"/>
            <p:cNvSpPr/>
            <p:nvPr/>
          </p:nvSpPr>
          <p:spPr>
            <a:xfrm>
              <a:off x="5615175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0" name="Google Shape;4010;p14"/>
            <p:cNvSpPr/>
            <p:nvPr/>
          </p:nvSpPr>
          <p:spPr>
            <a:xfrm>
              <a:off x="6075650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2"/>
                  </a:lnTo>
                  <a:lnTo>
                    <a:pt x="0" y="1335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1" name="Google Shape;4011;p14"/>
            <p:cNvSpPr/>
            <p:nvPr/>
          </p:nvSpPr>
          <p:spPr>
            <a:xfrm>
              <a:off x="6532800" y="143267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335" y="1"/>
                  </a:moveTo>
                  <a:lnTo>
                    <a:pt x="801" y="134"/>
                  </a:lnTo>
                  <a:lnTo>
                    <a:pt x="400" y="401"/>
                  </a:lnTo>
                  <a:lnTo>
                    <a:pt x="134" y="802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2" name="Google Shape;4012;p14"/>
            <p:cNvSpPr/>
            <p:nvPr/>
          </p:nvSpPr>
          <p:spPr>
            <a:xfrm>
              <a:off x="1023775" y="1833100"/>
              <a:ext cx="63400" cy="60075"/>
            </a:xfrm>
            <a:custGeom>
              <a:rect b="b" l="l" r="r" t="t"/>
              <a:pathLst>
                <a:path extrusionOk="0" h="2403" w="2536">
                  <a:moveTo>
                    <a:pt x="667" y="0"/>
                  </a:moveTo>
                  <a:lnTo>
                    <a:pt x="400" y="267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5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5"/>
                  </a:lnTo>
                  <a:lnTo>
                    <a:pt x="2536" y="1202"/>
                  </a:lnTo>
                  <a:lnTo>
                    <a:pt x="2402" y="668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3" name="Google Shape;4013;p14"/>
            <p:cNvSpPr/>
            <p:nvPr/>
          </p:nvSpPr>
          <p:spPr>
            <a:xfrm>
              <a:off x="1480900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801" y="0"/>
                  </a:moveTo>
                  <a:lnTo>
                    <a:pt x="401" y="267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4" name="Google Shape;4014;p14"/>
            <p:cNvSpPr/>
            <p:nvPr/>
          </p:nvSpPr>
          <p:spPr>
            <a:xfrm>
              <a:off x="1941375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801" y="0"/>
                  </a:moveTo>
                  <a:lnTo>
                    <a:pt x="401" y="267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5" name="Google Shape;4015;p14"/>
            <p:cNvSpPr/>
            <p:nvPr/>
          </p:nvSpPr>
          <p:spPr>
            <a:xfrm>
              <a:off x="2401850" y="1833100"/>
              <a:ext cx="60100" cy="60075"/>
            </a:xfrm>
            <a:custGeom>
              <a:rect b="b" l="l" r="r" t="t"/>
              <a:pathLst>
                <a:path extrusionOk="0" h="2403" w="2404">
                  <a:moveTo>
                    <a:pt x="668" y="0"/>
                  </a:moveTo>
                  <a:lnTo>
                    <a:pt x="268" y="267"/>
                  </a:lnTo>
                  <a:lnTo>
                    <a:pt x="1" y="668"/>
                  </a:lnTo>
                  <a:lnTo>
                    <a:pt x="1" y="1202"/>
                  </a:lnTo>
                  <a:lnTo>
                    <a:pt x="1" y="1735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6" name="Google Shape;4016;p14"/>
            <p:cNvSpPr/>
            <p:nvPr/>
          </p:nvSpPr>
          <p:spPr>
            <a:xfrm>
              <a:off x="2859000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801" y="0"/>
                  </a:moveTo>
                  <a:lnTo>
                    <a:pt x="401" y="267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7" name="Google Shape;4017;p14"/>
            <p:cNvSpPr/>
            <p:nvPr/>
          </p:nvSpPr>
          <p:spPr>
            <a:xfrm>
              <a:off x="3319475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801" y="0"/>
                  </a:moveTo>
                  <a:lnTo>
                    <a:pt x="401" y="267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8" name="Google Shape;4018;p14"/>
            <p:cNvSpPr/>
            <p:nvPr/>
          </p:nvSpPr>
          <p:spPr>
            <a:xfrm>
              <a:off x="3779950" y="1833100"/>
              <a:ext cx="60075" cy="60075"/>
            </a:xfrm>
            <a:custGeom>
              <a:rect b="b" l="l" r="r" t="t"/>
              <a:pathLst>
                <a:path extrusionOk="0" h="2403" w="2403">
                  <a:moveTo>
                    <a:pt x="668" y="0"/>
                  </a:moveTo>
                  <a:lnTo>
                    <a:pt x="267" y="267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9" name="Google Shape;4019;p14"/>
            <p:cNvSpPr/>
            <p:nvPr/>
          </p:nvSpPr>
          <p:spPr>
            <a:xfrm>
              <a:off x="4237075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802" y="0"/>
                  </a:moveTo>
                  <a:lnTo>
                    <a:pt x="401" y="267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0" name="Google Shape;4020;p14"/>
            <p:cNvSpPr/>
            <p:nvPr/>
          </p:nvSpPr>
          <p:spPr>
            <a:xfrm>
              <a:off x="4697550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802" y="0"/>
                  </a:moveTo>
                  <a:lnTo>
                    <a:pt x="401" y="267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1" name="Google Shape;4021;p14"/>
            <p:cNvSpPr/>
            <p:nvPr/>
          </p:nvSpPr>
          <p:spPr>
            <a:xfrm>
              <a:off x="5154700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801" y="0"/>
                  </a:moveTo>
                  <a:lnTo>
                    <a:pt x="401" y="267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5"/>
                  </a:lnTo>
                  <a:lnTo>
                    <a:pt x="2536" y="1202"/>
                  </a:lnTo>
                  <a:lnTo>
                    <a:pt x="2536" y="668"/>
                  </a:lnTo>
                  <a:lnTo>
                    <a:pt x="2269" y="267"/>
                  </a:lnTo>
                  <a:lnTo>
                    <a:pt x="18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2" name="Google Shape;4022;p14"/>
            <p:cNvSpPr/>
            <p:nvPr/>
          </p:nvSpPr>
          <p:spPr>
            <a:xfrm>
              <a:off x="5615175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801" y="0"/>
                  </a:moveTo>
                  <a:lnTo>
                    <a:pt x="401" y="267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3" name="Google Shape;4023;p14"/>
            <p:cNvSpPr/>
            <p:nvPr/>
          </p:nvSpPr>
          <p:spPr>
            <a:xfrm>
              <a:off x="6075650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668" y="0"/>
                  </a:moveTo>
                  <a:lnTo>
                    <a:pt x="267" y="267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4" name="Google Shape;4024;p14"/>
            <p:cNvSpPr/>
            <p:nvPr/>
          </p:nvSpPr>
          <p:spPr>
            <a:xfrm>
              <a:off x="6532800" y="1833100"/>
              <a:ext cx="63400" cy="60075"/>
            </a:xfrm>
            <a:custGeom>
              <a:rect b="b" l="l" r="r" t="t"/>
              <a:pathLst>
                <a:path extrusionOk="0" h="2403" w="2536">
                  <a:moveTo>
                    <a:pt x="801" y="0"/>
                  </a:moveTo>
                  <a:lnTo>
                    <a:pt x="400" y="267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5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5" name="Google Shape;4025;p14"/>
            <p:cNvSpPr/>
            <p:nvPr/>
          </p:nvSpPr>
          <p:spPr>
            <a:xfrm>
              <a:off x="1023775" y="223017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201" y="0"/>
                  </a:moveTo>
                  <a:lnTo>
                    <a:pt x="667" y="134"/>
                  </a:lnTo>
                  <a:lnTo>
                    <a:pt x="400" y="401"/>
                  </a:lnTo>
                  <a:lnTo>
                    <a:pt x="0" y="801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6"/>
                  </a:lnTo>
                  <a:lnTo>
                    <a:pt x="2536" y="1202"/>
                  </a:lnTo>
                  <a:lnTo>
                    <a:pt x="2402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6" name="Google Shape;4026;p14"/>
            <p:cNvSpPr/>
            <p:nvPr/>
          </p:nvSpPr>
          <p:spPr>
            <a:xfrm>
              <a:off x="1480900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7" name="Google Shape;4027;p14"/>
            <p:cNvSpPr/>
            <p:nvPr/>
          </p:nvSpPr>
          <p:spPr>
            <a:xfrm>
              <a:off x="1941375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8" name="Google Shape;4028;p14"/>
            <p:cNvSpPr/>
            <p:nvPr/>
          </p:nvSpPr>
          <p:spPr>
            <a:xfrm>
              <a:off x="2401850" y="2230175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1202" y="0"/>
                  </a:moveTo>
                  <a:lnTo>
                    <a:pt x="668" y="134"/>
                  </a:lnTo>
                  <a:lnTo>
                    <a:pt x="268" y="401"/>
                  </a:lnTo>
                  <a:lnTo>
                    <a:pt x="1" y="801"/>
                  </a:lnTo>
                  <a:lnTo>
                    <a:pt x="1" y="1202"/>
                  </a:lnTo>
                  <a:lnTo>
                    <a:pt x="1" y="1736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9" name="Google Shape;4029;p14"/>
            <p:cNvSpPr/>
            <p:nvPr/>
          </p:nvSpPr>
          <p:spPr>
            <a:xfrm>
              <a:off x="2859000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0" name="Google Shape;4030;p14"/>
            <p:cNvSpPr/>
            <p:nvPr/>
          </p:nvSpPr>
          <p:spPr>
            <a:xfrm>
              <a:off x="3319475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1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1" name="Google Shape;4031;p14"/>
            <p:cNvSpPr/>
            <p:nvPr/>
          </p:nvSpPr>
          <p:spPr>
            <a:xfrm>
              <a:off x="3779950" y="2230175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1202" y="0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2" name="Google Shape;4032;p14"/>
            <p:cNvSpPr/>
            <p:nvPr/>
          </p:nvSpPr>
          <p:spPr>
            <a:xfrm>
              <a:off x="4237075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6" y="0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3" name="Google Shape;4033;p14"/>
            <p:cNvSpPr/>
            <p:nvPr/>
          </p:nvSpPr>
          <p:spPr>
            <a:xfrm>
              <a:off x="4697550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4" name="Google Shape;4034;p14"/>
            <p:cNvSpPr/>
            <p:nvPr/>
          </p:nvSpPr>
          <p:spPr>
            <a:xfrm>
              <a:off x="5154700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6"/>
                  </a:lnTo>
                  <a:lnTo>
                    <a:pt x="2536" y="1202"/>
                  </a:lnTo>
                  <a:lnTo>
                    <a:pt x="2536" y="801"/>
                  </a:lnTo>
                  <a:lnTo>
                    <a:pt x="2269" y="401"/>
                  </a:lnTo>
                  <a:lnTo>
                    <a:pt x="1869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5" name="Google Shape;4035;p14"/>
            <p:cNvSpPr/>
            <p:nvPr/>
          </p:nvSpPr>
          <p:spPr>
            <a:xfrm>
              <a:off x="5615175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6" name="Google Shape;4036;p14"/>
            <p:cNvSpPr/>
            <p:nvPr/>
          </p:nvSpPr>
          <p:spPr>
            <a:xfrm>
              <a:off x="6075650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7" name="Google Shape;4037;p14"/>
            <p:cNvSpPr/>
            <p:nvPr/>
          </p:nvSpPr>
          <p:spPr>
            <a:xfrm>
              <a:off x="6532800" y="223017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335" y="0"/>
                  </a:moveTo>
                  <a:lnTo>
                    <a:pt x="801" y="134"/>
                  </a:lnTo>
                  <a:lnTo>
                    <a:pt x="400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8" name="Google Shape;4038;p14"/>
            <p:cNvSpPr/>
            <p:nvPr/>
          </p:nvSpPr>
          <p:spPr>
            <a:xfrm>
              <a:off x="1023775" y="2627250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201" y="0"/>
                  </a:moveTo>
                  <a:lnTo>
                    <a:pt x="667" y="134"/>
                  </a:lnTo>
                  <a:lnTo>
                    <a:pt x="400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6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6"/>
                  </a:lnTo>
                  <a:lnTo>
                    <a:pt x="2536" y="1335"/>
                  </a:lnTo>
                  <a:lnTo>
                    <a:pt x="2402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9" name="Google Shape;4039;p14"/>
            <p:cNvSpPr/>
            <p:nvPr/>
          </p:nvSpPr>
          <p:spPr>
            <a:xfrm>
              <a:off x="1480900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0" name="Google Shape;4040;p14"/>
            <p:cNvSpPr/>
            <p:nvPr/>
          </p:nvSpPr>
          <p:spPr>
            <a:xfrm>
              <a:off x="1941375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1" name="Google Shape;4041;p14"/>
            <p:cNvSpPr/>
            <p:nvPr/>
          </p:nvSpPr>
          <p:spPr>
            <a:xfrm>
              <a:off x="2401850" y="2627250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1202" y="0"/>
                  </a:moveTo>
                  <a:lnTo>
                    <a:pt x="668" y="134"/>
                  </a:lnTo>
                  <a:lnTo>
                    <a:pt x="268" y="401"/>
                  </a:lnTo>
                  <a:lnTo>
                    <a:pt x="1" y="801"/>
                  </a:lnTo>
                  <a:lnTo>
                    <a:pt x="1" y="1335"/>
                  </a:lnTo>
                  <a:lnTo>
                    <a:pt x="1" y="1736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2" name="Google Shape;4042;p14"/>
            <p:cNvSpPr/>
            <p:nvPr/>
          </p:nvSpPr>
          <p:spPr>
            <a:xfrm>
              <a:off x="2859000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3" name="Google Shape;4043;p14"/>
            <p:cNvSpPr/>
            <p:nvPr/>
          </p:nvSpPr>
          <p:spPr>
            <a:xfrm>
              <a:off x="3319475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1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4" name="Google Shape;4044;p14"/>
            <p:cNvSpPr/>
            <p:nvPr/>
          </p:nvSpPr>
          <p:spPr>
            <a:xfrm>
              <a:off x="3779950" y="2627250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1202" y="0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5" name="Google Shape;4045;p14"/>
            <p:cNvSpPr/>
            <p:nvPr/>
          </p:nvSpPr>
          <p:spPr>
            <a:xfrm>
              <a:off x="4237075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6" y="0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6" name="Google Shape;4046;p14"/>
            <p:cNvSpPr/>
            <p:nvPr/>
          </p:nvSpPr>
          <p:spPr>
            <a:xfrm>
              <a:off x="4697550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7" name="Google Shape;4047;p14"/>
            <p:cNvSpPr/>
            <p:nvPr/>
          </p:nvSpPr>
          <p:spPr>
            <a:xfrm>
              <a:off x="5154700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6"/>
                  </a:lnTo>
                  <a:lnTo>
                    <a:pt x="2536" y="1335"/>
                  </a:lnTo>
                  <a:lnTo>
                    <a:pt x="2536" y="801"/>
                  </a:lnTo>
                  <a:lnTo>
                    <a:pt x="2269" y="401"/>
                  </a:lnTo>
                  <a:lnTo>
                    <a:pt x="1869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8" name="Google Shape;4048;p14"/>
            <p:cNvSpPr/>
            <p:nvPr/>
          </p:nvSpPr>
          <p:spPr>
            <a:xfrm>
              <a:off x="5615175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9" name="Google Shape;4049;p14"/>
            <p:cNvSpPr/>
            <p:nvPr/>
          </p:nvSpPr>
          <p:spPr>
            <a:xfrm>
              <a:off x="6075650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0" name="Google Shape;4050;p14"/>
            <p:cNvSpPr/>
            <p:nvPr/>
          </p:nvSpPr>
          <p:spPr>
            <a:xfrm>
              <a:off x="6532800" y="2627250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335" y="0"/>
                  </a:moveTo>
                  <a:lnTo>
                    <a:pt x="801" y="134"/>
                  </a:lnTo>
                  <a:lnTo>
                    <a:pt x="400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1" name="Google Shape;4051;p14"/>
            <p:cNvSpPr/>
            <p:nvPr/>
          </p:nvSpPr>
          <p:spPr>
            <a:xfrm>
              <a:off x="1023775" y="302432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201" y="1"/>
                  </a:moveTo>
                  <a:lnTo>
                    <a:pt x="667" y="134"/>
                  </a:lnTo>
                  <a:lnTo>
                    <a:pt x="400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869"/>
                  </a:lnTo>
                  <a:lnTo>
                    <a:pt x="400" y="2270"/>
                  </a:lnTo>
                  <a:lnTo>
                    <a:pt x="667" y="2537"/>
                  </a:lnTo>
                  <a:lnTo>
                    <a:pt x="1735" y="2537"/>
                  </a:lnTo>
                  <a:lnTo>
                    <a:pt x="2136" y="2270"/>
                  </a:lnTo>
                  <a:lnTo>
                    <a:pt x="2402" y="1869"/>
                  </a:lnTo>
                  <a:lnTo>
                    <a:pt x="2536" y="1335"/>
                  </a:lnTo>
                  <a:lnTo>
                    <a:pt x="2402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2" name="Google Shape;4052;p14"/>
            <p:cNvSpPr/>
            <p:nvPr/>
          </p:nvSpPr>
          <p:spPr>
            <a:xfrm>
              <a:off x="1480900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869"/>
                  </a:lnTo>
                  <a:lnTo>
                    <a:pt x="401" y="2270"/>
                  </a:lnTo>
                  <a:lnTo>
                    <a:pt x="801" y="2537"/>
                  </a:lnTo>
                  <a:lnTo>
                    <a:pt x="1736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3" name="Google Shape;4053;p14"/>
            <p:cNvSpPr/>
            <p:nvPr/>
          </p:nvSpPr>
          <p:spPr>
            <a:xfrm>
              <a:off x="1941375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869"/>
                  </a:lnTo>
                  <a:lnTo>
                    <a:pt x="401" y="2270"/>
                  </a:lnTo>
                  <a:lnTo>
                    <a:pt x="801" y="2537"/>
                  </a:lnTo>
                  <a:lnTo>
                    <a:pt x="1736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4" name="Google Shape;4054;p14"/>
            <p:cNvSpPr/>
            <p:nvPr/>
          </p:nvSpPr>
          <p:spPr>
            <a:xfrm>
              <a:off x="2401850" y="3024325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1202" y="1"/>
                  </a:moveTo>
                  <a:lnTo>
                    <a:pt x="668" y="134"/>
                  </a:lnTo>
                  <a:lnTo>
                    <a:pt x="268" y="401"/>
                  </a:lnTo>
                  <a:lnTo>
                    <a:pt x="1" y="801"/>
                  </a:lnTo>
                  <a:lnTo>
                    <a:pt x="1" y="1335"/>
                  </a:lnTo>
                  <a:lnTo>
                    <a:pt x="1" y="1869"/>
                  </a:lnTo>
                  <a:lnTo>
                    <a:pt x="268" y="2270"/>
                  </a:lnTo>
                  <a:lnTo>
                    <a:pt x="668" y="2537"/>
                  </a:lnTo>
                  <a:lnTo>
                    <a:pt x="1736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5" name="Google Shape;4055;p14"/>
            <p:cNvSpPr/>
            <p:nvPr/>
          </p:nvSpPr>
          <p:spPr>
            <a:xfrm>
              <a:off x="2859000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869"/>
                  </a:lnTo>
                  <a:lnTo>
                    <a:pt x="401" y="2270"/>
                  </a:lnTo>
                  <a:lnTo>
                    <a:pt x="801" y="2537"/>
                  </a:lnTo>
                  <a:lnTo>
                    <a:pt x="1735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6" name="Google Shape;4056;p14"/>
            <p:cNvSpPr/>
            <p:nvPr/>
          </p:nvSpPr>
          <p:spPr>
            <a:xfrm>
              <a:off x="3319475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1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869"/>
                  </a:lnTo>
                  <a:lnTo>
                    <a:pt x="401" y="2270"/>
                  </a:lnTo>
                  <a:lnTo>
                    <a:pt x="801" y="2537"/>
                  </a:lnTo>
                  <a:lnTo>
                    <a:pt x="1735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7" name="Google Shape;4057;p14"/>
            <p:cNvSpPr/>
            <p:nvPr/>
          </p:nvSpPr>
          <p:spPr>
            <a:xfrm>
              <a:off x="3779950" y="3024325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1202" y="1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869"/>
                  </a:lnTo>
                  <a:lnTo>
                    <a:pt x="267" y="2270"/>
                  </a:lnTo>
                  <a:lnTo>
                    <a:pt x="668" y="2537"/>
                  </a:lnTo>
                  <a:lnTo>
                    <a:pt x="1735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8" name="Google Shape;4058;p14"/>
            <p:cNvSpPr/>
            <p:nvPr/>
          </p:nvSpPr>
          <p:spPr>
            <a:xfrm>
              <a:off x="4237075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6" y="1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869"/>
                  </a:lnTo>
                  <a:lnTo>
                    <a:pt x="401" y="2270"/>
                  </a:lnTo>
                  <a:lnTo>
                    <a:pt x="802" y="2537"/>
                  </a:lnTo>
                  <a:lnTo>
                    <a:pt x="1736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9" name="Google Shape;4059;p14"/>
            <p:cNvSpPr/>
            <p:nvPr/>
          </p:nvSpPr>
          <p:spPr>
            <a:xfrm>
              <a:off x="4697550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869"/>
                  </a:lnTo>
                  <a:lnTo>
                    <a:pt x="401" y="2270"/>
                  </a:lnTo>
                  <a:lnTo>
                    <a:pt x="802" y="2537"/>
                  </a:lnTo>
                  <a:lnTo>
                    <a:pt x="1736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0" name="Google Shape;4060;p14"/>
            <p:cNvSpPr/>
            <p:nvPr/>
          </p:nvSpPr>
          <p:spPr>
            <a:xfrm>
              <a:off x="5154700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869"/>
                  </a:lnTo>
                  <a:lnTo>
                    <a:pt x="401" y="2270"/>
                  </a:lnTo>
                  <a:lnTo>
                    <a:pt x="801" y="2537"/>
                  </a:lnTo>
                  <a:lnTo>
                    <a:pt x="1869" y="2537"/>
                  </a:lnTo>
                  <a:lnTo>
                    <a:pt x="2269" y="2270"/>
                  </a:lnTo>
                  <a:lnTo>
                    <a:pt x="2536" y="1869"/>
                  </a:lnTo>
                  <a:lnTo>
                    <a:pt x="2536" y="1335"/>
                  </a:lnTo>
                  <a:lnTo>
                    <a:pt x="2536" y="801"/>
                  </a:lnTo>
                  <a:lnTo>
                    <a:pt x="2269" y="401"/>
                  </a:lnTo>
                  <a:lnTo>
                    <a:pt x="1869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1" name="Google Shape;4061;p14"/>
            <p:cNvSpPr/>
            <p:nvPr/>
          </p:nvSpPr>
          <p:spPr>
            <a:xfrm>
              <a:off x="5615175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869"/>
                  </a:lnTo>
                  <a:lnTo>
                    <a:pt x="401" y="2270"/>
                  </a:lnTo>
                  <a:lnTo>
                    <a:pt x="801" y="2537"/>
                  </a:lnTo>
                  <a:lnTo>
                    <a:pt x="1736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2" name="Google Shape;4062;p14"/>
            <p:cNvSpPr/>
            <p:nvPr/>
          </p:nvSpPr>
          <p:spPr>
            <a:xfrm>
              <a:off x="6075650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869"/>
                  </a:lnTo>
                  <a:lnTo>
                    <a:pt x="267" y="2270"/>
                  </a:lnTo>
                  <a:lnTo>
                    <a:pt x="668" y="2537"/>
                  </a:lnTo>
                  <a:lnTo>
                    <a:pt x="1736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3" name="Google Shape;4063;p14"/>
            <p:cNvSpPr/>
            <p:nvPr/>
          </p:nvSpPr>
          <p:spPr>
            <a:xfrm>
              <a:off x="6532800" y="302432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335" y="1"/>
                  </a:moveTo>
                  <a:lnTo>
                    <a:pt x="801" y="134"/>
                  </a:lnTo>
                  <a:lnTo>
                    <a:pt x="400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869"/>
                  </a:lnTo>
                  <a:lnTo>
                    <a:pt x="400" y="2270"/>
                  </a:lnTo>
                  <a:lnTo>
                    <a:pt x="801" y="2537"/>
                  </a:lnTo>
                  <a:lnTo>
                    <a:pt x="1735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4" name="Google Shape;4064;p14"/>
            <p:cNvSpPr/>
            <p:nvPr/>
          </p:nvSpPr>
          <p:spPr>
            <a:xfrm>
              <a:off x="1023775" y="3424750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667" y="0"/>
                  </a:moveTo>
                  <a:lnTo>
                    <a:pt x="400" y="267"/>
                  </a:lnTo>
                  <a:lnTo>
                    <a:pt x="0" y="667"/>
                  </a:lnTo>
                  <a:lnTo>
                    <a:pt x="0" y="1201"/>
                  </a:lnTo>
                  <a:lnTo>
                    <a:pt x="0" y="1735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5"/>
                  </a:lnTo>
                  <a:lnTo>
                    <a:pt x="2536" y="1201"/>
                  </a:lnTo>
                  <a:lnTo>
                    <a:pt x="2402" y="667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5" name="Google Shape;4065;p14"/>
            <p:cNvSpPr/>
            <p:nvPr/>
          </p:nvSpPr>
          <p:spPr>
            <a:xfrm>
              <a:off x="1480900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0"/>
                  </a:moveTo>
                  <a:lnTo>
                    <a:pt x="401" y="267"/>
                  </a:lnTo>
                  <a:lnTo>
                    <a:pt x="134" y="667"/>
                  </a:lnTo>
                  <a:lnTo>
                    <a:pt x="1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6" name="Google Shape;4066;p14"/>
            <p:cNvSpPr/>
            <p:nvPr/>
          </p:nvSpPr>
          <p:spPr>
            <a:xfrm>
              <a:off x="1941375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0"/>
                  </a:moveTo>
                  <a:lnTo>
                    <a:pt x="401" y="267"/>
                  </a:lnTo>
                  <a:lnTo>
                    <a:pt x="134" y="667"/>
                  </a:lnTo>
                  <a:lnTo>
                    <a:pt x="1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7" name="Google Shape;4067;p14"/>
            <p:cNvSpPr/>
            <p:nvPr/>
          </p:nvSpPr>
          <p:spPr>
            <a:xfrm>
              <a:off x="2401850" y="3424750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668" y="0"/>
                  </a:moveTo>
                  <a:lnTo>
                    <a:pt x="268" y="267"/>
                  </a:lnTo>
                  <a:lnTo>
                    <a:pt x="1" y="667"/>
                  </a:lnTo>
                  <a:lnTo>
                    <a:pt x="1" y="1201"/>
                  </a:lnTo>
                  <a:lnTo>
                    <a:pt x="1" y="1735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8" name="Google Shape;4068;p14"/>
            <p:cNvSpPr/>
            <p:nvPr/>
          </p:nvSpPr>
          <p:spPr>
            <a:xfrm>
              <a:off x="2859000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0"/>
                  </a:moveTo>
                  <a:lnTo>
                    <a:pt x="401" y="267"/>
                  </a:lnTo>
                  <a:lnTo>
                    <a:pt x="134" y="667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9" name="Google Shape;4069;p14"/>
            <p:cNvSpPr/>
            <p:nvPr/>
          </p:nvSpPr>
          <p:spPr>
            <a:xfrm>
              <a:off x="3319475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0"/>
                  </a:moveTo>
                  <a:lnTo>
                    <a:pt x="401" y="267"/>
                  </a:lnTo>
                  <a:lnTo>
                    <a:pt x="134" y="667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0" name="Google Shape;4070;p14"/>
            <p:cNvSpPr/>
            <p:nvPr/>
          </p:nvSpPr>
          <p:spPr>
            <a:xfrm>
              <a:off x="3779950" y="3424750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668" y="0"/>
                  </a:moveTo>
                  <a:lnTo>
                    <a:pt x="267" y="267"/>
                  </a:lnTo>
                  <a:lnTo>
                    <a:pt x="0" y="667"/>
                  </a:lnTo>
                  <a:lnTo>
                    <a:pt x="0" y="1201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1" name="Google Shape;4071;p14"/>
            <p:cNvSpPr/>
            <p:nvPr/>
          </p:nvSpPr>
          <p:spPr>
            <a:xfrm>
              <a:off x="4237075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2" y="0"/>
                  </a:moveTo>
                  <a:lnTo>
                    <a:pt x="401" y="267"/>
                  </a:lnTo>
                  <a:lnTo>
                    <a:pt x="134" y="667"/>
                  </a:lnTo>
                  <a:lnTo>
                    <a:pt x="1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2" name="Google Shape;4072;p14"/>
            <p:cNvSpPr/>
            <p:nvPr/>
          </p:nvSpPr>
          <p:spPr>
            <a:xfrm>
              <a:off x="4697550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2" y="0"/>
                  </a:moveTo>
                  <a:lnTo>
                    <a:pt x="401" y="267"/>
                  </a:lnTo>
                  <a:lnTo>
                    <a:pt x="134" y="667"/>
                  </a:lnTo>
                  <a:lnTo>
                    <a:pt x="1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3" name="Google Shape;4073;p14"/>
            <p:cNvSpPr/>
            <p:nvPr/>
          </p:nvSpPr>
          <p:spPr>
            <a:xfrm>
              <a:off x="5154700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0"/>
                  </a:moveTo>
                  <a:lnTo>
                    <a:pt x="401" y="267"/>
                  </a:lnTo>
                  <a:lnTo>
                    <a:pt x="134" y="667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5"/>
                  </a:lnTo>
                  <a:lnTo>
                    <a:pt x="2536" y="1201"/>
                  </a:lnTo>
                  <a:lnTo>
                    <a:pt x="2536" y="667"/>
                  </a:lnTo>
                  <a:lnTo>
                    <a:pt x="2269" y="267"/>
                  </a:lnTo>
                  <a:lnTo>
                    <a:pt x="18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4" name="Google Shape;4074;p14"/>
            <p:cNvSpPr/>
            <p:nvPr/>
          </p:nvSpPr>
          <p:spPr>
            <a:xfrm>
              <a:off x="5615175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0"/>
                  </a:moveTo>
                  <a:lnTo>
                    <a:pt x="401" y="267"/>
                  </a:lnTo>
                  <a:lnTo>
                    <a:pt x="134" y="667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5" name="Google Shape;4075;p14"/>
            <p:cNvSpPr/>
            <p:nvPr/>
          </p:nvSpPr>
          <p:spPr>
            <a:xfrm>
              <a:off x="6075650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668" y="0"/>
                  </a:moveTo>
                  <a:lnTo>
                    <a:pt x="267" y="267"/>
                  </a:lnTo>
                  <a:lnTo>
                    <a:pt x="0" y="667"/>
                  </a:lnTo>
                  <a:lnTo>
                    <a:pt x="0" y="1201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6" name="Google Shape;4076;p14"/>
            <p:cNvSpPr/>
            <p:nvPr/>
          </p:nvSpPr>
          <p:spPr>
            <a:xfrm>
              <a:off x="6532800" y="3424750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801" y="0"/>
                  </a:moveTo>
                  <a:lnTo>
                    <a:pt x="400" y="267"/>
                  </a:lnTo>
                  <a:lnTo>
                    <a:pt x="134" y="667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7" name="Google Shape;4077;p14"/>
            <p:cNvSpPr/>
            <p:nvPr/>
          </p:nvSpPr>
          <p:spPr>
            <a:xfrm>
              <a:off x="1023775" y="382182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201" y="0"/>
                  </a:moveTo>
                  <a:lnTo>
                    <a:pt x="667" y="134"/>
                  </a:lnTo>
                  <a:lnTo>
                    <a:pt x="400" y="401"/>
                  </a:lnTo>
                  <a:lnTo>
                    <a:pt x="0" y="801"/>
                  </a:lnTo>
                  <a:lnTo>
                    <a:pt x="0" y="1201"/>
                  </a:lnTo>
                  <a:lnTo>
                    <a:pt x="0" y="1735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5"/>
                  </a:lnTo>
                  <a:lnTo>
                    <a:pt x="2536" y="1201"/>
                  </a:lnTo>
                  <a:lnTo>
                    <a:pt x="2402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8" name="Google Shape;4078;p14"/>
            <p:cNvSpPr/>
            <p:nvPr/>
          </p:nvSpPr>
          <p:spPr>
            <a:xfrm>
              <a:off x="1480900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9" name="Google Shape;4079;p14"/>
            <p:cNvSpPr/>
            <p:nvPr/>
          </p:nvSpPr>
          <p:spPr>
            <a:xfrm>
              <a:off x="1941375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0" name="Google Shape;4080;p14"/>
            <p:cNvSpPr/>
            <p:nvPr/>
          </p:nvSpPr>
          <p:spPr>
            <a:xfrm>
              <a:off x="2401850" y="3821825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1202" y="0"/>
                  </a:moveTo>
                  <a:lnTo>
                    <a:pt x="668" y="134"/>
                  </a:lnTo>
                  <a:lnTo>
                    <a:pt x="268" y="401"/>
                  </a:lnTo>
                  <a:lnTo>
                    <a:pt x="1" y="801"/>
                  </a:lnTo>
                  <a:lnTo>
                    <a:pt x="1" y="1201"/>
                  </a:lnTo>
                  <a:lnTo>
                    <a:pt x="1" y="1735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1" name="Google Shape;4081;p14"/>
            <p:cNvSpPr/>
            <p:nvPr/>
          </p:nvSpPr>
          <p:spPr>
            <a:xfrm>
              <a:off x="2859000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2" name="Google Shape;4082;p14"/>
            <p:cNvSpPr/>
            <p:nvPr/>
          </p:nvSpPr>
          <p:spPr>
            <a:xfrm>
              <a:off x="3319475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1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3" name="Google Shape;4083;p14"/>
            <p:cNvSpPr/>
            <p:nvPr/>
          </p:nvSpPr>
          <p:spPr>
            <a:xfrm>
              <a:off x="3779950" y="3821825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1202" y="0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201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4" name="Google Shape;4084;p14"/>
            <p:cNvSpPr/>
            <p:nvPr/>
          </p:nvSpPr>
          <p:spPr>
            <a:xfrm>
              <a:off x="4237075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6" y="0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5" name="Google Shape;4085;p14"/>
            <p:cNvSpPr/>
            <p:nvPr/>
          </p:nvSpPr>
          <p:spPr>
            <a:xfrm>
              <a:off x="4697550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6" name="Google Shape;4086;p14"/>
            <p:cNvSpPr/>
            <p:nvPr/>
          </p:nvSpPr>
          <p:spPr>
            <a:xfrm>
              <a:off x="5154700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5"/>
                  </a:lnTo>
                  <a:lnTo>
                    <a:pt x="2536" y="1201"/>
                  </a:lnTo>
                  <a:lnTo>
                    <a:pt x="2536" y="801"/>
                  </a:lnTo>
                  <a:lnTo>
                    <a:pt x="2269" y="401"/>
                  </a:lnTo>
                  <a:lnTo>
                    <a:pt x="1869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7" name="Google Shape;4087;p14"/>
            <p:cNvSpPr/>
            <p:nvPr/>
          </p:nvSpPr>
          <p:spPr>
            <a:xfrm>
              <a:off x="5615175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8" name="Google Shape;4088;p14"/>
            <p:cNvSpPr/>
            <p:nvPr/>
          </p:nvSpPr>
          <p:spPr>
            <a:xfrm>
              <a:off x="6075650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201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9" name="Google Shape;4089;p14"/>
            <p:cNvSpPr/>
            <p:nvPr/>
          </p:nvSpPr>
          <p:spPr>
            <a:xfrm>
              <a:off x="6532800" y="382182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335" y="0"/>
                  </a:moveTo>
                  <a:lnTo>
                    <a:pt x="801" y="134"/>
                  </a:lnTo>
                  <a:lnTo>
                    <a:pt x="400" y="401"/>
                  </a:lnTo>
                  <a:lnTo>
                    <a:pt x="134" y="801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0" name="Google Shape;4090;p14"/>
            <p:cNvSpPr/>
            <p:nvPr/>
          </p:nvSpPr>
          <p:spPr>
            <a:xfrm>
              <a:off x="1023775" y="4218900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201" y="0"/>
                  </a:moveTo>
                  <a:lnTo>
                    <a:pt x="667" y="134"/>
                  </a:lnTo>
                  <a:lnTo>
                    <a:pt x="400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5"/>
                  </a:lnTo>
                  <a:lnTo>
                    <a:pt x="2536" y="1335"/>
                  </a:lnTo>
                  <a:lnTo>
                    <a:pt x="2402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1" name="Google Shape;4091;p14"/>
            <p:cNvSpPr/>
            <p:nvPr/>
          </p:nvSpPr>
          <p:spPr>
            <a:xfrm>
              <a:off x="1480900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2" name="Google Shape;4092;p14"/>
            <p:cNvSpPr/>
            <p:nvPr/>
          </p:nvSpPr>
          <p:spPr>
            <a:xfrm>
              <a:off x="1941375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3" name="Google Shape;4093;p14"/>
            <p:cNvSpPr/>
            <p:nvPr/>
          </p:nvSpPr>
          <p:spPr>
            <a:xfrm>
              <a:off x="2401850" y="4218900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1202" y="0"/>
                  </a:moveTo>
                  <a:lnTo>
                    <a:pt x="668" y="134"/>
                  </a:lnTo>
                  <a:lnTo>
                    <a:pt x="268" y="401"/>
                  </a:lnTo>
                  <a:lnTo>
                    <a:pt x="1" y="801"/>
                  </a:lnTo>
                  <a:lnTo>
                    <a:pt x="1" y="1335"/>
                  </a:lnTo>
                  <a:lnTo>
                    <a:pt x="1" y="1735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4" name="Google Shape;4094;p14"/>
            <p:cNvSpPr/>
            <p:nvPr/>
          </p:nvSpPr>
          <p:spPr>
            <a:xfrm>
              <a:off x="2859000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5" name="Google Shape;4095;p14"/>
            <p:cNvSpPr/>
            <p:nvPr/>
          </p:nvSpPr>
          <p:spPr>
            <a:xfrm>
              <a:off x="3319475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1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6" name="Google Shape;4096;p14"/>
            <p:cNvSpPr/>
            <p:nvPr/>
          </p:nvSpPr>
          <p:spPr>
            <a:xfrm>
              <a:off x="3779950" y="4218900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1202" y="0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7" name="Google Shape;4097;p14"/>
            <p:cNvSpPr/>
            <p:nvPr/>
          </p:nvSpPr>
          <p:spPr>
            <a:xfrm>
              <a:off x="4237075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6" y="0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8" name="Google Shape;4098;p14"/>
            <p:cNvSpPr/>
            <p:nvPr/>
          </p:nvSpPr>
          <p:spPr>
            <a:xfrm>
              <a:off x="4697550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9" name="Google Shape;4099;p14"/>
            <p:cNvSpPr/>
            <p:nvPr/>
          </p:nvSpPr>
          <p:spPr>
            <a:xfrm>
              <a:off x="5154700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5"/>
                  </a:lnTo>
                  <a:lnTo>
                    <a:pt x="2536" y="1335"/>
                  </a:lnTo>
                  <a:lnTo>
                    <a:pt x="2536" y="801"/>
                  </a:lnTo>
                  <a:lnTo>
                    <a:pt x="2269" y="401"/>
                  </a:lnTo>
                  <a:lnTo>
                    <a:pt x="1869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0" name="Google Shape;4100;p14"/>
            <p:cNvSpPr/>
            <p:nvPr/>
          </p:nvSpPr>
          <p:spPr>
            <a:xfrm>
              <a:off x="5615175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1" name="Google Shape;4101;p14"/>
            <p:cNvSpPr/>
            <p:nvPr/>
          </p:nvSpPr>
          <p:spPr>
            <a:xfrm>
              <a:off x="6075650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2" name="Google Shape;4102;p14"/>
            <p:cNvSpPr/>
            <p:nvPr/>
          </p:nvSpPr>
          <p:spPr>
            <a:xfrm>
              <a:off x="6532800" y="4218900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335" y="0"/>
                  </a:moveTo>
                  <a:lnTo>
                    <a:pt x="801" y="134"/>
                  </a:lnTo>
                  <a:lnTo>
                    <a:pt x="400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3" name="Google Shape;4103;p14"/>
            <p:cNvSpPr/>
            <p:nvPr/>
          </p:nvSpPr>
          <p:spPr>
            <a:xfrm>
              <a:off x="1023775" y="4619300"/>
              <a:ext cx="63400" cy="60100"/>
            </a:xfrm>
            <a:custGeom>
              <a:rect b="b" l="l" r="r" t="t"/>
              <a:pathLst>
                <a:path extrusionOk="0" h="2404" w="2536">
                  <a:moveTo>
                    <a:pt x="667" y="1"/>
                  </a:moveTo>
                  <a:lnTo>
                    <a:pt x="400" y="268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6"/>
                  </a:lnTo>
                  <a:lnTo>
                    <a:pt x="2536" y="1202"/>
                  </a:lnTo>
                  <a:lnTo>
                    <a:pt x="2402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4" name="Google Shape;4104;p14"/>
            <p:cNvSpPr/>
            <p:nvPr/>
          </p:nvSpPr>
          <p:spPr>
            <a:xfrm>
              <a:off x="1480900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5" name="Google Shape;4105;p14"/>
            <p:cNvSpPr/>
            <p:nvPr/>
          </p:nvSpPr>
          <p:spPr>
            <a:xfrm>
              <a:off x="1941375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6" name="Google Shape;4106;p14"/>
            <p:cNvSpPr/>
            <p:nvPr/>
          </p:nvSpPr>
          <p:spPr>
            <a:xfrm>
              <a:off x="2401850" y="4619300"/>
              <a:ext cx="60100" cy="60100"/>
            </a:xfrm>
            <a:custGeom>
              <a:rect b="b" l="l" r="r" t="t"/>
              <a:pathLst>
                <a:path extrusionOk="0" h="2404" w="2404">
                  <a:moveTo>
                    <a:pt x="668" y="1"/>
                  </a:moveTo>
                  <a:lnTo>
                    <a:pt x="268" y="268"/>
                  </a:lnTo>
                  <a:lnTo>
                    <a:pt x="1" y="668"/>
                  </a:lnTo>
                  <a:lnTo>
                    <a:pt x="1" y="1202"/>
                  </a:lnTo>
                  <a:lnTo>
                    <a:pt x="1" y="1736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7" name="Google Shape;4107;p14"/>
            <p:cNvSpPr/>
            <p:nvPr/>
          </p:nvSpPr>
          <p:spPr>
            <a:xfrm>
              <a:off x="2859000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8" name="Google Shape;4108;p14"/>
            <p:cNvSpPr/>
            <p:nvPr/>
          </p:nvSpPr>
          <p:spPr>
            <a:xfrm>
              <a:off x="3319475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9" name="Google Shape;4109;p14"/>
            <p:cNvSpPr/>
            <p:nvPr/>
          </p:nvSpPr>
          <p:spPr>
            <a:xfrm>
              <a:off x="3779950" y="4619300"/>
              <a:ext cx="60075" cy="60100"/>
            </a:xfrm>
            <a:custGeom>
              <a:rect b="b" l="l" r="r" t="t"/>
              <a:pathLst>
                <a:path extrusionOk="0" h="2404" w="2403">
                  <a:moveTo>
                    <a:pt x="668" y="1"/>
                  </a:moveTo>
                  <a:lnTo>
                    <a:pt x="267" y="268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0" name="Google Shape;4110;p14"/>
            <p:cNvSpPr/>
            <p:nvPr/>
          </p:nvSpPr>
          <p:spPr>
            <a:xfrm>
              <a:off x="4237075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802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1" name="Google Shape;4111;p14"/>
            <p:cNvSpPr/>
            <p:nvPr/>
          </p:nvSpPr>
          <p:spPr>
            <a:xfrm>
              <a:off x="4697550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802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2" name="Google Shape;4112;p14"/>
            <p:cNvSpPr/>
            <p:nvPr/>
          </p:nvSpPr>
          <p:spPr>
            <a:xfrm>
              <a:off x="5154700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6"/>
                  </a:lnTo>
                  <a:lnTo>
                    <a:pt x="2536" y="1202"/>
                  </a:lnTo>
                  <a:lnTo>
                    <a:pt x="2536" y="668"/>
                  </a:lnTo>
                  <a:lnTo>
                    <a:pt x="2269" y="268"/>
                  </a:lnTo>
                  <a:lnTo>
                    <a:pt x="18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3" name="Google Shape;4113;p14"/>
            <p:cNvSpPr/>
            <p:nvPr/>
          </p:nvSpPr>
          <p:spPr>
            <a:xfrm>
              <a:off x="5615175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4" name="Google Shape;4114;p14"/>
            <p:cNvSpPr/>
            <p:nvPr/>
          </p:nvSpPr>
          <p:spPr>
            <a:xfrm>
              <a:off x="6075650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668" y="1"/>
                  </a:moveTo>
                  <a:lnTo>
                    <a:pt x="267" y="268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5" name="Google Shape;4115;p14"/>
            <p:cNvSpPr/>
            <p:nvPr/>
          </p:nvSpPr>
          <p:spPr>
            <a:xfrm>
              <a:off x="6532800" y="4619300"/>
              <a:ext cx="63400" cy="60100"/>
            </a:xfrm>
            <a:custGeom>
              <a:rect b="b" l="l" r="r" t="t"/>
              <a:pathLst>
                <a:path extrusionOk="0" h="2404" w="2536">
                  <a:moveTo>
                    <a:pt x="801" y="1"/>
                  </a:moveTo>
                  <a:lnTo>
                    <a:pt x="400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6" name="Google Shape;4116;p14"/>
            <p:cNvSpPr/>
            <p:nvPr/>
          </p:nvSpPr>
          <p:spPr>
            <a:xfrm>
              <a:off x="1023775" y="501637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201" y="1"/>
                  </a:moveTo>
                  <a:lnTo>
                    <a:pt x="667" y="134"/>
                  </a:lnTo>
                  <a:lnTo>
                    <a:pt x="400" y="401"/>
                  </a:lnTo>
                  <a:lnTo>
                    <a:pt x="0" y="802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400" y="2137"/>
                  </a:lnTo>
                  <a:lnTo>
                    <a:pt x="667" y="2403"/>
                  </a:lnTo>
                  <a:lnTo>
                    <a:pt x="1201" y="2537"/>
                  </a:lnTo>
                  <a:lnTo>
                    <a:pt x="1735" y="2403"/>
                  </a:lnTo>
                  <a:lnTo>
                    <a:pt x="2136" y="2137"/>
                  </a:lnTo>
                  <a:lnTo>
                    <a:pt x="2402" y="1736"/>
                  </a:lnTo>
                  <a:lnTo>
                    <a:pt x="2536" y="1202"/>
                  </a:lnTo>
                  <a:lnTo>
                    <a:pt x="2402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7" name="Google Shape;4117;p14"/>
            <p:cNvSpPr/>
            <p:nvPr/>
          </p:nvSpPr>
          <p:spPr>
            <a:xfrm>
              <a:off x="1480900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7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6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8" name="Google Shape;4118;p14"/>
            <p:cNvSpPr/>
            <p:nvPr/>
          </p:nvSpPr>
          <p:spPr>
            <a:xfrm>
              <a:off x="1941375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7"/>
                  </a:lnTo>
                  <a:lnTo>
                    <a:pt x="801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9" name="Google Shape;4119;p14"/>
            <p:cNvSpPr/>
            <p:nvPr/>
          </p:nvSpPr>
          <p:spPr>
            <a:xfrm>
              <a:off x="2401850" y="5016375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1202" y="1"/>
                  </a:moveTo>
                  <a:lnTo>
                    <a:pt x="668" y="134"/>
                  </a:lnTo>
                  <a:lnTo>
                    <a:pt x="268" y="401"/>
                  </a:lnTo>
                  <a:lnTo>
                    <a:pt x="1" y="802"/>
                  </a:lnTo>
                  <a:lnTo>
                    <a:pt x="1" y="1202"/>
                  </a:lnTo>
                  <a:lnTo>
                    <a:pt x="1" y="1736"/>
                  </a:lnTo>
                  <a:lnTo>
                    <a:pt x="268" y="2137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0" name="Google Shape;4120;p14"/>
            <p:cNvSpPr/>
            <p:nvPr/>
          </p:nvSpPr>
          <p:spPr>
            <a:xfrm>
              <a:off x="2859000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7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5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1" name="Google Shape;4121;p14"/>
            <p:cNvSpPr/>
            <p:nvPr/>
          </p:nvSpPr>
          <p:spPr>
            <a:xfrm>
              <a:off x="3319475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1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7"/>
                  </a:lnTo>
                  <a:lnTo>
                    <a:pt x="801" y="2403"/>
                  </a:lnTo>
                  <a:lnTo>
                    <a:pt x="1201" y="2537"/>
                  </a:lnTo>
                  <a:lnTo>
                    <a:pt x="1735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2" name="Google Shape;4122;p14"/>
            <p:cNvSpPr/>
            <p:nvPr/>
          </p:nvSpPr>
          <p:spPr>
            <a:xfrm>
              <a:off x="3779950" y="5016375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1202" y="1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2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7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5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3" name="Google Shape;4123;p14"/>
            <p:cNvSpPr/>
            <p:nvPr/>
          </p:nvSpPr>
          <p:spPr>
            <a:xfrm>
              <a:off x="4237075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6" y="1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7"/>
                  </a:lnTo>
                  <a:lnTo>
                    <a:pt x="802" y="2403"/>
                  </a:lnTo>
                  <a:lnTo>
                    <a:pt x="1336" y="2537"/>
                  </a:lnTo>
                  <a:lnTo>
                    <a:pt x="1736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4" name="Google Shape;4124;p14"/>
            <p:cNvSpPr/>
            <p:nvPr/>
          </p:nvSpPr>
          <p:spPr>
            <a:xfrm>
              <a:off x="4697550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7"/>
                  </a:lnTo>
                  <a:lnTo>
                    <a:pt x="802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5" name="Google Shape;4125;p14"/>
            <p:cNvSpPr/>
            <p:nvPr/>
          </p:nvSpPr>
          <p:spPr>
            <a:xfrm>
              <a:off x="5154700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7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869" y="2403"/>
                  </a:lnTo>
                  <a:lnTo>
                    <a:pt x="2269" y="2137"/>
                  </a:lnTo>
                  <a:lnTo>
                    <a:pt x="2536" y="1736"/>
                  </a:lnTo>
                  <a:lnTo>
                    <a:pt x="2536" y="1202"/>
                  </a:lnTo>
                  <a:lnTo>
                    <a:pt x="2536" y="802"/>
                  </a:lnTo>
                  <a:lnTo>
                    <a:pt x="2269" y="401"/>
                  </a:lnTo>
                  <a:lnTo>
                    <a:pt x="1869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6" name="Google Shape;4126;p14"/>
            <p:cNvSpPr/>
            <p:nvPr/>
          </p:nvSpPr>
          <p:spPr>
            <a:xfrm>
              <a:off x="5615175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7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6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7" name="Google Shape;4127;p14"/>
            <p:cNvSpPr/>
            <p:nvPr/>
          </p:nvSpPr>
          <p:spPr>
            <a:xfrm>
              <a:off x="6075650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2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7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8" name="Google Shape;4128;p14"/>
            <p:cNvSpPr/>
            <p:nvPr/>
          </p:nvSpPr>
          <p:spPr>
            <a:xfrm>
              <a:off x="6532800" y="501637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335" y="1"/>
                  </a:moveTo>
                  <a:lnTo>
                    <a:pt x="801" y="134"/>
                  </a:lnTo>
                  <a:lnTo>
                    <a:pt x="400" y="401"/>
                  </a:lnTo>
                  <a:lnTo>
                    <a:pt x="134" y="802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0" y="2137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5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9" name="Google Shape;4129;p14"/>
            <p:cNvSpPr/>
            <p:nvPr/>
          </p:nvSpPr>
          <p:spPr>
            <a:xfrm>
              <a:off x="1023775" y="5413475"/>
              <a:ext cx="63400" cy="63400"/>
            </a:xfrm>
            <a:custGeom>
              <a:rect b="b" l="l" r="r" t="t"/>
              <a:pathLst>
                <a:path extrusionOk="0" h="2536" w="2536">
                  <a:moveTo>
                    <a:pt x="1201" y="0"/>
                  </a:moveTo>
                  <a:lnTo>
                    <a:pt x="667" y="134"/>
                  </a:lnTo>
                  <a:lnTo>
                    <a:pt x="400" y="400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5"/>
                  </a:lnTo>
                  <a:lnTo>
                    <a:pt x="2536" y="1335"/>
                  </a:lnTo>
                  <a:lnTo>
                    <a:pt x="2402" y="801"/>
                  </a:lnTo>
                  <a:lnTo>
                    <a:pt x="2136" y="400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0" name="Google Shape;4130;p14"/>
            <p:cNvSpPr/>
            <p:nvPr/>
          </p:nvSpPr>
          <p:spPr>
            <a:xfrm>
              <a:off x="1480900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5" y="0"/>
                  </a:moveTo>
                  <a:lnTo>
                    <a:pt x="801" y="134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1" name="Google Shape;4131;p14"/>
            <p:cNvSpPr/>
            <p:nvPr/>
          </p:nvSpPr>
          <p:spPr>
            <a:xfrm>
              <a:off x="1941375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202" y="0"/>
                  </a:moveTo>
                  <a:lnTo>
                    <a:pt x="801" y="134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2" name="Google Shape;4132;p14"/>
            <p:cNvSpPr/>
            <p:nvPr/>
          </p:nvSpPr>
          <p:spPr>
            <a:xfrm>
              <a:off x="2401850" y="5413475"/>
              <a:ext cx="60100" cy="63400"/>
            </a:xfrm>
            <a:custGeom>
              <a:rect b="b" l="l" r="r" t="t"/>
              <a:pathLst>
                <a:path extrusionOk="0" h="2536" w="2404">
                  <a:moveTo>
                    <a:pt x="1202" y="0"/>
                  </a:moveTo>
                  <a:lnTo>
                    <a:pt x="668" y="134"/>
                  </a:lnTo>
                  <a:lnTo>
                    <a:pt x="268" y="400"/>
                  </a:lnTo>
                  <a:lnTo>
                    <a:pt x="1" y="801"/>
                  </a:lnTo>
                  <a:lnTo>
                    <a:pt x="1" y="1335"/>
                  </a:lnTo>
                  <a:lnTo>
                    <a:pt x="1" y="1735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3" name="Google Shape;4133;p14"/>
            <p:cNvSpPr/>
            <p:nvPr/>
          </p:nvSpPr>
          <p:spPr>
            <a:xfrm>
              <a:off x="2859000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5" y="0"/>
                  </a:moveTo>
                  <a:lnTo>
                    <a:pt x="801" y="134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4" name="Google Shape;4134;p14"/>
            <p:cNvSpPr/>
            <p:nvPr/>
          </p:nvSpPr>
          <p:spPr>
            <a:xfrm>
              <a:off x="3319475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201" y="0"/>
                  </a:moveTo>
                  <a:lnTo>
                    <a:pt x="801" y="134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5" name="Google Shape;4135;p14"/>
            <p:cNvSpPr/>
            <p:nvPr/>
          </p:nvSpPr>
          <p:spPr>
            <a:xfrm>
              <a:off x="3779950" y="5413475"/>
              <a:ext cx="60075" cy="63400"/>
            </a:xfrm>
            <a:custGeom>
              <a:rect b="b" l="l" r="r" t="t"/>
              <a:pathLst>
                <a:path extrusionOk="0" h="2536" w="2403">
                  <a:moveTo>
                    <a:pt x="1202" y="0"/>
                  </a:moveTo>
                  <a:lnTo>
                    <a:pt x="668" y="134"/>
                  </a:lnTo>
                  <a:lnTo>
                    <a:pt x="267" y="400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5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6" name="Google Shape;4136;p14"/>
            <p:cNvSpPr/>
            <p:nvPr/>
          </p:nvSpPr>
          <p:spPr>
            <a:xfrm>
              <a:off x="4237075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6" y="0"/>
                  </a:moveTo>
                  <a:lnTo>
                    <a:pt x="802" y="134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4"/>
                  </a:lnTo>
                  <a:lnTo>
                    <a:pt x="13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7" name="Google Shape;4137;p14"/>
            <p:cNvSpPr/>
            <p:nvPr/>
          </p:nvSpPr>
          <p:spPr>
            <a:xfrm>
              <a:off x="4697550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202" y="0"/>
                  </a:moveTo>
                  <a:lnTo>
                    <a:pt x="802" y="134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8" name="Google Shape;4138;p14"/>
            <p:cNvSpPr/>
            <p:nvPr/>
          </p:nvSpPr>
          <p:spPr>
            <a:xfrm>
              <a:off x="5154700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5" y="0"/>
                  </a:moveTo>
                  <a:lnTo>
                    <a:pt x="801" y="134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5"/>
                  </a:lnTo>
                  <a:lnTo>
                    <a:pt x="2536" y="1335"/>
                  </a:lnTo>
                  <a:lnTo>
                    <a:pt x="2536" y="801"/>
                  </a:lnTo>
                  <a:lnTo>
                    <a:pt x="2269" y="400"/>
                  </a:lnTo>
                  <a:lnTo>
                    <a:pt x="1869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9" name="Google Shape;4139;p14"/>
            <p:cNvSpPr/>
            <p:nvPr/>
          </p:nvSpPr>
          <p:spPr>
            <a:xfrm>
              <a:off x="5615175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5" y="0"/>
                  </a:moveTo>
                  <a:lnTo>
                    <a:pt x="801" y="134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0" name="Google Shape;4140;p14"/>
            <p:cNvSpPr/>
            <p:nvPr/>
          </p:nvSpPr>
          <p:spPr>
            <a:xfrm>
              <a:off x="6075650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202" y="0"/>
                  </a:moveTo>
                  <a:lnTo>
                    <a:pt x="668" y="134"/>
                  </a:lnTo>
                  <a:lnTo>
                    <a:pt x="267" y="400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1" name="Google Shape;4141;p14"/>
            <p:cNvSpPr/>
            <p:nvPr/>
          </p:nvSpPr>
          <p:spPr>
            <a:xfrm>
              <a:off x="6532800" y="5413475"/>
              <a:ext cx="63400" cy="63400"/>
            </a:xfrm>
            <a:custGeom>
              <a:rect b="b" l="l" r="r" t="t"/>
              <a:pathLst>
                <a:path extrusionOk="0" h="2536" w="2536">
                  <a:moveTo>
                    <a:pt x="1335" y="0"/>
                  </a:moveTo>
                  <a:lnTo>
                    <a:pt x="801" y="134"/>
                  </a:lnTo>
                  <a:lnTo>
                    <a:pt x="400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142" name="Google Shape;4142;p14"/>
          <p:cNvPicPr preferRelativeResize="0"/>
          <p:nvPr/>
        </p:nvPicPr>
        <p:blipFill rotWithShape="1">
          <a:blip r:embed="rId2">
            <a:alphaModFix/>
          </a:blip>
          <a:srcRect b="26454" l="0" r="68188" t="0"/>
          <a:stretch/>
        </p:blipFill>
        <p:spPr>
          <a:xfrm rot="7763320">
            <a:off x="5869512" y="3941689"/>
            <a:ext cx="2296203" cy="1576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3" name="Google Shape;414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472642">
            <a:off x="6292070" y="4004317"/>
            <a:ext cx="2661868" cy="19925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144" name="Shape 4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45" name="Google Shape;4145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32"/>
          </a:xfrm>
          <a:prstGeom prst="rect">
            <a:avLst/>
          </a:prstGeom>
          <a:noFill/>
          <a:ln>
            <a:noFill/>
          </a:ln>
        </p:spPr>
      </p:pic>
      <p:sp>
        <p:nvSpPr>
          <p:cNvPr id="4146" name="Google Shape;4146;p15"/>
          <p:cNvSpPr txBox="1"/>
          <p:nvPr>
            <p:ph type="title"/>
          </p:nvPr>
        </p:nvSpPr>
        <p:spPr>
          <a:xfrm>
            <a:off x="2391900" y="3182813"/>
            <a:ext cx="4360200" cy="53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147" name="Google Shape;4147;p15"/>
          <p:cNvSpPr txBox="1"/>
          <p:nvPr>
            <p:ph idx="1" type="subTitle"/>
          </p:nvPr>
        </p:nvSpPr>
        <p:spPr>
          <a:xfrm>
            <a:off x="1331300" y="1500600"/>
            <a:ext cx="6481500" cy="152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  <p:pic>
        <p:nvPicPr>
          <p:cNvPr id="4148" name="Google Shape;4148;p15"/>
          <p:cNvPicPr preferRelativeResize="0"/>
          <p:nvPr/>
        </p:nvPicPr>
        <p:blipFill rotWithShape="1">
          <a:blip r:embed="rId3">
            <a:alphaModFix/>
          </a:blip>
          <a:srcRect b="46463" l="-3128" r="34072" t="-7922"/>
          <a:stretch/>
        </p:blipFill>
        <p:spPr>
          <a:xfrm flipH="1">
            <a:off x="1" y="2646050"/>
            <a:ext cx="3748874" cy="249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9" name="Google Shape;4149;p15"/>
          <p:cNvPicPr preferRelativeResize="0"/>
          <p:nvPr/>
        </p:nvPicPr>
        <p:blipFill rotWithShape="1">
          <a:blip r:embed="rId3">
            <a:alphaModFix/>
          </a:blip>
          <a:srcRect b="-13459" l="38348" r="-12067" t="43899"/>
          <a:stretch/>
        </p:blipFill>
        <p:spPr>
          <a:xfrm flipH="1">
            <a:off x="5142076" y="-17900"/>
            <a:ext cx="4001925" cy="28267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150" name="Google Shape;4150;p15"/>
          <p:cNvGrpSpPr/>
          <p:nvPr/>
        </p:nvGrpSpPr>
        <p:grpSpPr>
          <a:xfrm flipH="1">
            <a:off x="8168063" y="629991"/>
            <a:ext cx="1934189" cy="1818370"/>
            <a:chOff x="1023775" y="238125"/>
            <a:chExt cx="5572425" cy="5238750"/>
          </a:xfrm>
        </p:grpSpPr>
        <p:sp>
          <p:nvSpPr>
            <p:cNvPr id="4151" name="Google Shape;4151;p15"/>
            <p:cNvSpPr/>
            <p:nvPr/>
          </p:nvSpPr>
          <p:spPr>
            <a:xfrm>
              <a:off x="1023775" y="238125"/>
              <a:ext cx="63400" cy="63400"/>
            </a:xfrm>
            <a:custGeom>
              <a:rect b="b" l="l" r="r" t="t"/>
              <a:pathLst>
                <a:path extrusionOk="0" h="2536" w="2536">
                  <a:moveTo>
                    <a:pt x="1201" y="0"/>
                  </a:moveTo>
                  <a:lnTo>
                    <a:pt x="667" y="133"/>
                  </a:lnTo>
                  <a:lnTo>
                    <a:pt x="400" y="400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400" y="2136"/>
                  </a:lnTo>
                  <a:lnTo>
                    <a:pt x="667" y="2402"/>
                  </a:lnTo>
                  <a:lnTo>
                    <a:pt x="1201" y="2536"/>
                  </a:lnTo>
                  <a:lnTo>
                    <a:pt x="1735" y="2402"/>
                  </a:lnTo>
                  <a:lnTo>
                    <a:pt x="2136" y="2136"/>
                  </a:lnTo>
                  <a:lnTo>
                    <a:pt x="2402" y="1735"/>
                  </a:lnTo>
                  <a:lnTo>
                    <a:pt x="2536" y="1335"/>
                  </a:lnTo>
                  <a:lnTo>
                    <a:pt x="2402" y="801"/>
                  </a:lnTo>
                  <a:lnTo>
                    <a:pt x="2136" y="400"/>
                  </a:lnTo>
                  <a:lnTo>
                    <a:pt x="1735" y="133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2" name="Google Shape;4152;p15"/>
            <p:cNvSpPr/>
            <p:nvPr/>
          </p:nvSpPr>
          <p:spPr>
            <a:xfrm>
              <a:off x="1480900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5" y="0"/>
                  </a:moveTo>
                  <a:lnTo>
                    <a:pt x="801" y="133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2"/>
                  </a:lnTo>
                  <a:lnTo>
                    <a:pt x="1335" y="2536"/>
                  </a:lnTo>
                  <a:lnTo>
                    <a:pt x="1736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3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3" name="Google Shape;4153;p15"/>
            <p:cNvSpPr/>
            <p:nvPr/>
          </p:nvSpPr>
          <p:spPr>
            <a:xfrm>
              <a:off x="1941375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202" y="0"/>
                  </a:moveTo>
                  <a:lnTo>
                    <a:pt x="801" y="133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2"/>
                  </a:lnTo>
                  <a:lnTo>
                    <a:pt x="1202" y="2536"/>
                  </a:lnTo>
                  <a:lnTo>
                    <a:pt x="1736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3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4" name="Google Shape;4154;p15"/>
            <p:cNvSpPr/>
            <p:nvPr/>
          </p:nvSpPr>
          <p:spPr>
            <a:xfrm>
              <a:off x="2401850" y="238125"/>
              <a:ext cx="60100" cy="63400"/>
            </a:xfrm>
            <a:custGeom>
              <a:rect b="b" l="l" r="r" t="t"/>
              <a:pathLst>
                <a:path extrusionOk="0" h="2536" w="2404">
                  <a:moveTo>
                    <a:pt x="1202" y="0"/>
                  </a:moveTo>
                  <a:lnTo>
                    <a:pt x="668" y="133"/>
                  </a:lnTo>
                  <a:lnTo>
                    <a:pt x="268" y="400"/>
                  </a:lnTo>
                  <a:lnTo>
                    <a:pt x="1" y="801"/>
                  </a:lnTo>
                  <a:lnTo>
                    <a:pt x="1" y="1335"/>
                  </a:lnTo>
                  <a:lnTo>
                    <a:pt x="1" y="1735"/>
                  </a:lnTo>
                  <a:lnTo>
                    <a:pt x="268" y="2136"/>
                  </a:lnTo>
                  <a:lnTo>
                    <a:pt x="668" y="2402"/>
                  </a:lnTo>
                  <a:lnTo>
                    <a:pt x="1202" y="2536"/>
                  </a:lnTo>
                  <a:lnTo>
                    <a:pt x="1736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3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5" name="Google Shape;4155;p15"/>
            <p:cNvSpPr/>
            <p:nvPr/>
          </p:nvSpPr>
          <p:spPr>
            <a:xfrm>
              <a:off x="2859000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5" y="0"/>
                  </a:moveTo>
                  <a:lnTo>
                    <a:pt x="801" y="133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2"/>
                  </a:lnTo>
                  <a:lnTo>
                    <a:pt x="1335" y="2536"/>
                  </a:lnTo>
                  <a:lnTo>
                    <a:pt x="1735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5" y="133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6" name="Google Shape;4156;p15"/>
            <p:cNvSpPr/>
            <p:nvPr/>
          </p:nvSpPr>
          <p:spPr>
            <a:xfrm>
              <a:off x="3319475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201" y="0"/>
                  </a:moveTo>
                  <a:lnTo>
                    <a:pt x="801" y="133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2"/>
                  </a:lnTo>
                  <a:lnTo>
                    <a:pt x="1201" y="2536"/>
                  </a:lnTo>
                  <a:lnTo>
                    <a:pt x="1735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5" y="133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7" name="Google Shape;4157;p15"/>
            <p:cNvSpPr/>
            <p:nvPr/>
          </p:nvSpPr>
          <p:spPr>
            <a:xfrm>
              <a:off x="3779950" y="238125"/>
              <a:ext cx="60075" cy="63400"/>
            </a:xfrm>
            <a:custGeom>
              <a:rect b="b" l="l" r="r" t="t"/>
              <a:pathLst>
                <a:path extrusionOk="0" h="2536" w="2403">
                  <a:moveTo>
                    <a:pt x="1202" y="0"/>
                  </a:moveTo>
                  <a:lnTo>
                    <a:pt x="668" y="133"/>
                  </a:lnTo>
                  <a:lnTo>
                    <a:pt x="267" y="400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2"/>
                  </a:lnTo>
                  <a:lnTo>
                    <a:pt x="1202" y="2536"/>
                  </a:lnTo>
                  <a:lnTo>
                    <a:pt x="1735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5" y="133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8" name="Google Shape;4158;p15"/>
            <p:cNvSpPr/>
            <p:nvPr/>
          </p:nvSpPr>
          <p:spPr>
            <a:xfrm>
              <a:off x="4237075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6" y="0"/>
                  </a:moveTo>
                  <a:lnTo>
                    <a:pt x="802" y="133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2"/>
                  </a:lnTo>
                  <a:lnTo>
                    <a:pt x="1336" y="2536"/>
                  </a:lnTo>
                  <a:lnTo>
                    <a:pt x="1736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3"/>
                  </a:lnTo>
                  <a:lnTo>
                    <a:pt x="13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9" name="Google Shape;4159;p15"/>
            <p:cNvSpPr/>
            <p:nvPr/>
          </p:nvSpPr>
          <p:spPr>
            <a:xfrm>
              <a:off x="4697550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202" y="0"/>
                  </a:moveTo>
                  <a:lnTo>
                    <a:pt x="802" y="133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2"/>
                  </a:lnTo>
                  <a:lnTo>
                    <a:pt x="1202" y="2536"/>
                  </a:lnTo>
                  <a:lnTo>
                    <a:pt x="1736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3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0" name="Google Shape;4160;p15"/>
            <p:cNvSpPr/>
            <p:nvPr/>
          </p:nvSpPr>
          <p:spPr>
            <a:xfrm>
              <a:off x="5154700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5" y="0"/>
                  </a:moveTo>
                  <a:lnTo>
                    <a:pt x="801" y="133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2"/>
                  </a:lnTo>
                  <a:lnTo>
                    <a:pt x="1335" y="2536"/>
                  </a:lnTo>
                  <a:lnTo>
                    <a:pt x="1869" y="2402"/>
                  </a:lnTo>
                  <a:lnTo>
                    <a:pt x="2269" y="2136"/>
                  </a:lnTo>
                  <a:lnTo>
                    <a:pt x="2536" y="1735"/>
                  </a:lnTo>
                  <a:lnTo>
                    <a:pt x="2536" y="1335"/>
                  </a:lnTo>
                  <a:lnTo>
                    <a:pt x="2536" y="801"/>
                  </a:lnTo>
                  <a:lnTo>
                    <a:pt x="2269" y="400"/>
                  </a:lnTo>
                  <a:lnTo>
                    <a:pt x="1869" y="133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1" name="Google Shape;4161;p15"/>
            <p:cNvSpPr/>
            <p:nvPr/>
          </p:nvSpPr>
          <p:spPr>
            <a:xfrm>
              <a:off x="5615175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5" y="0"/>
                  </a:moveTo>
                  <a:lnTo>
                    <a:pt x="801" y="133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2"/>
                  </a:lnTo>
                  <a:lnTo>
                    <a:pt x="1335" y="2536"/>
                  </a:lnTo>
                  <a:lnTo>
                    <a:pt x="1736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3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2" name="Google Shape;4162;p15"/>
            <p:cNvSpPr/>
            <p:nvPr/>
          </p:nvSpPr>
          <p:spPr>
            <a:xfrm>
              <a:off x="6075650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202" y="0"/>
                  </a:moveTo>
                  <a:lnTo>
                    <a:pt x="668" y="133"/>
                  </a:lnTo>
                  <a:lnTo>
                    <a:pt x="267" y="400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2"/>
                  </a:lnTo>
                  <a:lnTo>
                    <a:pt x="1202" y="2536"/>
                  </a:lnTo>
                  <a:lnTo>
                    <a:pt x="1736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3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3" name="Google Shape;4163;p15"/>
            <p:cNvSpPr/>
            <p:nvPr/>
          </p:nvSpPr>
          <p:spPr>
            <a:xfrm>
              <a:off x="6532800" y="238125"/>
              <a:ext cx="63400" cy="63400"/>
            </a:xfrm>
            <a:custGeom>
              <a:rect b="b" l="l" r="r" t="t"/>
              <a:pathLst>
                <a:path extrusionOk="0" h="2536" w="2536">
                  <a:moveTo>
                    <a:pt x="1335" y="0"/>
                  </a:moveTo>
                  <a:lnTo>
                    <a:pt x="801" y="133"/>
                  </a:lnTo>
                  <a:lnTo>
                    <a:pt x="400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0" y="2136"/>
                  </a:lnTo>
                  <a:lnTo>
                    <a:pt x="801" y="2402"/>
                  </a:lnTo>
                  <a:lnTo>
                    <a:pt x="1335" y="2536"/>
                  </a:lnTo>
                  <a:lnTo>
                    <a:pt x="1735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5" y="133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4" name="Google Shape;4164;p15"/>
            <p:cNvSpPr/>
            <p:nvPr/>
          </p:nvSpPr>
          <p:spPr>
            <a:xfrm>
              <a:off x="1023775" y="63852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667" y="1"/>
                  </a:moveTo>
                  <a:lnTo>
                    <a:pt x="400" y="268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6"/>
                  </a:lnTo>
                  <a:lnTo>
                    <a:pt x="2536" y="1202"/>
                  </a:lnTo>
                  <a:lnTo>
                    <a:pt x="2402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5" name="Google Shape;4165;p15"/>
            <p:cNvSpPr/>
            <p:nvPr/>
          </p:nvSpPr>
          <p:spPr>
            <a:xfrm>
              <a:off x="1480900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6" name="Google Shape;4166;p15"/>
            <p:cNvSpPr/>
            <p:nvPr/>
          </p:nvSpPr>
          <p:spPr>
            <a:xfrm>
              <a:off x="1941375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7" name="Google Shape;4167;p15"/>
            <p:cNvSpPr/>
            <p:nvPr/>
          </p:nvSpPr>
          <p:spPr>
            <a:xfrm>
              <a:off x="2401850" y="638525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668" y="1"/>
                  </a:moveTo>
                  <a:lnTo>
                    <a:pt x="268" y="268"/>
                  </a:lnTo>
                  <a:lnTo>
                    <a:pt x="1" y="668"/>
                  </a:lnTo>
                  <a:lnTo>
                    <a:pt x="1" y="1202"/>
                  </a:lnTo>
                  <a:lnTo>
                    <a:pt x="1" y="1736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8" name="Google Shape;4168;p15"/>
            <p:cNvSpPr/>
            <p:nvPr/>
          </p:nvSpPr>
          <p:spPr>
            <a:xfrm>
              <a:off x="2859000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9" name="Google Shape;4169;p15"/>
            <p:cNvSpPr/>
            <p:nvPr/>
          </p:nvSpPr>
          <p:spPr>
            <a:xfrm>
              <a:off x="3319475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0" name="Google Shape;4170;p15"/>
            <p:cNvSpPr/>
            <p:nvPr/>
          </p:nvSpPr>
          <p:spPr>
            <a:xfrm>
              <a:off x="3779950" y="638525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668" y="1"/>
                  </a:moveTo>
                  <a:lnTo>
                    <a:pt x="267" y="268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1" name="Google Shape;4171;p15"/>
            <p:cNvSpPr/>
            <p:nvPr/>
          </p:nvSpPr>
          <p:spPr>
            <a:xfrm>
              <a:off x="4237075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2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2" name="Google Shape;4172;p15"/>
            <p:cNvSpPr/>
            <p:nvPr/>
          </p:nvSpPr>
          <p:spPr>
            <a:xfrm>
              <a:off x="4697550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2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3" name="Google Shape;4173;p15"/>
            <p:cNvSpPr/>
            <p:nvPr/>
          </p:nvSpPr>
          <p:spPr>
            <a:xfrm>
              <a:off x="5154700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6"/>
                  </a:lnTo>
                  <a:lnTo>
                    <a:pt x="2536" y="1202"/>
                  </a:lnTo>
                  <a:lnTo>
                    <a:pt x="2536" y="668"/>
                  </a:lnTo>
                  <a:lnTo>
                    <a:pt x="2269" y="268"/>
                  </a:lnTo>
                  <a:lnTo>
                    <a:pt x="18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4" name="Google Shape;4174;p15"/>
            <p:cNvSpPr/>
            <p:nvPr/>
          </p:nvSpPr>
          <p:spPr>
            <a:xfrm>
              <a:off x="5615175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5" name="Google Shape;4175;p15"/>
            <p:cNvSpPr/>
            <p:nvPr/>
          </p:nvSpPr>
          <p:spPr>
            <a:xfrm>
              <a:off x="6075650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668" y="1"/>
                  </a:moveTo>
                  <a:lnTo>
                    <a:pt x="267" y="268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6" name="Google Shape;4176;p15"/>
            <p:cNvSpPr/>
            <p:nvPr/>
          </p:nvSpPr>
          <p:spPr>
            <a:xfrm>
              <a:off x="6532800" y="63852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801" y="1"/>
                  </a:moveTo>
                  <a:lnTo>
                    <a:pt x="400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7" name="Google Shape;4177;p15"/>
            <p:cNvSpPr/>
            <p:nvPr/>
          </p:nvSpPr>
          <p:spPr>
            <a:xfrm>
              <a:off x="1023775" y="1035600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201" y="1"/>
                  </a:moveTo>
                  <a:lnTo>
                    <a:pt x="667" y="134"/>
                  </a:lnTo>
                  <a:lnTo>
                    <a:pt x="400" y="401"/>
                  </a:lnTo>
                  <a:lnTo>
                    <a:pt x="0" y="801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6"/>
                  </a:lnTo>
                  <a:lnTo>
                    <a:pt x="2536" y="1202"/>
                  </a:lnTo>
                  <a:lnTo>
                    <a:pt x="2402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8" name="Google Shape;4178;p15"/>
            <p:cNvSpPr/>
            <p:nvPr/>
          </p:nvSpPr>
          <p:spPr>
            <a:xfrm>
              <a:off x="1480900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9" name="Google Shape;4179;p15"/>
            <p:cNvSpPr/>
            <p:nvPr/>
          </p:nvSpPr>
          <p:spPr>
            <a:xfrm>
              <a:off x="1941375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0" name="Google Shape;4180;p15"/>
            <p:cNvSpPr/>
            <p:nvPr/>
          </p:nvSpPr>
          <p:spPr>
            <a:xfrm>
              <a:off x="2401850" y="1035600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1202" y="1"/>
                  </a:moveTo>
                  <a:lnTo>
                    <a:pt x="668" y="134"/>
                  </a:lnTo>
                  <a:lnTo>
                    <a:pt x="268" y="401"/>
                  </a:lnTo>
                  <a:lnTo>
                    <a:pt x="1" y="801"/>
                  </a:lnTo>
                  <a:lnTo>
                    <a:pt x="1" y="1202"/>
                  </a:lnTo>
                  <a:lnTo>
                    <a:pt x="1" y="1736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1" name="Google Shape;4181;p15"/>
            <p:cNvSpPr/>
            <p:nvPr/>
          </p:nvSpPr>
          <p:spPr>
            <a:xfrm>
              <a:off x="2859000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2" name="Google Shape;4182;p15"/>
            <p:cNvSpPr/>
            <p:nvPr/>
          </p:nvSpPr>
          <p:spPr>
            <a:xfrm>
              <a:off x="3319475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1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3" name="Google Shape;4183;p15"/>
            <p:cNvSpPr/>
            <p:nvPr/>
          </p:nvSpPr>
          <p:spPr>
            <a:xfrm>
              <a:off x="3779950" y="1035600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1202" y="1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4" name="Google Shape;4184;p15"/>
            <p:cNvSpPr/>
            <p:nvPr/>
          </p:nvSpPr>
          <p:spPr>
            <a:xfrm>
              <a:off x="4237075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6" y="1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5" name="Google Shape;4185;p15"/>
            <p:cNvSpPr/>
            <p:nvPr/>
          </p:nvSpPr>
          <p:spPr>
            <a:xfrm>
              <a:off x="4697550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6" name="Google Shape;4186;p15"/>
            <p:cNvSpPr/>
            <p:nvPr/>
          </p:nvSpPr>
          <p:spPr>
            <a:xfrm>
              <a:off x="5154700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6"/>
                  </a:lnTo>
                  <a:lnTo>
                    <a:pt x="2536" y="1202"/>
                  </a:lnTo>
                  <a:lnTo>
                    <a:pt x="2536" y="801"/>
                  </a:lnTo>
                  <a:lnTo>
                    <a:pt x="2269" y="401"/>
                  </a:lnTo>
                  <a:lnTo>
                    <a:pt x="1869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7" name="Google Shape;4187;p15"/>
            <p:cNvSpPr/>
            <p:nvPr/>
          </p:nvSpPr>
          <p:spPr>
            <a:xfrm>
              <a:off x="5615175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8" name="Google Shape;4188;p15"/>
            <p:cNvSpPr/>
            <p:nvPr/>
          </p:nvSpPr>
          <p:spPr>
            <a:xfrm>
              <a:off x="6075650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9" name="Google Shape;4189;p15"/>
            <p:cNvSpPr/>
            <p:nvPr/>
          </p:nvSpPr>
          <p:spPr>
            <a:xfrm>
              <a:off x="6532800" y="1035600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335" y="1"/>
                  </a:moveTo>
                  <a:lnTo>
                    <a:pt x="801" y="134"/>
                  </a:lnTo>
                  <a:lnTo>
                    <a:pt x="400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0" name="Google Shape;4190;p15"/>
            <p:cNvSpPr/>
            <p:nvPr/>
          </p:nvSpPr>
          <p:spPr>
            <a:xfrm>
              <a:off x="1023775" y="143267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201" y="1"/>
                  </a:moveTo>
                  <a:lnTo>
                    <a:pt x="667" y="134"/>
                  </a:lnTo>
                  <a:lnTo>
                    <a:pt x="400" y="401"/>
                  </a:lnTo>
                  <a:lnTo>
                    <a:pt x="0" y="802"/>
                  </a:lnTo>
                  <a:lnTo>
                    <a:pt x="0" y="1335"/>
                  </a:lnTo>
                  <a:lnTo>
                    <a:pt x="0" y="1736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6"/>
                  </a:lnTo>
                  <a:lnTo>
                    <a:pt x="2536" y="1335"/>
                  </a:lnTo>
                  <a:lnTo>
                    <a:pt x="2402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1" name="Google Shape;4191;p15"/>
            <p:cNvSpPr/>
            <p:nvPr/>
          </p:nvSpPr>
          <p:spPr>
            <a:xfrm>
              <a:off x="1480900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1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2" name="Google Shape;4192;p15"/>
            <p:cNvSpPr/>
            <p:nvPr/>
          </p:nvSpPr>
          <p:spPr>
            <a:xfrm>
              <a:off x="1941375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1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3" name="Google Shape;4193;p15"/>
            <p:cNvSpPr/>
            <p:nvPr/>
          </p:nvSpPr>
          <p:spPr>
            <a:xfrm>
              <a:off x="2401850" y="1432675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1202" y="1"/>
                  </a:moveTo>
                  <a:lnTo>
                    <a:pt x="668" y="134"/>
                  </a:lnTo>
                  <a:lnTo>
                    <a:pt x="268" y="401"/>
                  </a:lnTo>
                  <a:lnTo>
                    <a:pt x="1" y="802"/>
                  </a:lnTo>
                  <a:lnTo>
                    <a:pt x="1" y="1335"/>
                  </a:lnTo>
                  <a:lnTo>
                    <a:pt x="1" y="1736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4" name="Google Shape;4194;p15"/>
            <p:cNvSpPr/>
            <p:nvPr/>
          </p:nvSpPr>
          <p:spPr>
            <a:xfrm>
              <a:off x="2859000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5" name="Google Shape;4195;p15"/>
            <p:cNvSpPr/>
            <p:nvPr/>
          </p:nvSpPr>
          <p:spPr>
            <a:xfrm>
              <a:off x="3319475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1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6" name="Google Shape;4196;p15"/>
            <p:cNvSpPr/>
            <p:nvPr/>
          </p:nvSpPr>
          <p:spPr>
            <a:xfrm>
              <a:off x="3779950" y="1432675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1202" y="1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2"/>
                  </a:lnTo>
                  <a:lnTo>
                    <a:pt x="0" y="1335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7" name="Google Shape;4197;p15"/>
            <p:cNvSpPr/>
            <p:nvPr/>
          </p:nvSpPr>
          <p:spPr>
            <a:xfrm>
              <a:off x="4237075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6" y="1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1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8" name="Google Shape;4198;p15"/>
            <p:cNvSpPr/>
            <p:nvPr/>
          </p:nvSpPr>
          <p:spPr>
            <a:xfrm>
              <a:off x="4697550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1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9" name="Google Shape;4199;p15"/>
            <p:cNvSpPr/>
            <p:nvPr/>
          </p:nvSpPr>
          <p:spPr>
            <a:xfrm>
              <a:off x="5154700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6"/>
                  </a:lnTo>
                  <a:lnTo>
                    <a:pt x="2536" y="1335"/>
                  </a:lnTo>
                  <a:lnTo>
                    <a:pt x="2536" y="802"/>
                  </a:lnTo>
                  <a:lnTo>
                    <a:pt x="2269" y="401"/>
                  </a:lnTo>
                  <a:lnTo>
                    <a:pt x="1869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0" name="Google Shape;4200;p15"/>
            <p:cNvSpPr/>
            <p:nvPr/>
          </p:nvSpPr>
          <p:spPr>
            <a:xfrm>
              <a:off x="5615175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1" name="Google Shape;4201;p15"/>
            <p:cNvSpPr/>
            <p:nvPr/>
          </p:nvSpPr>
          <p:spPr>
            <a:xfrm>
              <a:off x="6075650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2"/>
                  </a:lnTo>
                  <a:lnTo>
                    <a:pt x="0" y="1335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2" name="Google Shape;4202;p15"/>
            <p:cNvSpPr/>
            <p:nvPr/>
          </p:nvSpPr>
          <p:spPr>
            <a:xfrm>
              <a:off x="6532800" y="143267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335" y="1"/>
                  </a:moveTo>
                  <a:lnTo>
                    <a:pt x="801" y="134"/>
                  </a:lnTo>
                  <a:lnTo>
                    <a:pt x="400" y="401"/>
                  </a:lnTo>
                  <a:lnTo>
                    <a:pt x="134" y="802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3" name="Google Shape;4203;p15"/>
            <p:cNvSpPr/>
            <p:nvPr/>
          </p:nvSpPr>
          <p:spPr>
            <a:xfrm>
              <a:off x="1023775" y="1833100"/>
              <a:ext cx="63400" cy="60075"/>
            </a:xfrm>
            <a:custGeom>
              <a:rect b="b" l="l" r="r" t="t"/>
              <a:pathLst>
                <a:path extrusionOk="0" h="2403" w="2536">
                  <a:moveTo>
                    <a:pt x="667" y="0"/>
                  </a:moveTo>
                  <a:lnTo>
                    <a:pt x="400" y="267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5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5"/>
                  </a:lnTo>
                  <a:lnTo>
                    <a:pt x="2536" y="1202"/>
                  </a:lnTo>
                  <a:lnTo>
                    <a:pt x="2402" y="668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4" name="Google Shape;4204;p15"/>
            <p:cNvSpPr/>
            <p:nvPr/>
          </p:nvSpPr>
          <p:spPr>
            <a:xfrm>
              <a:off x="1480900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801" y="0"/>
                  </a:moveTo>
                  <a:lnTo>
                    <a:pt x="401" y="267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5" name="Google Shape;4205;p15"/>
            <p:cNvSpPr/>
            <p:nvPr/>
          </p:nvSpPr>
          <p:spPr>
            <a:xfrm>
              <a:off x="1941375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801" y="0"/>
                  </a:moveTo>
                  <a:lnTo>
                    <a:pt x="401" y="267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6" name="Google Shape;4206;p15"/>
            <p:cNvSpPr/>
            <p:nvPr/>
          </p:nvSpPr>
          <p:spPr>
            <a:xfrm>
              <a:off x="2401850" y="1833100"/>
              <a:ext cx="60100" cy="60075"/>
            </a:xfrm>
            <a:custGeom>
              <a:rect b="b" l="l" r="r" t="t"/>
              <a:pathLst>
                <a:path extrusionOk="0" h="2403" w="2404">
                  <a:moveTo>
                    <a:pt x="668" y="0"/>
                  </a:moveTo>
                  <a:lnTo>
                    <a:pt x="268" y="267"/>
                  </a:lnTo>
                  <a:lnTo>
                    <a:pt x="1" y="668"/>
                  </a:lnTo>
                  <a:lnTo>
                    <a:pt x="1" y="1202"/>
                  </a:lnTo>
                  <a:lnTo>
                    <a:pt x="1" y="1735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7" name="Google Shape;4207;p15"/>
            <p:cNvSpPr/>
            <p:nvPr/>
          </p:nvSpPr>
          <p:spPr>
            <a:xfrm>
              <a:off x="2859000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801" y="0"/>
                  </a:moveTo>
                  <a:lnTo>
                    <a:pt x="401" y="267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8" name="Google Shape;4208;p15"/>
            <p:cNvSpPr/>
            <p:nvPr/>
          </p:nvSpPr>
          <p:spPr>
            <a:xfrm>
              <a:off x="3319475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801" y="0"/>
                  </a:moveTo>
                  <a:lnTo>
                    <a:pt x="401" y="267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9" name="Google Shape;4209;p15"/>
            <p:cNvSpPr/>
            <p:nvPr/>
          </p:nvSpPr>
          <p:spPr>
            <a:xfrm>
              <a:off x="3779950" y="1833100"/>
              <a:ext cx="60075" cy="60075"/>
            </a:xfrm>
            <a:custGeom>
              <a:rect b="b" l="l" r="r" t="t"/>
              <a:pathLst>
                <a:path extrusionOk="0" h="2403" w="2403">
                  <a:moveTo>
                    <a:pt x="668" y="0"/>
                  </a:moveTo>
                  <a:lnTo>
                    <a:pt x="267" y="267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0" name="Google Shape;4210;p15"/>
            <p:cNvSpPr/>
            <p:nvPr/>
          </p:nvSpPr>
          <p:spPr>
            <a:xfrm>
              <a:off x="4237075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802" y="0"/>
                  </a:moveTo>
                  <a:lnTo>
                    <a:pt x="401" y="267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1" name="Google Shape;4211;p15"/>
            <p:cNvSpPr/>
            <p:nvPr/>
          </p:nvSpPr>
          <p:spPr>
            <a:xfrm>
              <a:off x="4697550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802" y="0"/>
                  </a:moveTo>
                  <a:lnTo>
                    <a:pt x="401" y="267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2" name="Google Shape;4212;p15"/>
            <p:cNvSpPr/>
            <p:nvPr/>
          </p:nvSpPr>
          <p:spPr>
            <a:xfrm>
              <a:off x="5154700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801" y="0"/>
                  </a:moveTo>
                  <a:lnTo>
                    <a:pt x="401" y="267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5"/>
                  </a:lnTo>
                  <a:lnTo>
                    <a:pt x="2536" y="1202"/>
                  </a:lnTo>
                  <a:lnTo>
                    <a:pt x="2536" y="668"/>
                  </a:lnTo>
                  <a:lnTo>
                    <a:pt x="2269" y="267"/>
                  </a:lnTo>
                  <a:lnTo>
                    <a:pt x="18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3" name="Google Shape;4213;p15"/>
            <p:cNvSpPr/>
            <p:nvPr/>
          </p:nvSpPr>
          <p:spPr>
            <a:xfrm>
              <a:off x="5615175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801" y="0"/>
                  </a:moveTo>
                  <a:lnTo>
                    <a:pt x="401" y="267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4" name="Google Shape;4214;p15"/>
            <p:cNvSpPr/>
            <p:nvPr/>
          </p:nvSpPr>
          <p:spPr>
            <a:xfrm>
              <a:off x="6075650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668" y="0"/>
                  </a:moveTo>
                  <a:lnTo>
                    <a:pt x="267" y="267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5" name="Google Shape;4215;p15"/>
            <p:cNvSpPr/>
            <p:nvPr/>
          </p:nvSpPr>
          <p:spPr>
            <a:xfrm>
              <a:off x="6532800" y="1833100"/>
              <a:ext cx="63400" cy="60075"/>
            </a:xfrm>
            <a:custGeom>
              <a:rect b="b" l="l" r="r" t="t"/>
              <a:pathLst>
                <a:path extrusionOk="0" h="2403" w="2536">
                  <a:moveTo>
                    <a:pt x="801" y="0"/>
                  </a:moveTo>
                  <a:lnTo>
                    <a:pt x="400" y="267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5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6" name="Google Shape;4216;p15"/>
            <p:cNvSpPr/>
            <p:nvPr/>
          </p:nvSpPr>
          <p:spPr>
            <a:xfrm>
              <a:off x="1023775" y="223017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201" y="0"/>
                  </a:moveTo>
                  <a:lnTo>
                    <a:pt x="667" y="134"/>
                  </a:lnTo>
                  <a:lnTo>
                    <a:pt x="400" y="401"/>
                  </a:lnTo>
                  <a:lnTo>
                    <a:pt x="0" y="801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6"/>
                  </a:lnTo>
                  <a:lnTo>
                    <a:pt x="2536" y="1202"/>
                  </a:lnTo>
                  <a:lnTo>
                    <a:pt x="2402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7" name="Google Shape;4217;p15"/>
            <p:cNvSpPr/>
            <p:nvPr/>
          </p:nvSpPr>
          <p:spPr>
            <a:xfrm>
              <a:off x="1480900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8" name="Google Shape;4218;p15"/>
            <p:cNvSpPr/>
            <p:nvPr/>
          </p:nvSpPr>
          <p:spPr>
            <a:xfrm>
              <a:off x="1941375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9" name="Google Shape;4219;p15"/>
            <p:cNvSpPr/>
            <p:nvPr/>
          </p:nvSpPr>
          <p:spPr>
            <a:xfrm>
              <a:off x="2401850" y="2230175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1202" y="0"/>
                  </a:moveTo>
                  <a:lnTo>
                    <a:pt x="668" y="134"/>
                  </a:lnTo>
                  <a:lnTo>
                    <a:pt x="268" y="401"/>
                  </a:lnTo>
                  <a:lnTo>
                    <a:pt x="1" y="801"/>
                  </a:lnTo>
                  <a:lnTo>
                    <a:pt x="1" y="1202"/>
                  </a:lnTo>
                  <a:lnTo>
                    <a:pt x="1" y="1736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0" name="Google Shape;4220;p15"/>
            <p:cNvSpPr/>
            <p:nvPr/>
          </p:nvSpPr>
          <p:spPr>
            <a:xfrm>
              <a:off x="2859000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1" name="Google Shape;4221;p15"/>
            <p:cNvSpPr/>
            <p:nvPr/>
          </p:nvSpPr>
          <p:spPr>
            <a:xfrm>
              <a:off x="3319475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1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2" name="Google Shape;4222;p15"/>
            <p:cNvSpPr/>
            <p:nvPr/>
          </p:nvSpPr>
          <p:spPr>
            <a:xfrm>
              <a:off x="3779950" y="2230175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1202" y="0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3" name="Google Shape;4223;p15"/>
            <p:cNvSpPr/>
            <p:nvPr/>
          </p:nvSpPr>
          <p:spPr>
            <a:xfrm>
              <a:off x="4237075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6" y="0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4" name="Google Shape;4224;p15"/>
            <p:cNvSpPr/>
            <p:nvPr/>
          </p:nvSpPr>
          <p:spPr>
            <a:xfrm>
              <a:off x="4697550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5" name="Google Shape;4225;p15"/>
            <p:cNvSpPr/>
            <p:nvPr/>
          </p:nvSpPr>
          <p:spPr>
            <a:xfrm>
              <a:off x="5154700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6"/>
                  </a:lnTo>
                  <a:lnTo>
                    <a:pt x="2536" y="1202"/>
                  </a:lnTo>
                  <a:lnTo>
                    <a:pt x="2536" y="801"/>
                  </a:lnTo>
                  <a:lnTo>
                    <a:pt x="2269" y="401"/>
                  </a:lnTo>
                  <a:lnTo>
                    <a:pt x="1869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6" name="Google Shape;4226;p15"/>
            <p:cNvSpPr/>
            <p:nvPr/>
          </p:nvSpPr>
          <p:spPr>
            <a:xfrm>
              <a:off x="5615175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7" name="Google Shape;4227;p15"/>
            <p:cNvSpPr/>
            <p:nvPr/>
          </p:nvSpPr>
          <p:spPr>
            <a:xfrm>
              <a:off x="6075650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8" name="Google Shape;4228;p15"/>
            <p:cNvSpPr/>
            <p:nvPr/>
          </p:nvSpPr>
          <p:spPr>
            <a:xfrm>
              <a:off x="6532800" y="223017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335" y="0"/>
                  </a:moveTo>
                  <a:lnTo>
                    <a:pt x="801" y="134"/>
                  </a:lnTo>
                  <a:lnTo>
                    <a:pt x="400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9" name="Google Shape;4229;p15"/>
            <p:cNvSpPr/>
            <p:nvPr/>
          </p:nvSpPr>
          <p:spPr>
            <a:xfrm>
              <a:off x="1023775" y="2627250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201" y="0"/>
                  </a:moveTo>
                  <a:lnTo>
                    <a:pt x="667" y="134"/>
                  </a:lnTo>
                  <a:lnTo>
                    <a:pt x="400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6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6"/>
                  </a:lnTo>
                  <a:lnTo>
                    <a:pt x="2536" y="1335"/>
                  </a:lnTo>
                  <a:lnTo>
                    <a:pt x="2402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0" name="Google Shape;4230;p15"/>
            <p:cNvSpPr/>
            <p:nvPr/>
          </p:nvSpPr>
          <p:spPr>
            <a:xfrm>
              <a:off x="1480900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1" name="Google Shape;4231;p15"/>
            <p:cNvSpPr/>
            <p:nvPr/>
          </p:nvSpPr>
          <p:spPr>
            <a:xfrm>
              <a:off x="1941375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2" name="Google Shape;4232;p15"/>
            <p:cNvSpPr/>
            <p:nvPr/>
          </p:nvSpPr>
          <p:spPr>
            <a:xfrm>
              <a:off x="2401850" y="2627250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1202" y="0"/>
                  </a:moveTo>
                  <a:lnTo>
                    <a:pt x="668" y="134"/>
                  </a:lnTo>
                  <a:lnTo>
                    <a:pt x="268" y="401"/>
                  </a:lnTo>
                  <a:lnTo>
                    <a:pt x="1" y="801"/>
                  </a:lnTo>
                  <a:lnTo>
                    <a:pt x="1" y="1335"/>
                  </a:lnTo>
                  <a:lnTo>
                    <a:pt x="1" y="1736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3" name="Google Shape;4233;p15"/>
            <p:cNvSpPr/>
            <p:nvPr/>
          </p:nvSpPr>
          <p:spPr>
            <a:xfrm>
              <a:off x="2859000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4" name="Google Shape;4234;p15"/>
            <p:cNvSpPr/>
            <p:nvPr/>
          </p:nvSpPr>
          <p:spPr>
            <a:xfrm>
              <a:off x="3319475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1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5" name="Google Shape;4235;p15"/>
            <p:cNvSpPr/>
            <p:nvPr/>
          </p:nvSpPr>
          <p:spPr>
            <a:xfrm>
              <a:off x="3779950" y="2627250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1202" y="0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6" name="Google Shape;4236;p15"/>
            <p:cNvSpPr/>
            <p:nvPr/>
          </p:nvSpPr>
          <p:spPr>
            <a:xfrm>
              <a:off x="4237075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6" y="0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7" name="Google Shape;4237;p15"/>
            <p:cNvSpPr/>
            <p:nvPr/>
          </p:nvSpPr>
          <p:spPr>
            <a:xfrm>
              <a:off x="4697550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8" name="Google Shape;4238;p15"/>
            <p:cNvSpPr/>
            <p:nvPr/>
          </p:nvSpPr>
          <p:spPr>
            <a:xfrm>
              <a:off x="5154700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6"/>
                  </a:lnTo>
                  <a:lnTo>
                    <a:pt x="2536" y="1335"/>
                  </a:lnTo>
                  <a:lnTo>
                    <a:pt x="2536" y="801"/>
                  </a:lnTo>
                  <a:lnTo>
                    <a:pt x="2269" y="401"/>
                  </a:lnTo>
                  <a:lnTo>
                    <a:pt x="1869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9" name="Google Shape;4239;p15"/>
            <p:cNvSpPr/>
            <p:nvPr/>
          </p:nvSpPr>
          <p:spPr>
            <a:xfrm>
              <a:off x="5615175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0" name="Google Shape;4240;p15"/>
            <p:cNvSpPr/>
            <p:nvPr/>
          </p:nvSpPr>
          <p:spPr>
            <a:xfrm>
              <a:off x="6075650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1" name="Google Shape;4241;p15"/>
            <p:cNvSpPr/>
            <p:nvPr/>
          </p:nvSpPr>
          <p:spPr>
            <a:xfrm>
              <a:off x="6532800" y="2627250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335" y="0"/>
                  </a:moveTo>
                  <a:lnTo>
                    <a:pt x="801" y="134"/>
                  </a:lnTo>
                  <a:lnTo>
                    <a:pt x="400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2" name="Google Shape;4242;p15"/>
            <p:cNvSpPr/>
            <p:nvPr/>
          </p:nvSpPr>
          <p:spPr>
            <a:xfrm>
              <a:off x="1023775" y="302432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201" y="1"/>
                  </a:moveTo>
                  <a:lnTo>
                    <a:pt x="667" y="134"/>
                  </a:lnTo>
                  <a:lnTo>
                    <a:pt x="400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869"/>
                  </a:lnTo>
                  <a:lnTo>
                    <a:pt x="400" y="2270"/>
                  </a:lnTo>
                  <a:lnTo>
                    <a:pt x="667" y="2537"/>
                  </a:lnTo>
                  <a:lnTo>
                    <a:pt x="1735" y="2537"/>
                  </a:lnTo>
                  <a:lnTo>
                    <a:pt x="2136" y="2270"/>
                  </a:lnTo>
                  <a:lnTo>
                    <a:pt x="2402" y="1869"/>
                  </a:lnTo>
                  <a:lnTo>
                    <a:pt x="2536" y="1335"/>
                  </a:lnTo>
                  <a:lnTo>
                    <a:pt x="2402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3" name="Google Shape;4243;p15"/>
            <p:cNvSpPr/>
            <p:nvPr/>
          </p:nvSpPr>
          <p:spPr>
            <a:xfrm>
              <a:off x="1480900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869"/>
                  </a:lnTo>
                  <a:lnTo>
                    <a:pt x="401" y="2270"/>
                  </a:lnTo>
                  <a:lnTo>
                    <a:pt x="801" y="2537"/>
                  </a:lnTo>
                  <a:lnTo>
                    <a:pt x="1736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4" name="Google Shape;4244;p15"/>
            <p:cNvSpPr/>
            <p:nvPr/>
          </p:nvSpPr>
          <p:spPr>
            <a:xfrm>
              <a:off x="1941375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869"/>
                  </a:lnTo>
                  <a:lnTo>
                    <a:pt x="401" y="2270"/>
                  </a:lnTo>
                  <a:lnTo>
                    <a:pt x="801" y="2537"/>
                  </a:lnTo>
                  <a:lnTo>
                    <a:pt x="1736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5" name="Google Shape;4245;p15"/>
            <p:cNvSpPr/>
            <p:nvPr/>
          </p:nvSpPr>
          <p:spPr>
            <a:xfrm>
              <a:off x="2401850" y="3024325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1202" y="1"/>
                  </a:moveTo>
                  <a:lnTo>
                    <a:pt x="668" y="134"/>
                  </a:lnTo>
                  <a:lnTo>
                    <a:pt x="268" y="401"/>
                  </a:lnTo>
                  <a:lnTo>
                    <a:pt x="1" y="801"/>
                  </a:lnTo>
                  <a:lnTo>
                    <a:pt x="1" y="1335"/>
                  </a:lnTo>
                  <a:lnTo>
                    <a:pt x="1" y="1869"/>
                  </a:lnTo>
                  <a:lnTo>
                    <a:pt x="268" y="2270"/>
                  </a:lnTo>
                  <a:lnTo>
                    <a:pt x="668" y="2537"/>
                  </a:lnTo>
                  <a:lnTo>
                    <a:pt x="1736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6" name="Google Shape;4246;p15"/>
            <p:cNvSpPr/>
            <p:nvPr/>
          </p:nvSpPr>
          <p:spPr>
            <a:xfrm>
              <a:off x="2859000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869"/>
                  </a:lnTo>
                  <a:lnTo>
                    <a:pt x="401" y="2270"/>
                  </a:lnTo>
                  <a:lnTo>
                    <a:pt x="801" y="2537"/>
                  </a:lnTo>
                  <a:lnTo>
                    <a:pt x="1735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7" name="Google Shape;4247;p15"/>
            <p:cNvSpPr/>
            <p:nvPr/>
          </p:nvSpPr>
          <p:spPr>
            <a:xfrm>
              <a:off x="3319475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1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869"/>
                  </a:lnTo>
                  <a:lnTo>
                    <a:pt x="401" y="2270"/>
                  </a:lnTo>
                  <a:lnTo>
                    <a:pt x="801" y="2537"/>
                  </a:lnTo>
                  <a:lnTo>
                    <a:pt x="1735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8" name="Google Shape;4248;p15"/>
            <p:cNvSpPr/>
            <p:nvPr/>
          </p:nvSpPr>
          <p:spPr>
            <a:xfrm>
              <a:off x="3779950" y="3024325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1202" y="1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869"/>
                  </a:lnTo>
                  <a:lnTo>
                    <a:pt x="267" y="2270"/>
                  </a:lnTo>
                  <a:lnTo>
                    <a:pt x="668" y="2537"/>
                  </a:lnTo>
                  <a:lnTo>
                    <a:pt x="1735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9" name="Google Shape;4249;p15"/>
            <p:cNvSpPr/>
            <p:nvPr/>
          </p:nvSpPr>
          <p:spPr>
            <a:xfrm>
              <a:off x="4237075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6" y="1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869"/>
                  </a:lnTo>
                  <a:lnTo>
                    <a:pt x="401" y="2270"/>
                  </a:lnTo>
                  <a:lnTo>
                    <a:pt x="802" y="2537"/>
                  </a:lnTo>
                  <a:lnTo>
                    <a:pt x="1736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0" name="Google Shape;4250;p15"/>
            <p:cNvSpPr/>
            <p:nvPr/>
          </p:nvSpPr>
          <p:spPr>
            <a:xfrm>
              <a:off x="4697550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869"/>
                  </a:lnTo>
                  <a:lnTo>
                    <a:pt x="401" y="2270"/>
                  </a:lnTo>
                  <a:lnTo>
                    <a:pt x="802" y="2537"/>
                  </a:lnTo>
                  <a:lnTo>
                    <a:pt x="1736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1" name="Google Shape;4251;p15"/>
            <p:cNvSpPr/>
            <p:nvPr/>
          </p:nvSpPr>
          <p:spPr>
            <a:xfrm>
              <a:off x="5154700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869"/>
                  </a:lnTo>
                  <a:lnTo>
                    <a:pt x="401" y="2270"/>
                  </a:lnTo>
                  <a:lnTo>
                    <a:pt x="801" y="2537"/>
                  </a:lnTo>
                  <a:lnTo>
                    <a:pt x="1869" y="2537"/>
                  </a:lnTo>
                  <a:lnTo>
                    <a:pt x="2269" y="2270"/>
                  </a:lnTo>
                  <a:lnTo>
                    <a:pt x="2536" y="1869"/>
                  </a:lnTo>
                  <a:lnTo>
                    <a:pt x="2536" y="1335"/>
                  </a:lnTo>
                  <a:lnTo>
                    <a:pt x="2536" y="801"/>
                  </a:lnTo>
                  <a:lnTo>
                    <a:pt x="2269" y="401"/>
                  </a:lnTo>
                  <a:lnTo>
                    <a:pt x="1869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2" name="Google Shape;4252;p15"/>
            <p:cNvSpPr/>
            <p:nvPr/>
          </p:nvSpPr>
          <p:spPr>
            <a:xfrm>
              <a:off x="5615175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869"/>
                  </a:lnTo>
                  <a:lnTo>
                    <a:pt x="401" y="2270"/>
                  </a:lnTo>
                  <a:lnTo>
                    <a:pt x="801" y="2537"/>
                  </a:lnTo>
                  <a:lnTo>
                    <a:pt x="1736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3" name="Google Shape;4253;p15"/>
            <p:cNvSpPr/>
            <p:nvPr/>
          </p:nvSpPr>
          <p:spPr>
            <a:xfrm>
              <a:off x="6075650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869"/>
                  </a:lnTo>
                  <a:lnTo>
                    <a:pt x="267" y="2270"/>
                  </a:lnTo>
                  <a:lnTo>
                    <a:pt x="668" y="2537"/>
                  </a:lnTo>
                  <a:lnTo>
                    <a:pt x="1736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4" name="Google Shape;4254;p15"/>
            <p:cNvSpPr/>
            <p:nvPr/>
          </p:nvSpPr>
          <p:spPr>
            <a:xfrm>
              <a:off x="6532800" y="302432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335" y="1"/>
                  </a:moveTo>
                  <a:lnTo>
                    <a:pt x="801" y="134"/>
                  </a:lnTo>
                  <a:lnTo>
                    <a:pt x="400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869"/>
                  </a:lnTo>
                  <a:lnTo>
                    <a:pt x="400" y="2270"/>
                  </a:lnTo>
                  <a:lnTo>
                    <a:pt x="801" y="2537"/>
                  </a:lnTo>
                  <a:lnTo>
                    <a:pt x="1735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5" name="Google Shape;4255;p15"/>
            <p:cNvSpPr/>
            <p:nvPr/>
          </p:nvSpPr>
          <p:spPr>
            <a:xfrm>
              <a:off x="1023775" y="3424750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667" y="0"/>
                  </a:moveTo>
                  <a:lnTo>
                    <a:pt x="400" y="267"/>
                  </a:lnTo>
                  <a:lnTo>
                    <a:pt x="0" y="667"/>
                  </a:lnTo>
                  <a:lnTo>
                    <a:pt x="0" y="1201"/>
                  </a:lnTo>
                  <a:lnTo>
                    <a:pt x="0" y="1735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5"/>
                  </a:lnTo>
                  <a:lnTo>
                    <a:pt x="2536" y="1201"/>
                  </a:lnTo>
                  <a:lnTo>
                    <a:pt x="2402" y="667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6" name="Google Shape;4256;p15"/>
            <p:cNvSpPr/>
            <p:nvPr/>
          </p:nvSpPr>
          <p:spPr>
            <a:xfrm>
              <a:off x="1480900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0"/>
                  </a:moveTo>
                  <a:lnTo>
                    <a:pt x="401" y="267"/>
                  </a:lnTo>
                  <a:lnTo>
                    <a:pt x="134" y="667"/>
                  </a:lnTo>
                  <a:lnTo>
                    <a:pt x="1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7" name="Google Shape;4257;p15"/>
            <p:cNvSpPr/>
            <p:nvPr/>
          </p:nvSpPr>
          <p:spPr>
            <a:xfrm>
              <a:off x="1941375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0"/>
                  </a:moveTo>
                  <a:lnTo>
                    <a:pt x="401" y="267"/>
                  </a:lnTo>
                  <a:lnTo>
                    <a:pt x="134" y="667"/>
                  </a:lnTo>
                  <a:lnTo>
                    <a:pt x="1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8" name="Google Shape;4258;p15"/>
            <p:cNvSpPr/>
            <p:nvPr/>
          </p:nvSpPr>
          <p:spPr>
            <a:xfrm>
              <a:off x="2401850" y="3424750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668" y="0"/>
                  </a:moveTo>
                  <a:lnTo>
                    <a:pt x="268" y="267"/>
                  </a:lnTo>
                  <a:lnTo>
                    <a:pt x="1" y="667"/>
                  </a:lnTo>
                  <a:lnTo>
                    <a:pt x="1" y="1201"/>
                  </a:lnTo>
                  <a:lnTo>
                    <a:pt x="1" y="1735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9" name="Google Shape;4259;p15"/>
            <p:cNvSpPr/>
            <p:nvPr/>
          </p:nvSpPr>
          <p:spPr>
            <a:xfrm>
              <a:off x="2859000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0"/>
                  </a:moveTo>
                  <a:lnTo>
                    <a:pt x="401" y="267"/>
                  </a:lnTo>
                  <a:lnTo>
                    <a:pt x="134" y="667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0" name="Google Shape;4260;p15"/>
            <p:cNvSpPr/>
            <p:nvPr/>
          </p:nvSpPr>
          <p:spPr>
            <a:xfrm>
              <a:off x="3319475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0"/>
                  </a:moveTo>
                  <a:lnTo>
                    <a:pt x="401" y="267"/>
                  </a:lnTo>
                  <a:lnTo>
                    <a:pt x="134" y="667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1" name="Google Shape;4261;p15"/>
            <p:cNvSpPr/>
            <p:nvPr/>
          </p:nvSpPr>
          <p:spPr>
            <a:xfrm>
              <a:off x="3779950" y="3424750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668" y="0"/>
                  </a:moveTo>
                  <a:lnTo>
                    <a:pt x="267" y="267"/>
                  </a:lnTo>
                  <a:lnTo>
                    <a:pt x="0" y="667"/>
                  </a:lnTo>
                  <a:lnTo>
                    <a:pt x="0" y="1201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2" name="Google Shape;4262;p15"/>
            <p:cNvSpPr/>
            <p:nvPr/>
          </p:nvSpPr>
          <p:spPr>
            <a:xfrm>
              <a:off x="4237075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2" y="0"/>
                  </a:moveTo>
                  <a:lnTo>
                    <a:pt x="401" y="267"/>
                  </a:lnTo>
                  <a:lnTo>
                    <a:pt x="134" y="667"/>
                  </a:lnTo>
                  <a:lnTo>
                    <a:pt x="1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3" name="Google Shape;4263;p15"/>
            <p:cNvSpPr/>
            <p:nvPr/>
          </p:nvSpPr>
          <p:spPr>
            <a:xfrm>
              <a:off x="4697550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2" y="0"/>
                  </a:moveTo>
                  <a:lnTo>
                    <a:pt x="401" y="267"/>
                  </a:lnTo>
                  <a:lnTo>
                    <a:pt x="134" y="667"/>
                  </a:lnTo>
                  <a:lnTo>
                    <a:pt x="1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4" name="Google Shape;4264;p15"/>
            <p:cNvSpPr/>
            <p:nvPr/>
          </p:nvSpPr>
          <p:spPr>
            <a:xfrm>
              <a:off x="5154700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0"/>
                  </a:moveTo>
                  <a:lnTo>
                    <a:pt x="401" y="267"/>
                  </a:lnTo>
                  <a:lnTo>
                    <a:pt x="134" y="667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5"/>
                  </a:lnTo>
                  <a:lnTo>
                    <a:pt x="2536" y="1201"/>
                  </a:lnTo>
                  <a:lnTo>
                    <a:pt x="2536" y="667"/>
                  </a:lnTo>
                  <a:lnTo>
                    <a:pt x="2269" y="267"/>
                  </a:lnTo>
                  <a:lnTo>
                    <a:pt x="18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5" name="Google Shape;4265;p15"/>
            <p:cNvSpPr/>
            <p:nvPr/>
          </p:nvSpPr>
          <p:spPr>
            <a:xfrm>
              <a:off x="5615175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0"/>
                  </a:moveTo>
                  <a:lnTo>
                    <a:pt x="401" y="267"/>
                  </a:lnTo>
                  <a:lnTo>
                    <a:pt x="134" y="667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6" name="Google Shape;4266;p15"/>
            <p:cNvSpPr/>
            <p:nvPr/>
          </p:nvSpPr>
          <p:spPr>
            <a:xfrm>
              <a:off x="6075650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668" y="0"/>
                  </a:moveTo>
                  <a:lnTo>
                    <a:pt x="267" y="267"/>
                  </a:lnTo>
                  <a:lnTo>
                    <a:pt x="0" y="667"/>
                  </a:lnTo>
                  <a:lnTo>
                    <a:pt x="0" y="1201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7" name="Google Shape;4267;p15"/>
            <p:cNvSpPr/>
            <p:nvPr/>
          </p:nvSpPr>
          <p:spPr>
            <a:xfrm>
              <a:off x="6532800" y="3424750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801" y="0"/>
                  </a:moveTo>
                  <a:lnTo>
                    <a:pt x="400" y="267"/>
                  </a:lnTo>
                  <a:lnTo>
                    <a:pt x="134" y="667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8" name="Google Shape;4268;p15"/>
            <p:cNvSpPr/>
            <p:nvPr/>
          </p:nvSpPr>
          <p:spPr>
            <a:xfrm>
              <a:off x="1023775" y="382182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201" y="0"/>
                  </a:moveTo>
                  <a:lnTo>
                    <a:pt x="667" y="134"/>
                  </a:lnTo>
                  <a:lnTo>
                    <a:pt x="400" y="401"/>
                  </a:lnTo>
                  <a:lnTo>
                    <a:pt x="0" y="801"/>
                  </a:lnTo>
                  <a:lnTo>
                    <a:pt x="0" y="1201"/>
                  </a:lnTo>
                  <a:lnTo>
                    <a:pt x="0" y="1735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5"/>
                  </a:lnTo>
                  <a:lnTo>
                    <a:pt x="2536" y="1201"/>
                  </a:lnTo>
                  <a:lnTo>
                    <a:pt x="2402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9" name="Google Shape;4269;p15"/>
            <p:cNvSpPr/>
            <p:nvPr/>
          </p:nvSpPr>
          <p:spPr>
            <a:xfrm>
              <a:off x="1480900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0" name="Google Shape;4270;p15"/>
            <p:cNvSpPr/>
            <p:nvPr/>
          </p:nvSpPr>
          <p:spPr>
            <a:xfrm>
              <a:off x="1941375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1" name="Google Shape;4271;p15"/>
            <p:cNvSpPr/>
            <p:nvPr/>
          </p:nvSpPr>
          <p:spPr>
            <a:xfrm>
              <a:off x="2401850" y="3821825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1202" y="0"/>
                  </a:moveTo>
                  <a:lnTo>
                    <a:pt x="668" y="134"/>
                  </a:lnTo>
                  <a:lnTo>
                    <a:pt x="268" y="401"/>
                  </a:lnTo>
                  <a:lnTo>
                    <a:pt x="1" y="801"/>
                  </a:lnTo>
                  <a:lnTo>
                    <a:pt x="1" y="1201"/>
                  </a:lnTo>
                  <a:lnTo>
                    <a:pt x="1" y="1735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2" name="Google Shape;4272;p15"/>
            <p:cNvSpPr/>
            <p:nvPr/>
          </p:nvSpPr>
          <p:spPr>
            <a:xfrm>
              <a:off x="2859000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3" name="Google Shape;4273;p15"/>
            <p:cNvSpPr/>
            <p:nvPr/>
          </p:nvSpPr>
          <p:spPr>
            <a:xfrm>
              <a:off x="3319475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1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4" name="Google Shape;4274;p15"/>
            <p:cNvSpPr/>
            <p:nvPr/>
          </p:nvSpPr>
          <p:spPr>
            <a:xfrm>
              <a:off x="3779950" y="3821825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1202" y="0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201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5" name="Google Shape;4275;p15"/>
            <p:cNvSpPr/>
            <p:nvPr/>
          </p:nvSpPr>
          <p:spPr>
            <a:xfrm>
              <a:off x="4237075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6" y="0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6" name="Google Shape;4276;p15"/>
            <p:cNvSpPr/>
            <p:nvPr/>
          </p:nvSpPr>
          <p:spPr>
            <a:xfrm>
              <a:off x="4697550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7" name="Google Shape;4277;p15"/>
            <p:cNvSpPr/>
            <p:nvPr/>
          </p:nvSpPr>
          <p:spPr>
            <a:xfrm>
              <a:off x="5154700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5"/>
                  </a:lnTo>
                  <a:lnTo>
                    <a:pt x="2536" y="1201"/>
                  </a:lnTo>
                  <a:lnTo>
                    <a:pt x="2536" y="801"/>
                  </a:lnTo>
                  <a:lnTo>
                    <a:pt x="2269" y="401"/>
                  </a:lnTo>
                  <a:lnTo>
                    <a:pt x="1869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8" name="Google Shape;4278;p15"/>
            <p:cNvSpPr/>
            <p:nvPr/>
          </p:nvSpPr>
          <p:spPr>
            <a:xfrm>
              <a:off x="5615175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9" name="Google Shape;4279;p15"/>
            <p:cNvSpPr/>
            <p:nvPr/>
          </p:nvSpPr>
          <p:spPr>
            <a:xfrm>
              <a:off x="6075650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201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0" name="Google Shape;4280;p15"/>
            <p:cNvSpPr/>
            <p:nvPr/>
          </p:nvSpPr>
          <p:spPr>
            <a:xfrm>
              <a:off x="6532800" y="382182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335" y="0"/>
                  </a:moveTo>
                  <a:lnTo>
                    <a:pt x="801" y="134"/>
                  </a:lnTo>
                  <a:lnTo>
                    <a:pt x="400" y="401"/>
                  </a:lnTo>
                  <a:lnTo>
                    <a:pt x="134" y="801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1" name="Google Shape;4281;p15"/>
            <p:cNvSpPr/>
            <p:nvPr/>
          </p:nvSpPr>
          <p:spPr>
            <a:xfrm>
              <a:off x="1023775" y="4218900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201" y="0"/>
                  </a:moveTo>
                  <a:lnTo>
                    <a:pt x="667" y="134"/>
                  </a:lnTo>
                  <a:lnTo>
                    <a:pt x="400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5"/>
                  </a:lnTo>
                  <a:lnTo>
                    <a:pt x="2536" y="1335"/>
                  </a:lnTo>
                  <a:lnTo>
                    <a:pt x="2402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2" name="Google Shape;4282;p15"/>
            <p:cNvSpPr/>
            <p:nvPr/>
          </p:nvSpPr>
          <p:spPr>
            <a:xfrm>
              <a:off x="1480900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3" name="Google Shape;4283;p15"/>
            <p:cNvSpPr/>
            <p:nvPr/>
          </p:nvSpPr>
          <p:spPr>
            <a:xfrm>
              <a:off x="1941375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4" name="Google Shape;4284;p15"/>
            <p:cNvSpPr/>
            <p:nvPr/>
          </p:nvSpPr>
          <p:spPr>
            <a:xfrm>
              <a:off x="2401850" y="4218900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1202" y="0"/>
                  </a:moveTo>
                  <a:lnTo>
                    <a:pt x="668" y="134"/>
                  </a:lnTo>
                  <a:lnTo>
                    <a:pt x="268" y="401"/>
                  </a:lnTo>
                  <a:lnTo>
                    <a:pt x="1" y="801"/>
                  </a:lnTo>
                  <a:lnTo>
                    <a:pt x="1" y="1335"/>
                  </a:lnTo>
                  <a:lnTo>
                    <a:pt x="1" y="1735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5" name="Google Shape;4285;p15"/>
            <p:cNvSpPr/>
            <p:nvPr/>
          </p:nvSpPr>
          <p:spPr>
            <a:xfrm>
              <a:off x="2859000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6" name="Google Shape;4286;p15"/>
            <p:cNvSpPr/>
            <p:nvPr/>
          </p:nvSpPr>
          <p:spPr>
            <a:xfrm>
              <a:off x="3319475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1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7" name="Google Shape;4287;p15"/>
            <p:cNvSpPr/>
            <p:nvPr/>
          </p:nvSpPr>
          <p:spPr>
            <a:xfrm>
              <a:off x="3779950" y="4218900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1202" y="0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8" name="Google Shape;4288;p15"/>
            <p:cNvSpPr/>
            <p:nvPr/>
          </p:nvSpPr>
          <p:spPr>
            <a:xfrm>
              <a:off x="4237075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6" y="0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9" name="Google Shape;4289;p15"/>
            <p:cNvSpPr/>
            <p:nvPr/>
          </p:nvSpPr>
          <p:spPr>
            <a:xfrm>
              <a:off x="4697550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0" name="Google Shape;4290;p15"/>
            <p:cNvSpPr/>
            <p:nvPr/>
          </p:nvSpPr>
          <p:spPr>
            <a:xfrm>
              <a:off x="5154700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5"/>
                  </a:lnTo>
                  <a:lnTo>
                    <a:pt x="2536" y="1335"/>
                  </a:lnTo>
                  <a:lnTo>
                    <a:pt x="2536" y="801"/>
                  </a:lnTo>
                  <a:lnTo>
                    <a:pt x="2269" y="401"/>
                  </a:lnTo>
                  <a:lnTo>
                    <a:pt x="1869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1" name="Google Shape;4291;p15"/>
            <p:cNvSpPr/>
            <p:nvPr/>
          </p:nvSpPr>
          <p:spPr>
            <a:xfrm>
              <a:off x="5615175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2" name="Google Shape;4292;p15"/>
            <p:cNvSpPr/>
            <p:nvPr/>
          </p:nvSpPr>
          <p:spPr>
            <a:xfrm>
              <a:off x="6075650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3" name="Google Shape;4293;p15"/>
            <p:cNvSpPr/>
            <p:nvPr/>
          </p:nvSpPr>
          <p:spPr>
            <a:xfrm>
              <a:off x="6532800" y="4218900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335" y="0"/>
                  </a:moveTo>
                  <a:lnTo>
                    <a:pt x="801" y="134"/>
                  </a:lnTo>
                  <a:lnTo>
                    <a:pt x="400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4" name="Google Shape;4294;p15"/>
            <p:cNvSpPr/>
            <p:nvPr/>
          </p:nvSpPr>
          <p:spPr>
            <a:xfrm>
              <a:off x="1023775" y="4619300"/>
              <a:ext cx="63400" cy="60100"/>
            </a:xfrm>
            <a:custGeom>
              <a:rect b="b" l="l" r="r" t="t"/>
              <a:pathLst>
                <a:path extrusionOk="0" h="2404" w="2536">
                  <a:moveTo>
                    <a:pt x="667" y="1"/>
                  </a:moveTo>
                  <a:lnTo>
                    <a:pt x="400" y="268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6"/>
                  </a:lnTo>
                  <a:lnTo>
                    <a:pt x="2536" y="1202"/>
                  </a:lnTo>
                  <a:lnTo>
                    <a:pt x="2402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5" name="Google Shape;4295;p15"/>
            <p:cNvSpPr/>
            <p:nvPr/>
          </p:nvSpPr>
          <p:spPr>
            <a:xfrm>
              <a:off x="1480900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6" name="Google Shape;4296;p15"/>
            <p:cNvSpPr/>
            <p:nvPr/>
          </p:nvSpPr>
          <p:spPr>
            <a:xfrm>
              <a:off x="1941375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7" name="Google Shape;4297;p15"/>
            <p:cNvSpPr/>
            <p:nvPr/>
          </p:nvSpPr>
          <p:spPr>
            <a:xfrm>
              <a:off x="2401850" y="4619300"/>
              <a:ext cx="60100" cy="60100"/>
            </a:xfrm>
            <a:custGeom>
              <a:rect b="b" l="l" r="r" t="t"/>
              <a:pathLst>
                <a:path extrusionOk="0" h="2404" w="2404">
                  <a:moveTo>
                    <a:pt x="668" y="1"/>
                  </a:moveTo>
                  <a:lnTo>
                    <a:pt x="268" y="268"/>
                  </a:lnTo>
                  <a:lnTo>
                    <a:pt x="1" y="668"/>
                  </a:lnTo>
                  <a:lnTo>
                    <a:pt x="1" y="1202"/>
                  </a:lnTo>
                  <a:lnTo>
                    <a:pt x="1" y="1736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8" name="Google Shape;4298;p15"/>
            <p:cNvSpPr/>
            <p:nvPr/>
          </p:nvSpPr>
          <p:spPr>
            <a:xfrm>
              <a:off x="2859000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9" name="Google Shape;4299;p15"/>
            <p:cNvSpPr/>
            <p:nvPr/>
          </p:nvSpPr>
          <p:spPr>
            <a:xfrm>
              <a:off x="3319475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0" name="Google Shape;4300;p15"/>
            <p:cNvSpPr/>
            <p:nvPr/>
          </p:nvSpPr>
          <p:spPr>
            <a:xfrm>
              <a:off x="3779950" y="4619300"/>
              <a:ext cx="60075" cy="60100"/>
            </a:xfrm>
            <a:custGeom>
              <a:rect b="b" l="l" r="r" t="t"/>
              <a:pathLst>
                <a:path extrusionOk="0" h="2404" w="2403">
                  <a:moveTo>
                    <a:pt x="668" y="1"/>
                  </a:moveTo>
                  <a:lnTo>
                    <a:pt x="267" y="268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1" name="Google Shape;4301;p15"/>
            <p:cNvSpPr/>
            <p:nvPr/>
          </p:nvSpPr>
          <p:spPr>
            <a:xfrm>
              <a:off x="4237075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802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2" name="Google Shape;4302;p15"/>
            <p:cNvSpPr/>
            <p:nvPr/>
          </p:nvSpPr>
          <p:spPr>
            <a:xfrm>
              <a:off x="4697550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802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3" name="Google Shape;4303;p15"/>
            <p:cNvSpPr/>
            <p:nvPr/>
          </p:nvSpPr>
          <p:spPr>
            <a:xfrm>
              <a:off x="5154700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6"/>
                  </a:lnTo>
                  <a:lnTo>
                    <a:pt x="2536" y="1202"/>
                  </a:lnTo>
                  <a:lnTo>
                    <a:pt x="2536" y="668"/>
                  </a:lnTo>
                  <a:lnTo>
                    <a:pt x="2269" y="268"/>
                  </a:lnTo>
                  <a:lnTo>
                    <a:pt x="18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4" name="Google Shape;4304;p15"/>
            <p:cNvSpPr/>
            <p:nvPr/>
          </p:nvSpPr>
          <p:spPr>
            <a:xfrm>
              <a:off x="5615175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5" name="Google Shape;4305;p15"/>
            <p:cNvSpPr/>
            <p:nvPr/>
          </p:nvSpPr>
          <p:spPr>
            <a:xfrm>
              <a:off x="6075650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668" y="1"/>
                  </a:moveTo>
                  <a:lnTo>
                    <a:pt x="267" y="268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6" name="Google Shape;4306;p15"/>
            <p:cNvSpPr/>
            <p:nvPr/>
          </p:nvSpPr>
          <p:spPr>
            <a:xfrm>
              <a:off x="6532800" y="4619300"/>
              <a:ext cx="63400" cy="60100"/>
            </a:xfrm>
            <a:custGeom>
              <a:rect b="b" l="l" r="r" t="t"/>
              <a:pathLst>
                <a:path extrusionOk="0" h="2404" w="2536">
                  <a:moveTo>
                    <a:pt x="801" y="1"/>
                  </a:moveTo>
                  <a:lnTo>
                    <a:pt x="400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7" name="Google Shape;4307;p15"/>
            <p:cNvSpPr/>
            <p:nvPr/>
          </p:nvSpPr>
          <p:spPr>
            <a:xfrm>
              <a:off x="1023775" y="501637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201" y="1"/>
                  </a:moveTo>
                  <a:lnTo>
                    <a:pt x="667" y="134"/>
                  </a:lnTo>
                  <a:lnTo>
                    <a:pt x="400" y="401"/>
                  </a:lnTo>
                  <a:lnTo>
                    <a:pt x="0" y="802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400" y="2137"/>
                  </a:lnTo>
                  <a:lnTo>
                    <a:pt x="667" y="2403"/>
                  </a:lnTo>
                  <a:lnTo>
                    <a:pt x="1201" y="2537"/>
                  </a:lnTo>
                  <a:lnTo>
                    <a:pt x="1735" y="2403"/>
                  </a:lnTo>
                  <a:lnTo>
                    <a:pt x="2136" y="2137"/>
                  </a:lnTo>
                  <a:lnTo>
                    <a:pt x="2402" y="1736"/>
                  </a:lnTo>
                  <a:lnTo>
                    <a:pt x="2536" y="1202"/>
                  </a:lnTo>
                  <a:lnTo>
                    <a:pt x="2402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8" name="Google Shape;4308;p15"/>
            <p:cNvSpPr/>
            <p:nvPr/>
          </p:nvSpPr>
          <p:spPr>
            <a:xfrm>
              <a:off x="1480900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7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6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9" name="Google Shape;4309;p15"/>
            <p:cNvSpPr/>
            <p:nvPr/>
          </p:nvSpPr>
          <p:spPr>
            <a:xfrm>
              <a:off x="1941375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7"/>
                  </a:lnTo>
                  <a:lnTo>
                    <a:pt x="801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0" name="Google Shape;4310;p15"/>
            <p:cNvSpPr/>
            <p:nvPr/>
          </p:nvSpPr>
          <p:spPr>
            <a:xfrm>
              <a:off x="2401850" y="5016375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1202" y="1"/>
                  </a:moveTo>
                  <a:lnTo>
                    <a:pt x="668" y="134"/>
                  </a:lnTo>
                  <a:lnTo>
                    <a:pt x="268" y="401"/>
                  </a:lnTo>
                  <a:lnTo>
                    <a:pt x="1" y="802"/>
                  </a:lnTo>
                  <a:lnTo>
                    <a:pt x="1" y="1202"/>
                  </a:lnTo>
                  <a:lnTo>
                    <a:pt x="1" y="1736"/>
                  </a:lnTo>
                  <a:lnTo>
                    <a:pt x="268" y="2137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1" name="Google Shape;4311;p15"/>
            <p:cNvSpPr/>
            <p:nvPr/>
          </p:nvSpPr>
          <p:spPr>
            <a:xfrm>
              <a:off x="2859000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7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5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2" name="Google Shape;4312;p15"/>
            <p:cNvSpPr/>
            <p:nvPr/>
          </p:nvSpPr>
          <p:spPr>
            <a:xfrm>
              <a:off x="3319475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1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7"/>
                  </a:lnTo>
                  <a:lnTo>
                    <a:pt x="801" y="2403"/>
                  </a:lnTo>
                  <a:lnTo>
                    <a:pt x="1201" y="2537"/>
                  </a:lnTo>
                  <a:lnTo>
                    <a:pt x="1735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3" name="Google Shape;4313;p15"/>
            <p:cNvSpPr/>
            <p:nvPr/>
          </p:nvSpPr>
          <p:spPr>
            <a:xfrm>
              <a:off x="3779950" y="5016375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1202" y="1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2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7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5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4" name="Google Shape;4314;p15"/>
            <p:cNvSpPr/>
            <p:nvPr/>
          </p:nvSpPr>
          <p:spPr>
            <a:xfrm>
              <a:off x="4237075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6" y="1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7"/>
                  </a:lnTo>
                  <a:lnTo>
                    <a:pt x="802" y="2403"/>
                  </a:lnTo>
                  <a:lnTo>
                    <a:pt x="1336" y="2537"/>
                  </a:lnTo>
                  <a:lnTo>
                    <a:pt x="1736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5" name="Google Shape;4315;p15"/>
            <p:cNvSpPr/>
            <p:nvPr/>
          </p:nvSpPr>
          <p:spPr>
            <a:xfrm>
              <a:off x="4697550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7"/>
                  </a:lnTo>
                  <a:lnTo>
                    <a:pt x="802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6" name="Google Shape;4316;p15"/>
            <p:cNvSpPr/>
            <p:nvPr/>
          </p:nvSpPr>
          <p:spPr>
            <a:xfrm>
              <a:off x="5154700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7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869" y="2403"/>
                  </a:lnTo>
                  <a:lnTo>
                    <a:pt x="2269" y="2137"/>
                  </a:lnTo>
                  <a:lnTo>
                    <a:pt x="2536" y="1736"/>
                  </a:lnTo>
                  <a:lnTo>
                    <a:pt x="2536" y="1202"/>
                  </a:lnTo>
                  <a:lnTo>
                    <a:pt x="2536" y="802"/>
                  </a:lnTo>
                  <a:lnTo>
                    <a:pt x="2269" y="401"/>
                  </a:lnTo>
                  <a:lnTo>
                    <a:pt x="1869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7" name="Google Shape;4317;p15"/>
            <p:cNvSpPr/>
            <p:nvPr/>
          </p:nvSpPr>
          <p:spPr>
            <a:xfrm>
              <a:off x="5615175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7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6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8" name="Google Shape;4318;p15"/>
            <p:cNvSpPr/>
            <p:nvPr/>
          </p:nvSpPr>
          <p:spPr>
            <a:xfrm>
              <a:off x="6075650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2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7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9" name="Google Shape;4319;p15"/>
            <p:cNvSpPr/>
            <p:nvPr/>
          </p:nvSpPr>
          <p:spPr>
            <a:xfrm>
              <a:off x="6532800" y="501637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335" y="1"/>
                  </a:moveTo>
                  <a:lnTo>
                    <a:pt x="801" y="134"/>
                  </a:lnTo>
                  <a:lnTo>
                    <a:pt x="400" y="401"/>
                  </a:lnTo>
                  <a:lnTo>
                    <a:pt x="134" y="802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0" y="2137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5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0" name="Google Shape;4320;p15"/>
            <p:cNvSpPr/>
            <p:nvPr/>
          </p:nvSpPr>
          <p:spPr>
            <a:xfrm>
              <a:off x="1023775" y="5413475"/>
              <a:ext cx="63400" cy="63400"/>
            </a:xfrm>
            <a:custGeom>
              <a:rect b="b" l="l" r="r" t="t"/>
              <a:pathLst>
                <a:path extrusionOk="0" h="2536" w="2536">
                  <a:moveTo>
                    <a:pt x="1201" y="0"/>
                  </a:moveTo>
                  <a:lnTo>
                    <a:pt x="667" y="134"/>
                  </a:lnTo>
                  <a:lnTo>
                    <a:pt x="400" y="400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5"/>
                  </a:lnTo>
                  <a:lnTo>
                    <a:pt x="2536" y="1335"/>
                  </a:lnTo>
                  <a:lnTo>
                    <a:pt x="2402" y="801"/>
                  </a:lnTo>
                  <a:lnTo>
                    <a:pt x="2136" y="400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1" name="Google Shape;4321;p15"/>
            <p:cNvSpPr/>
            <p:nvPr/>
          </p:nvSpPr>
          <p:spPr>
            <a:xfrm>
              <a:off x="1480900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5" y="0"/>
                  </a:moveTo>
                  <a:lnTo>
                    <a:pt x="801" y="134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2" name="Google Shape;4322;p15"/>
            <p:cNvSpPr/>
            <p:nvPr/>
          </p:nvSpPr>
          <p:spPr>
            <a:xfrm>
              <a:off x="1941375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202" y="0"/>
                  </a:moveTo>
                  <a:lnTo>
                    <a:pt x="801" y="134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3" name="Google Shape;4323;p15"/>
            <p:cNvSpPr/>
            <p:nvPr/>
          </p:nvSpPr>
          <p:spPr>
            <a:xfrm>
              <a:off x="2401850" y="5413475"/>
              <a:ext cx="60100" cy="63400"/>
            </a:xfrm>
            <a:custGeom>
              <a:rect b="b" l="l" r="r" t="t"/>
              <a:pathLst>
                <a:path extrusionOk="0" h="2536" w="2404">
                  <a:moveTo>
                    <a:pt x="1202" y="0"/>
                  </a:moveTo>
                  <a:lnTo>
                    <a:pt x="668" y="134"/>
                  </a:lnTo>
                  <a:lnTo>
                    <a:pt x="268" y="400"/>
                  </a:lnTo>
                  <a:lnTo>
                    <a:pt x="1" y="801"/>
                  </a:lnTo>
                  <a:lnTo>
                    <a:pt x="1" y="1335"/>
                  </a:lnTo>
                  <a:lnTo>
                    <a:pt x="1" y="1735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4" name="Google Shape;4324;p15"/>
            <p:cNvSpPr/>
            <p:nvPr/>
          </p:nvSpPr>
          <p:spPr>
            <a:xfrm>
              <a:off x="2859000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5" y="0"/>
                  </a:moveTo>
                  <a:lnTo>
                    <a:pt x="801" y="134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5" name="Google Shape;4325;p15"/>
            <p:cNvSpPr/>
            <p:nvPr/>
          </p:nvSpPr>
          <p:spPr>
            <a:xfrm>
              <a:off x="3319475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201" y="0"/>
                  </a:moveTo>
                  <a:lnTo>
                    <a:pt x="801" y="134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6" name="Google Shape;4326;p15"/>
            <p:cNvSpPr/>
            <p:nvPr/>
          </p:nvSpPr>
          <p:spPr>
            <a:xfrm>
              <a:off x="3779950" y="5413475"/>
              <a:ext cx="60075" cy="63400"/>
            </a:xfrm>
            <a:custGeom>
              <a:rect b="b" l="l" r="r" t="t"/>
              <a:pathLst>
                <a:path extrusionOk="0" h="2536" w="2403">
                  <a:moveTo>
                    <a:pt x="1202" y="0"/>
                  </a:moveTo>
                  <a:lnTo>
                    <a:pt x="668" y="134"/>
                  </a:lnTo>
                  <a:lnTo>
                    <a:pt x="267" y="400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5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7" name="Google Shape;4327;p15"/>
            <p:cNvSpPr/>
            <p:nvPr/>
          </p:nvSpPr>
          <p:spPr>
            <a:xfrm>
              <a:off x="4237075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6" y="0"/>
                  </a:moveTo>
                  <a:lnTo>
                    <a:pt x="802" y="134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4"/>
                  </a:lnTo>
                  <a:lnTo>
                    <a:pt x="13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8" name="Google Shape;4328;p15"/>
            <p:cNvSpPr/>
            <p:nvPr/>
          </p:nvSpPr>
          <p:spPr>
            <a:xfrm>
              <a:off x="4697550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202" y="0"/>
                  </a:moveTo>
                  <a:lnTo>
                    <a:pt x="802" y="134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9" name="Google Shape;4329;p15"/>
            <p:cNvSpPr/>
            <p:nvPr/>
          </p:nvSpPr>
          <p:spPr>
            <a:xfrm>
              <a:off x="5154700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5" y="0"/>
                  </a:moveTo>
                  <a:lnTo>
                    <a:pt x="801" y="134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5"/>
                  </a:lnTo>
                  <a:lnTo>
                    <a:pt x="2536" y="1335"/>
                  </a:lnTo>
                  <a:lnTo>
                    <a:pt x="2536" y="801"/>
                  </a:lnTo>
                  <a:lnTo>
                    <a:pt x="2269" y="400"/>
                  </a:lnTo>
                  <a:lnTo>
                    <a:pt x="1869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0" name="Google Shape;4330;p15"/>
            <p:cNvSpPr/>
            <p:nvPr/>
          </p:nvSpPr>
          <p:spPr>
            <a:xfrm>
              <a:off x="5615175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5" y="0"/>
                  </a:moveTo>
                  <a:lnTo>
                    <a:pt x="801" y="134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1" name="Google Shape;4331;p15"/>
            <p:cNvSpPr/>
            <p:nvPr/>
          </p:nvSpPr>
          <p:spPr>
            <a:xfrm>
              <a:off x="6075650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202" y="0"/>
                  </a:moveTo>
                  <a:lnTo>
                    <a:pt x="668" y="134"/>
                  </a:lnTo>
                  <a:lnTo>
                    <a:pt x="267" y="400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2" name="Google Shape;4332;p15"/>
            <p:cNvSpPr/>
            <p:nvPr/>
          </p:nvSpPr>
          <p:spPr>
            <a:xfrm>
              <a:off x="6532800" y="5413475"/>
              <a:ext cx="63400" cy="63400"/>
            </a:xfrm>
            <a:custGeom>
              <a:rect b="b" l="l" r="r" t="t"/>
              <a:pathLst>
                <a:path extrusionOk="0" h="2536" w="2536">
                  <a:moveTo>
                    <a:pt x="1335" y="0"/>
                  </a:moveTo>
                  <a:lnTo>
                    <a:pt x="801" y="134"/>
                  </a:lnTo>
                  <a:lnTo>
                    <a:pt x="400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33" name="Google Shape;4333;p15"/>
          <p:cNvSpPr/>
          <p:nvPr/>
        </p:nvSpPr>
        <p:spPr>
          <a:xfrm flipH="1">
            <a:off x="-583674" y="2581300"/>
            <a:ext cx="980400" cy="59322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34" name="Google Shape;4334;p15"/>
          <p:cNvCxnSpPr/>
          <p:nvPr/>
        </p:nvCxnSpPr>
        <p:spPr>
          <a:xfrm flipH="1">
            <a:off x="3204100" y="-1151250"/>
            <a:ext cx="1905600" cy="1903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35" name="Google Shape;4335;p15"/>
          <p:cNvCxnSpPr/>
          <p:nvPr/>
        </p:nvCxnSpPr>
        <p:spPr>
          <a:xfrm flipH="1">
            <a:off x="4963875" y="4180150"/>
            <a:ext cx="1905600" cy="1903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ONE_COLUMN_TEX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336" name="Shape 4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37" name="Google Shape;4337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338" name="Google Shape;4338;p16"/>
          <p:cNvSpPr txBox="1"/>
          <p:nvPr>
            <p:ph type="title"/>
          </p:nvPr>
        </p:nvSpPr>
        <p:spPr>
          <a:xfrm>
            <a:off x="1991650" y="1299450"/>
            <a:ext cx="5183700" cy="172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100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4339" name="Google Shape;4339;p16"/>
          <p:cNvSpPr txBox="1"/>
          <p:nvPr>
            <p:ph idx="1" type="subTitle"/>
          </p:nvPr>
        </p:nvSpPr>
        <p:spPr>
          <a:xfrm>
            <a:off x="2009650" y="3187900"/>
            <a:ext cx="5147700" cy="6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  <p:pic>
        <p:nvPicPr>
          <p:cNvPr id="4340" name="Google Shape;434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472642">
            <a:off x="-51255" y="80317"/>
            <a:ext cx="2661868" cy="1992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1" name="Google Shape;4341;p16"/>
          <p:cNvPicPr preferRelativeResize="0"/>
          <p:nvPr/>
        </p:nvPicPr>
        <p:blipFill rotWithShape="1">
          <a:blip r:embed="rId4">
            <a:alphaModFix/>
          </a:blip>
          <a:srcRect b="26454" l="0" r="68188" t="0"/>
          <a:stretch/>
        </p:blipFill>
        <p:spPr>
          <a:xfrm rot="7763320">
            <a:off x="7023875" y="3628551"/>
            <a:ext cx="2296203" cy="1576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ONE_COLUMN_TEXT_2">
    <p:spTree>
      <p:nvGrpSpPr>
        <p:cNvPr id="4342" name="Shape 4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43" name="Google Shape;4343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32"/>
          </a:xfrm>
          <a:prstGeom prst="rect">
            <a:avLst/>
          </a:prstGeom>
          <a:noFill/>
          <a:ln>
            <a:noFill/>
          </a:ln>
        </p:spPr>
      </p:pic>
      <p:sp>
        <p:nvSpPr>
          <p:cNvPr id="4344" name="Google Shape;4344;p1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4345" name="Google Shape;4345;p17"/>
          <p:cNvSpPr txBox="1"/>
          <p:nvPr>
            <p:ph idx="1" type="body"/>
          </p:nvPr>
        </p:nvSpPr>
        <p:spPr>
          <a:xfrm>
            <a:off x="720000" y="1215750"/>
            <a:ext cx="7704000" cy="361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indent="-3302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Arial"/>
              <a:buChar char="○"/>
              <a:defRPr>
                <a:solidFill>
                  <a:srgbClr val="434343"/>
                </a:solidFill>
              </a:defRPr>
            </a:lvl2pPr>
            <a:lvl3pPr indent="-3302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Arial"/>
              <a:buChar char="■"/>
              <a:defRPr>
                <a:solidFill>
                  <a:srgbClr val="434343"/>
                </a:solidFill>
              </a:defRPr>
            </a:lvl3pPr>
            <a:lvl4pPr indent="-3302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Arial"/>
              <a:buChar char="●"/>
              <a:defRPr>
                <a:solidFill>
                  <a:srgbClr val="434343"/>
                </a:solidFill>
              </a:defRPr>
            </a:lvl4pPr>
            <a:lvl5pPr indent="-3302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Arial"/>
              <a:buChar char="○"/>
              <a:defRPr>
                <a:solidFill>
                  <a:srgbClr val="434343"/>
                </a:solidFill>
              </a:defRPr>
            </a:lvl5pPr>
            <a:lvl6pPr indent="-3302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Arial"/>
              <a:buChar char="■"/>
              <a:defRPr>
                <a:solidFill>
                  <a:srgbClr val="434343"/>
                </a:solidFill>
              </a:defRPr>
            </a:lvl6pPr>
            <a:lvl7pPr indent="-3302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Arial"/>
              <a:buChar char="●"/>
              <a:defRPr>
                <a:solidFill>
                  <a:srgbClr val="434343"/>
                </a:solidFill>
              </a:defRPr>
            </a:lvl7pPr>
            <a:lvl8pPr indent="-3302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Arial"/>
              <a:buChar char="○"/>
              <a:defRPr>
                <a:solidFill>
                  <a:srgbClr val="434343"/>
                </a:solidFill>
              </a:defRPr>
            </a:lvl8pPr>
            <a:lvl9pPr indent="-3302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600"/>
              <a:buFont typeface="Arial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cxnSp>
        <p:nvCxnSpPr>
          <p:cNvPr id="4346" name="Google Shape;4346;p17"/>
          <p:cNvCxnSpPr/>
          <p:nvPr/>
        </p:nvCxnSpPr>
        <p:spPr>
          <a:xfrm flipH="1">
            <a:off x="581175" y="-1273500"/>
            <a:ext cx="1905600" cy="1903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47" name="Google Shape;4347;p17"/>
          <p:cNvCxnSpPr/>
          <p:nvPr/>
        </p:nvCxnSpPr>
        <p:spPr>
          <a:xfrm flipH="1">
            <a:off x="6613325" y="4752950"/>
            <a:ext cx="1905600" cy="1903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348" name="Shape 4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49" name="Google Shape;4349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0" name="Google Shape;4350;p18"/>
          <p:cNvPicPr preferRelativeResize="0"/>
          <p:nvPr/>
        </p:nvPicPr>
        <p:blipFill rotWithShape="1">
          <a:blip r:embed="rId3">
            <a:alphaModFix/>
          </a:blip>
          <a:srcRect b="26454" l="0" r="68188" t="0"/>
          <a:stretch/>
        </p:blipFill>
        <p:spPr>
          <a:xfrm rot="7763320">
            <a:off x="-1055700" y="3693451"/>
            <a:ext cx="2296203" cy="1576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1" name="Google Shape;4351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9323925">
            <a:off x="-3219395" y="-1859236"/>
            <a:ext cx="5591875" cy="4185933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2" name="Google Shape;4352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9323925">
            <a:off x="5950255" y="3266714"/>
            <a:ext cx="5591875" cy="4185933"/>
          </a:xfrm>
          <a:prstGeom prst="rect">
            <a:avLst/>
          </a:prstGeom>
          <a:noFill/>
          <a:ln>
            <a:noFill/>
          </a:ln>
        </p:spPr>
      </p:pic>
      <p:sp>
        <p:nvSpPr>
          <p:cNvPr id="4353" name="Google Shape;4353;p1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4354" name="Google Shape;4354;p18"/>
          <p:cNvSpPr txBox="1"/>
          <p:nvPr>
            <p:ph idx="2" type="title"/>
          </p:nvPr>
        </p:nvSpPr>
        <p:spPr>
          <a:xfrm>
            <a:off x="1090100" y="2620992"/>
            <a:ext cx="21753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355" name="Google Shape;4355;p18"/>
          <p:cNvSpPr txBox="1"/>
          <p:nvPr>
            <p:ph idx="1" type="subTitle"/>
          </p:nvPr>
        </p:nvSpPr>
        <p:spPr>
          <a:xfrm>
            <a:off x="1090100" y="3094146"/>
            <a:ext cx="2175300" cy="86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  <p:sp>
        <p:nvSpPr>
          <p:cNvPr id="4356" name="Google Shape;4356;p18"/>
          <p:cNvSpPr txBox="1"/>
          <p:nvPr>
            <p:ph idx="3" type="title"/>
          </p:nvPr>
        </p:nvSpPr>
        <p:spPr>
          <a:xfrm>
            <a:off x="3484423" y="2620992"/>
            <a:ext cx="21753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357" name="Google Shape;4357;p18"/>
          <p:cNvSpPr txBox="1"/>
          <p:nvPr>
            <p:ph idx="4" type="subTitle"/>
          </p:nvPr>
        </p:nvSpPr>
        <p:spPr>
          <a:xfrm>
            <a:off x="3484421" y="3094146"/>
            <a:ext cx="2175300" cy="86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  <p:sp>
        <p:nvSpPr>
          <p:cNvPr id="4358" name="Google Shape;4358;p18"/>
          <p:cNvSpPr txBox="1"/>
          <p:nvPr>
            <p:ph idx="5" type="title"/>
          </p:nvPr>
        </p:nvSpPr>
        <p:spPr>
          <a:xfrm>
            <a:off x="5878746" y="2620992"/>
            <a:ext cx="21753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359" name="Google Shape;4359;p18"/>
          <p:cNvSpPr txBox="1"/>
          <p:nvPr>
            <p:ph idx="6" type="subTitle"/>
          </p:nvPr>
        </p:nvSpPr>
        <p:spPr>
          <a:xfrm>
            <a:off x="5878749" y="3094146"/>
            <a:ext cx="2175300" cy="86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  <p:sp>
        <p:nvSpPr>
          <p:cNvPr id="4360" name="Google Shape;4360;p18"/>
          <p:cNvSpPr/>
          <p:nvPr/>
        </p:nvSpPr>
        <p:spPr>
          <a:xfrm>
            <a:off x="-540575" y="-4249525"/>
            <a:ext cx="939600" cy="59070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61" name="Google Shape;4361;p18"/>
          <p:cNvCxnSpPr/>
          <p:nvPr/>
        </p:nvCxnSpPr>
        <p:spPr>
          <a:xfrm flipH="1">
            <a:off x="-1333675" y="3893400"/>
            <a:ext cx="1905600" cy="1903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4362" name="Google Shape;4362;p18"/>
          <p:cNvGrpSpPr/>
          <p:nvPr/>
        </p:nvGrpSpPr>
        <p:grpSpPr>
          <a:xfrm>
            <a:off x="3604899" y="4760091"/>
            <a:ext cx="1934189" cy="1818370"/>
            <a:chOff x="1023775" y="238125"/>
            <a:chExt cx="5572425" cy="5238750"/>
          </a:xfrm>
        </p:grpSpPr>
        <p:sp>
          <p:nvSpPr>
            <p:cNvPr id="4363" name="Google Shape;4363;p18"/>
            <p:cNvSpPr/>
            <p:nvPr/>
          </p:nvSpPr>
          <p:spPr>
            <a:xfrm>
              <a:off x="1023775" y="238125"/>
              <a:ext cx="63400" cy="63400"/>
            </a:xfrm>
            <a:custGeom>
              <a:rect b="b" l="l" r="r" t="t"/>
              <a:pathLst>
                <a:path extrusionOk="0" h="2536" w="2536">
                  <a:moveTo>
                    <a:pt x="1201" y="0"/>
                  </a:moveTo>
                  <a:lnTo>
                    <a:pt x="667" y="133"/>
                  </a:lnTo>
                  <a:lnTo>
                    <a:pt x="400" y="400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400" y="2136"/>
                  </a:lnTo>
                  <a:lnTo>
                    <a:pt x="667" y="2402"/>
                  </a:lnTo>
                  <a:lnTo>
                    <a:pt x="1201" y="2536"/>
                  </a:lnTo>
                  <a:lnTo>
                    <a:pt x="1735" y="2402"/>
                  </a:lnTo>
                  <a:lnTo>
                    <a:pt x="2136" y="2136"/>
                  </a:lnTo>
                  <a:lnTo>
                    <a:pt x="2402" y="1735"/>
                  </a:lnTo>
                  <a:lnTo>
                    <a:pt x="2536" y="1335"/>
                  </a:lnTo>
                  <a:lnTo>
                    <a:pt x="2402" y="801"/>
                  </a:lnTo>
                  <a:lnTo>
                    <a:pt x="2136" y="400"/>
                  </a:lnTo>
                  <a:lnTo>
                    <a:pt x="1735" y="133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4" name="Google Shape;4364;p18"/>
            <p:cNvSpPr/>
            <p:nvPr/>
          </p:nvSpPr>
          <p:spPr>
            <a:xfrm>
              <a:off x="1480900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5" y="0"/>
                  </a:moveTo>
                  <a:lnTo>
                    <a:pt x="801" y="133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2"/>
                  </a:lnTo>
                  <a:lnTo>
                    <a:pt x="1335" y="2536"/>
                  </a:lnTo>
                  <a:lnTo>
                    <a:pt x="1736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3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5" name="Google Shape;4365;p18"/>
            <p:cNvSpPr/>
            <p:nvPr/>
          </p:nvSpPr>
          <p:spPr>
            <a:xfrm>
              <a:off x="1941375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202" y="0"/>
                  </a:moveTo>
                  <a:lnTo>
                    <a:pt x="801" y="133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2"/>
                  </a:lnTo>
                  <a:lnTo>
                    <a:pt x="1202" y="2536"/>
                  </a:lnTo>
                  <a:lnTo>
                    <a:pt x="1736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3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6" name="Google Shape;4366;p18"/>
            <p:cNvSpPr/>
            <p:nvPr/>
          </p:nvSpPr>
          <p:spPr>
            <a:xfrm>
              <a:off x="2401850" y="238125"/>
              <a:ext cx="60100" cy="63400"/>
            </a:xfrm>
            <a:custGeom>
              <a:rect b="b" l="l" r="r" t="t"/>
              <a:pathLst>
                <a:path extrusionOk="0" h="2536" w="2404">
                  <a:moveTo>
                    <a:pt x="1202" y="0"/>
                  </a:moveTo>
                  <a:lnTo>
                    <a:pt x="668" y="133"/>
                  </a:lnTo>
                  <a:lnTo>
                    <a:pt x="268" y="400"/>
                  </a:lnTo>
                  <a:lnTo>
                    <a:pt x="1" y="801"/>
                  </a:lnTo>
                  <a:lnTo>
                    <a:pt x="1" y="1335"/>
                  </a:lnTo>
                  <a:lnTo>
                    <a:pt x="1" y="1735"/>
                  </a:lnTo>
                  <a:lnTo>
                    <a:pt x="268" y="2136"/>
                  </a:lnTo>
                  <a:lnTo>
                    <a:pt x="668" y="2402"/>
                  </a:lnTo>
                  <a:lnTo>
                    <a:pt x="1202" y="2536"/>
                  </a:lnTo>
                  <a:lnTo>
                    <a:pt x="1736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3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7" name="Google Shape;4367;p18"/>
            <p:cNvSpPr/>
            <p:nvPr/>
          </p:nvSpPr>
          <p:spPr>
            <a:xfrm>
              <a:off x="2859000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5" y="0"/>
                  </a:moveTo>
                  <a:lnTo>
                    <a:pt x="801" y="133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2"/>
                  </a:lnTo>
                  <a:lnTo>
                    <a:pt x="1335" y="2536"/>
                  </a:lnTo>
                  <a:lnTo>
                    <a:pt x="1735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5" y="133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8" name="Google Shape;4368;p18"/>
            <p:cNvSpPr/>
            <p:nvPr/>
          </p:nvSpPr>
          <p:spPr>
            <a:xfrm>
              <a:off x="3319475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201" y="0"/>
                  </a:moveTo>
                  <a:lnTo>
                    <a:pt x="801" y="133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2"/>
                  </a:lnTo>
                  <a:lnTo>
                    <a:pt x="1201" y="2536"/>
                  </a:lnTo>
                  <a:lnTo>
                    <a:pt x="1735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5" y="133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9" name="Google Shape;4369;p18"/>
            <p:cNvSpPr/>
            <p:nvPr/>
          </p:nvSpPr>
          <p:spPr>
            <a:xfrm>
              <a:off x="3779950" y="238125"/>
              <a:ext cx="60075" cy="63400"/>
            </a:xfrm>
            <a:custGeom>
              <a:rect b="b" l="l" r="r" t="t"/>
              <a:pathLst>
                <a:path extrusionOk="0" h="2536" w="2403">
                  <a:moveTo>
                    <a:pt x="1202" y="0"/>
                  </a:moveTo>
                  <a:lnTo>
                    <a:pt x="668" y="133"/>
                  </a:lnTo>
                  <a:lnTo>
                    <a:pt x="267" y="400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2"/>
                  </a:lnTo>
                  <a:lnTo>
                    <a:pt x="1202" y="2536"/>
                  </a:lnTo>
                  <a:lnTo>
                    <a:pt x="1735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5" y="133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0" name="Google Shape;4370;p18"/>
            <p:cNvSpPr/>
            <p:nvPr/>
          </p:nvSpPr>
          <p:spPr>
            <a:xfrm>
              <a:off x="4237075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6" y="0"/>
                  </a:moveTo>
                  <a:lnTo>
                    <a:pt x="802" y="133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2"/>
                  </a:lnTo>
                  <a:lnTo>
                    <a:pt x="1336" y="2536"/>
                  </a:lnTo>
                  <a:lnTo>
                    <a:pt x="1736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3"/>
                  </a:lnTo>
                  <a:lnTo>
                    <a:pt x="13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1" name="Google Shape;4371;p18"/>
            <p:cNvSpPr/>
            <p:nvPr/>
          </p:nvSpPr>
          <p:spPr>
            <a:xfrm>
              <a:off x="4697550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202" y="0"/>
                  </a:moveTo>
                  <a:lnTo>
                    <a:pt x="802" y="133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2"/>
                  </a:lnTo>
                  <a:lnTo>
                    <a:pt x="1202" y="2536"/>
                  </a:lnTo>
                  <a:lnTo>
                    <a:pt x="1736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3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2" name="Google Shape;4372;p18"/>
            <p:cNvSpPr/>
            <p:nvPr/>
          </p:nvSpPr>
          <p:spPr>
            <a:xfrm>
              <a:off x="5154700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5" y="0"/>
                  </a:moveTo>
                  <a:lnTo>
                    <a:pt x="801" y="133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2"/>
                  </a:lnTo>
                  <a:lnTo>
                    <a:pt x="1335" y="2536"/>
                  </a:lnTo>
                  <a:lnTo>
                    <a:pt x="1869" y="2402"/>
                  </a:lnTo>
                  <a:lnTo>
                    <a:pt x="2269" y="2136"/>
                  </a:lnTo>
                  <a:lnTo>
                    <a:pt x="2536" y="1735"/>
                  </a:lnTo>
                  <a:lnTo>
                    <a:pt x="2536" y="1335"/>
                  </a:lnTo>
                  <a:lnTo>
                    <a:pt x="2536" y="801"/>
                  </a:lnTo>
                  <a:lnTo>
                    <a:pt x="2269" y="400"/>
                  </a:lnTo>
                  <a:lnTo>
                    <a:pt x="1869" y="133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3" name="Google Shape;4373;p18"/>
            <p:cNvSpPr/>
            <p:nvPr/>
          </p:nvSpPr>
          <p:spPr>
            <a:xfrm>
              <a:off x="5615175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5" y="0"/>
                  </a:moveTo>
                  <a:lnTo>
                    <a:pt x="801" y="133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2"/>
                  </a:lnTo>
                  <a:lnTo>
                    <a:pt x="1335" y="2536"/>
                  </a:lnTo>
                  <a:lnTo>
                    <a:pt x="1736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3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4" name="Google Shape;4374;p18"/>
            <p:cNvSpPr/>
            <p:nvPr/>
          </p:nvSpPr>
          <p:spPr>
            <a:xfrm>
              <a:off x="6075650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202" y="0"/>
                  </a:moveTo>
                  <a:lnTo>
                    <a:pt x="668" y="133"/>
                  </a:lnTo>
                  <a:lnTo>
                    <a:pt x="267" y="400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2"/>
                  </a:lnTo>
                  <a:lnTo>
                    <a:pt x="1202" y="2536"/>
                  </a:lnTo>
                  <a:lnTo>
                    <a:pt x="1736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3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5" name="Google Shape;4375;p18"/>
            <p:cNvSpPr/>
            <p:nvPr/>
          </p:nvSpPr>
          <p:spPr>
            <a:xfrm>
              <a:off x="6532800" y="238125"/>
              <a:ext cx="63400" cy="63400"/>
            </a:xfrm>
            <a:custGeom>
              <a:rect b="b" l="l" r="r" t="t"/>
              <a:pathLst>
                <a:path extrusionOk="0" h="2536" w="2536">
                  <a:moveTo>
                    <a:pt x="1335" y="0"/>
                  </a:moveTo>
                  <a:lnTo>
                    <a:pt x="801" y="133"/>
                  </a:lnTo>
                  <a:lnTo>
                    <a:pt x="400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0" y="2136"/>
                  </a:lnTo>
                  <a:lnTo>
                    <a:pt x="801" y="2402"/>
                  </a:lnTo>
                  <a:lnTo>
                    <a:pt x="1335" y="2536"/>
                  </a:lnTo>
                  <a:lnTo>
                    <a:pt x="1735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5" y="133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6" name="Google Shape;4376;p18"/>
            <p:cNvSpPr/>
            <p:nvPr/>
          </p:nvSpPr>
          <p:spPr>
            <a:xfrm>
              <a:off x="1023775" y="63852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667" y="1"/>
                  </a:moveTo>
                  <a:lnTo>
                    <a:pt x="400" y="268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6"/>
                  </a:lnTo>
                  <a:lnTo>
                    <a:pt x="2536" y="1202"/>
                  </a:lnTo>
                  <a:lnTo>
                    <a:pt x="2402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7" name="Google Shape;4377;p18"/>
            <p:cNvSpPr/>
            <p:nvPr/>
          </p:nvSpPr>
          <p:spPr>
            <a:xfrm>
              <a:off x="1480900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8" name="Google Shape;4378;p18"/>
            <p:cNvSpPr/>
            <p:nvPr/>
          </p:nvSpPr>
          <p:spPr>
            <a:xfrm>
              <a:off x="1941375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9" name="Google Shape;4379;p18"/>
            <p:cNvSpPr/>
            <p:nvPr/>
          </p:nvSpPr>
          <p:spPr>
            <a:xfrm>
              <a:off x="2401850" y="638525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668" y="1"/>
                  </a:moveTo>
                  <a:lnTo>
                    <a:pt x="268" y="268"/>
                  </a:lnTo>
                  <a:lnTo>
                    <a:pt x="1" y="668"/>
                  </a:lnTo>
                  <a:lnTo>
                    <a:pt x="1" y="1202"/>
                  </a:lnTo>
                  <a:lnTo>
                    <a:pt x="1" y="1736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0" name="Google Shape;4380;p18"/>
            <p:cNvSpPr/>
            <p:nvPr/>
          </p:nvSpPr>
          <p:spPr>
            <a:xfrm>
              <a:off x="2859000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1" name="Google Shape;4381;p18"/>
            <p:cNvSpPr/>
            <p:nvPr/>
          </p:nvSpPr>
          <p:spPr>
            <a:xfrm>
              <a:off x="3319475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2" name="Google Shape;4382;p18"/>
            <p:cNvSpPr/>
            <p:nvPr/>
          </p:nvSpPr>
          <p:spPr>
            <a:xfrm>
              <a:off x="3779950" y="638525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668" y="1"/>
                  </a:moveTo>
                  <a:lnTo>
                    <a:pt x="267" y="268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3" name="Google Shape;4383;p18"/>
            <p:cNvSpPr/>
            <p:nvPr/>
          </p:nvSpPr>
          <p:spPr>
            <a:xfrm>
              <a:off x="4237075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2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4" name="Google Shape;4384;p18"/>
            <p:cNvSpPr/>
            <p:nvPr/>
          </p:nvSpPr>
          <p:spPr>
            <a:xfrm>
              <a:off x="4697550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2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5" name="Google Shape;4385;p18"/>
            <p:cNvSpPr/>
            <p:nvPr/>
          </p:nvSpPr>
          <p:spPr>
            <a:xfrm>
              <a:off x="5154700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6"/>
                  </a:lnTo>
                  <a:lnTo>
                    <a:pt x="2536" y="1202"/>
                  </a:lnTo>
                  <a:lnTo>
                    <a:pt x="2536" y="668"/>
                  </a:lnTo>
                  <a:lnTo>
                    <a:pt x="2269" y="268"/>
                  </a:lnTo>
                  <a:lnTo>
                    <a:pt x="18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6" name="Google Shape;4386;p18"/>
            <p:cNvSpPr/>
            <p:nvPr/>
          </p:nvSpPr>
          <p:spPr>
            <a:xfrm>
              <a:off x="5615175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7" name="Google Shape;4387;p18"/>
            <p:cNvSpPr/>
            <p:nvPr/>
          </p:nvSpPr>
          <p:spPr>
            <a:xfrm>
              <a:off x="6075650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668" y="1"/>
                  </a:moveTo>
                  <a:lnTo>
                    <a:pt x="267" y="268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8" name="Google Shape;4388;p18"/>
            <p:cNvSpPr/>
            <p:nvPr/>
          </p:nvSpPr>
          <p:spPr>
            <a:xfrm>
              <a:off x="6532800" y="63852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801" y="1"/>
                  </a:moveTo>
                  <a:lnTo>
                    <a:pt x="400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9" name="Google Shape;4389;p18"/>
            <p:cNvSpPr/>
            <p:nvPr/>
          </p:nvSpPr>
          <p:spPr>
            <a:xfrm>
              <a:off x="1023775" y="1035600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201" y="1"/>
                  </a:moveTo>
                  <a:lnTo>
                    <a:pt x="667" y="134"/>
                  </a:lnTo>
                  <a:lnTo>
                    <a:pt x="400" y="401"/>
                  </a:lnTo>
                  <a:lnTo>
                    <a:pt x="0" y="801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6"/>
                  </a:lnTo>
                  <a:lnTo>
                    <a:pt x="2536" y="1202"/>
                  </a:lnTo>
                  <a:lnTo>
                    <a:pt x="2402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0" name="Google Shape;4390;p18"/>
            <p:cNvSpPr/>
            <p:nvPr/>
          </p:nvSpPr>
          <p:spPr>
            <a:xfrm>
              <a:off x="1480900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1" name="Google Shape;4391;p18"/>
            <p:cNvSpPr/>
            <p:nvPr/>
          </p:nvSpPr>
          <p:spPr>
            <a:xfrm>
              <a:off x="1941375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2" name="Google Shape;4392;p18"/>
            <p:cNvSpPr/>
            <p:nvPr/>
          </p:nvSpPr>
          <p:spPr>
            <a:xfrm>
              <a:off x="2401850" y="1035600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1202" y="1"/>
                  </a:moveTo>
                  <a:lnTo>
                    <a:pt x="668" y="134"/>
                  </a:lnTo>
                  <a:lnTo>
                    <a:pt x="268" y="401"/>
                  </a:lnTo>
                  <a:lnTo>
                    <a:pt x="1" y="801"/>
                  </a:lnTo>
                  <a:lnTo>
                    <a:pt x="1" y="1202"/>
                  </a:lnTo>
                  <a:lnTo>
                    <a:pt x="1" y="1736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3" name="Google Shape;4393;p18"/>
            <p:cNvSpPr/>
            <p:nvPr/>
          </p:nvSpPr>
          <p:spPr>
            <a:xfrm>
              <a:off x="2859000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4" name="Google Shape;4394;p18"/>
            <p:cNvSpPr/>
            <p:nvPr/>
          </p:nvSpPr>
          <p:spPr>
            <a:xfrm>
              <a:off x="3319475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1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5" name="Google Shape;4395;p18"/>
            <p:cNvSpPr/>
            <p:nvPr/>
          </p:nvSpPr>
          <p:spPr>
            <a:xfrm>
              <a:off x="3779950" y="1035600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1202" y="1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6" name="Google Shape;4396;p18"/>
            <p:cNvSpPr/>
            <p:nvPr/>
          </p:nvSpPr>
          <p:spPr>
            <a:xfrm>
              <a:off x="4237075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6" y="1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7" name="Google Shape;4397;p18"/>
            <p:cNvSpPr/>
            <p:nvPr/>
          </p:nvSpPr>
          <p:spPr>
            <a:xfrm>
              <a:off x="4697550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8" name="Google Shape;4398;p18"/>
            <p:cNvSpPr/>
            <p:nvPr/>
          </p:nvSpPr>
          <p:spPr>
            <a:xfrm>
              <a:off x="5154700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6"/>
                  </a:lnTo>
                  <a:lnTo>
                    <a:pt x="2536" y="1202"/>
                  </a:lnTo>
                  <a:lnTo>
                    <a:pt x="2536" y="801"/>
                  </a:lnTo>
                  <a:lnTo>
                    <a:pt x="2269" y="401"/>
                  </a:lnTo>
                  <a:lnTo>
                    <a:pt x="1869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9" name="Google Shape;4399;p18"/>
            <p:cNvSpPr/>
            <p:nvPr/>
          </p:nvSpPr>
          <p:spPr>
            <a:xfrm>
              <a:off x="5615175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0" name="Google Shape;4400;p18"/>
            <p:cNvSpPr/>
            <p:nvPr/>
          </p:nvSpPr>
          <p:spPr>
            <a:xfrm>
              <a:off x="6075650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1" name="Google Shape;4401;p18"/>
            <p:cNvSpPr/>
            <p:nvPr/>
          </p:nvSpPr>
          <p:spPr>
            <a:xfrm>
              <a:off x="6532800" y="1035600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335" y="1"/>
                  </a:moveTo>
                  <a:lnTo>
                    <a:pt x="801" y="134"/>
                  </a:lnTo>
                  <a:lnTo>
                    <a:pt x="400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2" name="Google Shape;4402;p18"/>
            <p:cNvSpPr/>
            <p:nvPr/>
          </p:nvSpPr>
          <p:spPr>
            <a:xfrm>
              <a:off x="1023775" y="143267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201" y="1"/>
                  </a:moveTo>
                  <a:lnTo>
                    <a:pt x="667" y="134"/>
                  </a:lnTo>
                  <a:lnTo>
                    <a:pt x="400" y="401"/>
                  </a:lnTo>
                  <a:lnTo>
                    <a:pt x="0" y="802"/>
                  </a:lnTo>
                  <a:lnTo>
                    <a:pt x="0" y="1335"/>
                  </a:lnTo>
                  <a:lnTo>
                    <a:pt x="0" y="1736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6"/>
                  </a:lnTo>
                  <a:lnTo>
                    <a:pt x="2536" y="1335"/>
                  </a:lnTo>
                  <a:lnTo>
                    <a:pt x="2402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3" name="Google Shape;4403;p18"/>
            <p:cNvSpPr/>
            <p:nvPr/>
          </p:nvSpPr>
          <p:spPr>
            <a:xfrm>
              <a:off x="1480900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1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4" name="Google Shape;4404;p18"/>
            <p:cNvSpPr/>
            <p:nvPr/>
          </p:nvSpPr>
          <p:spPr>
            <a:xfrm>
              <a:off x="1941375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1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5" name="Google Shape;4405;p18"/>
            <p:cNvSpPr/>
            <p:nvPr/>
          </p:nvSpPr>
          <p:spPr>
            <a:xfrm>
              <a:off x="2401850" y="1432675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1202" y="1"/>
                  </a:moveTo>
                  <a:lnTo>
                    <a:pt x="668" y="134"/>
                  </a:lnTo>
                  <a:lnTo>
                    <a:pt x="268" y="401"/>
                  </a:lnTo>
                  <a:lnTo>
                    <a:pt x="1" y="802"/>
                  </a:lnTo>
                  <a:lnTo>
                    <a:pt x="1" y="1335"/>
                  </a:lnTo>
                  <a:lnTo>
                    <a:pt x="1" y="1736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6" name="Google Shape;4406;p18"/>
            <p:cNvSpPr/>
            <p:nvPr/>
          </p:nvSpPr>
          <p:spPr>
            <a:xfrm>
              <a:off x="2859000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7" name="Google Shape;4407;p18"/>
            <p:cNvSpPr/>
            <p:nvPr/>
          </p:nvSpPr>
          <p:spPr>
            <a:xfrm>
              <a:off x="3319475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1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8" name="Google Shape;4408;p18"/>
            <p:cNvSpPr/>
            <p:nvPr/>
          </p:nvSpPr>
          <p:spPr>
            <a:xfrm>
              <a:off x="3779950" y="1432675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1202" y="1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2"/>
                  </a:lnTo>
                  <a:lnTo>
                    <a:pt x="0" y="1335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9" name="Google Shape;4409;p18"/>
            <p:cNvSpPr/>
            <p:nvPr/>
          </p:nvSpPr>
          <p:spPr>
            <a:xfrm>
              <a:off x="4237075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6" y="1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1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0" name="Google Shape;4410;p18"/>
            <p:cNvSpPr/>
            <p:nvPr/>
          </p:nvSpPr>
          <p:spPr>
            <a:xfrm>
              <a:off x="4697550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1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1" name="Google Shape;4411;p18"/>
            <p:cNvSpPr/>
            <p:nvPr/>
          </p:nvSpPr>
          <p:spPr>
            <a:xfrm>
              <a:off x="5154700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6"/>
                  </a:lnTo>
                  <a:lnTo>
                    <a:pt x="2536" y="1335"/>
                  </a:lnTo>
                  <a:lnTo>
                    <a:pt x="2536" y="802"/>
                  </a:lnTo>
                  <a:lnTo>
                    <a:pt x="2269" y="401"/>
                  </a:lnTo>
                  <a:lnTo>
                    <a:pt x="1869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2" name="Google Shape;4412;p18"/>
            <p:cNvSpPr/>
            <p:nvPr/>
          </p:nvSpPr>
          <p:spPr>
            <a:xfrm>
              <a:off x="5615175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3" name="Google Shape;4413;p18"/>
            <p:cNvSpPr/>
            <p:nvPr/>
          </p:nvSpPr>
          <p:spPr>
            <a:xfrm>
              <a:off x="6075650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2"/>
                  </a:lnTo>
                  <a:lnTo>
                    <a:pt x="0" y="1335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4" name="Google Shape;4414;p18"/>
            <p:cNvSpPr/>
            <p:nvPr/>
          </p:nvSpPr>
          <p:spPr>
            <a:xfrm>
              <a:off x="6532800" y="143267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335" y="1"/>
                  </a:moveTo>
                  <a:lnTo>
                    <a:pt x="801" y="134"/>
                  </a:lnTo>
                  <a:lnTo>
                    <a:pt x="400" y="401"/>
                  </a:lnTo>
                  <a:lnTo>
                    <a:pt x="134" y="802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5" name="Google Shape;4415;p18"/>
            <p:cNvSpPr/>
            <p:nvPr/>
          </p:nvSpPr>
          <p:spPr>
            <a:xfrm>
              <a:off x="1023775" y="1833100"/>
              <a:ext cx="63400" cy="60075"/>
            </a:xfrm>
            <a:custGeom>
              <a:rect b="b" l="l" r="r" t="t"/>
              <a:pathLst>
                <a:path extrusionOk="0" h="2403" w="2536">
                  <a:moveTo>
                    <a:pt x="667" y="0"/>
                  </a:moveTo>
                  <a:lnTo>
                    <a:pt x="400" y="267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5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5"/>
                  </a:lnTo>
                  <a:lnTo>
                    <a:pt x="2536" y="1202"/>
                  </a:lnTo>
                  <a:lnTo>
                    <a:pt x="2402" y="668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6" name="Google Shape;4416;p18"/>
            <p:cNvSpPr/>
            <p:nvPr/>
          </p:nvSpPr>
          <p:spPr>
            <a:xfrm>
              <a:off x="1480900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801" y="0"/>
                  </a:moveTo>
                  <a:lnTo>
                    <a:pt x="401" y="267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7" name="Google Shape;4417;p18"/>
            <p:cNvSpPr/>
            <p:nvPr/>
          </p:nvSpPr>
          <p:spPr>
            <a:xfrm>
              <a:off x="1941375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801" y="0"/>
                  </a:moveTo>
                  <a:lnTo>
                    <a:pt x="401" y="267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8" name="Google Shape;4418;p18"/>
            <p:cNvSpPr/>
            <p:nvPr/>
          </p:nvSpPr>
          <p:spPr>
            <a:xfrm>
              <a:off x="2401850" y="1833100"/>
              <a:ext cx="60100" cy="60075"/>
            </a:xfrm>
            <a:custGeom>
              <a:rect b="b" l="l" r="r" t="t"/>
              <a:pathLst>
                <a:path extrusionOk="0" h="2403" w="2404">
                  <a:moveTo>
                    <a:pt x="668" y="0"/>
                  </a:moveTo>
                  <a:lnTo>
                    <a:pt x="268" y="267"/>
                  </a:lnTo>
                  <a:lnTo>
                    <a:pt x="1" y="668"/>
                  </a:lnTo>
                  <a:lnTo>
                    <a:pt x="1" y="1202"/>
                  </a:lnTo>
                  <a:lnTo>
                    <a:pt x="1" y="1735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9" name="Google Shape;4419;p18"/>
            <p:cNvSpPr/>
            <p:nvPr/>
          </p:nvSpPr>
          <p:spPr>
            <a:xfrm>
              <a:off x="2859000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801" y="0"/>
                  </a:moveTo>
                  <a:lnTo>
                    <a:pt x="401" y="267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0" name="Google Shape;4420;p18"/>
            <p:cNvSpPr/>
            <p:nvPr/>
          </p:nvSpPr>
          <p:spPr>
            <a:xfrm>
              <a:off x="3319475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801" y="0"/>
                  </a:moveTo>
                  <a:lnTo>
                    <a:pt x="401" y="267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1" name="Google Shape;4421;p18"/>
            <p:cNvSpPr/>
            <p:nvPr/>
          </p:nvSpPr>
          <p:spPr>
            <a:xfrm>
              <a:off x="3779950" y="1833100"/>
              <a:ext cx="60075" cy="60075"/>
            </a:xfrm>
            <a:custGeom>
              <a:rect b="b" l="l" r="r" t="t"/>
              <a:pathLst>
                <a:path extrusionOk="0" h="2403" w="2403">
                  <a:moveTo>
                    <a:pt x="668" y="0"/>
                  </a:moveTo>
                  <a:lnTo>
                    <a:pt x="267" y="267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2" name="Google Shape;4422;p18"/>
            <p:cNvSpPr/>
            <p:nvPr/>
          </p:nvSpPr>
          <p:spPr>
            <a:xfrm>
              <a:off x="4237075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802" y="0"/>
                  </a:moveTo>
                  <a:lnTo>
                    <a:pt x="401" y="267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3" name="Google Shape;4423;p18"/>
            <p:cNvSpPr/>
            <p:nvPr/>
          </p:nvSpPr>
          <p:spPr>
            <a:xfrm>
              <a:off x="4697550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802" y="0"/>
                  </a:moveTo>
                  <a:lnTo>
                    <a:pt x="401" y="267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4" name="Google Shape;4424;p18"/>
            <p:cNvSpPr/>
            <p:nvPr/>
          </p:nvSpPr>
          <p:spPr>
            <a:xfrm>
              <a:off x="5154700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801" y="0"/>
                  </a:moveTo>
                  <a:lnTo>
                    <a:pt x="401" y="267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5"/>
                  </a:lnTo>
                  <a:lnTo>
                    <a:pt x="2536" y="1202"/>
                  </a:lnTo>
                  <a:lnTo>
                    <a:pt x="2536" y="668"/>
                  </a:lnTo>
                  <a:lnTo>
                    <a:pt x="2269" y="267"/>
                  </a:lnTo>
                  <a:lnTo>
                    <a:pt x="18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5" name="Google Shape;4425;p18"/>
            <p:cNvSpPr/>
            <p:nvPr/>
          </p:nvSpPr>
          <p:spPr>
            <a:xfrm>
              <a:off x="5615175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801" y="0"/>
                  </a:moveTo>
                  <a:lnTo>
                    <a:pt x="401" y="267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6" name="Google Shape;4426;p18"/>
            <p:cNvSpPr/>
            <p:nvPr/>
          </p:nvSpPr>
          <p:spPr>
            <a:xfrm>
              <a:off x="6075650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668" y="0"/>
                  </a:moveTo>
                  <a:lnTo>
                    <a:pt x="267" y="267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7" name="Google Shape;4427;p18"/>
            <p:cNvSpPr/>
            <p:nvPr/>
          </p:nvSpPr>
          <p:spPr>
            <a:xfrm>
              <a:off x="6532800" y="1833100"/>
              <a:ext cx="63400" cy="60075"/>
            </a:xfrm>
            <a:custGeom>
              <a:rect b="b" l="l" r="r" t="t"/>
              <a:pathLst>
                <a:path extrusionOk="0" h="2403" w="2536">
                  <a:moveTo>
                    <a:pt x="801" y="0"/>
                  </a:moveTo>
                  <a:lnTo>
                    <a:pt x="400" y="267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5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8" name="Google Shape;4428;p18"/>
            <p:cNvSpPr/>
            <p:nvPr/>
          </p:nvSpPr>
          <p:spPr>
            <a:xfrm>
              <a:off x="1023775" y="223017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201" y="0"/>
                  </a:moveTo>
                  <a:lnTo>
                    <a:pt x="667" y="134"/>
                  </a:lnTo>
                  <a:lnTo>
                    <a:pt x="400" y="401"/>
                  </a:lnTo>
                  <a:lnTo>
                    <a:pt x="0" y="801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6"/>
                  </a:lnTo>
                  <a:lnTo>
                    <a:pt x="2536" y="1202"/>
                  </a:lnTo>
                  <a:lnTo>
                    <a:pt x="2402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9" name="Google Shape;4429;p18"/>
            <p:cNvSpPr/>
            <p:nvPr/>
          </p:nvSpPr>
          <p:spPr>
            <a:xfrm>
              <a:off x="1480900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0" name="Google Shape;4430;p18"/>
            <p:cNvSpPr/>
            <p:nvPr/>
          </p:nvSpPr>
          <p:spPr>
            <a:xfrm>
              <a:off x="1941375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1" name="Google Shape;4431;p18"/>
            <p:cNvSpPr/>
            <p:nvPr/>
          </p:nvSpPr>
          <p:spPr>
            <a:xfrm>
              <a:off x="2401850" y="2230175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1202" y="0"/>
                  </a:moveTo>
                  <a:lnTo>
                    <a:pt x="668" y="134"/>
                  </a:lnTo>
                  <a:lnTo>
                    <a:pt x="268" y="401"/>
                  </a:lnTo>
                  <a:lnTo>
                    <a:pt x="1" y="801"/>
                  </a:lnTo>
                  <a:lnTo>
                    <a:pt x="1" y="1202"/>
                  </a:lnTo>
                  <a:lnTo>
                    <a:pt x="1" y="1736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2" name="Google Shape;4432;p18"/>
            <p:cNvSpPr/>
            <p:nvPr/>
          </p:nvSpPr>
          <p:spPr>
            <a:xfrm>
              <a:off x="2859000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3" name="Google Shape;4433;p18"/>
            <p:cNvSpPr/>
            <p:nvPr/>
          </p:nvSpPr>
          <p:spPr>
            <a:xfrm>
              <a:off x="3319475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1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4" name="Google Shape;4434;p18"/>
            <p:cNvSpPr/>
            <p:nvPr/>
          </p:nvSpPr>
          <p:spPr>
            <a:xfrm>
              <a:off x="3779950" y="2230175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1202" y="0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5" name="Google Shape;4435;p18"/>
            <p:cNvSpPr/>
            <p:nvPr/>
          </p:nvSpPr>
          <p:spPr>
            <a:xfrm>
              <a:off x="4237075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6" y="0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6" name="Google Shape;4436;p18"/>
            <p:cNvSpPr/>
            <p:nvPr/>
          </p:nvSpPr>
          <p:spPr>
            <a:xfrm>
              <a:off x="4697550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7" name="Google Shape;4437;p18"/>
            <p:cNvSpPr/>
            <p:nvPr/>
          </p:nvSpPr>
          <p:spPr>
            <a:xfrm>
              <a:off x="5154700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6"/>
                  </a:lnTo>
                  <a:lnTo>
                    <a:pt x="2536" y="1202"/>
                  </a:lnTo>
                  <a:lnTo>
                    <a:pt x="2536" y="801"/>
                  </a:lnTo>
                  <a:lnTo>
                    <a:pt x="2269" y="401"/>
                  </a:lnTo>
                  <a:lnTo>
                    <a:pt x="1869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8" name="Google Shape;4438;p18"/>
            <p:cNvSpPr/>
            <p:nvPr/>
          </p:nvSpPr>
          <p:spPr>
            <a:xfrm>
              <a:off x="5615175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9" name="Google Shape;4439;p18"/>
            <p:cNvSpPr/>
            <p:nvPr/>
          </p:nvSpPr>
          <p:spPr>
            <a:xfrm>
              <a:off x="6075650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0" name="Google Shape;4440;p18"/>
            <p:cNvSpPr/>
            <p:nvPr/>
          </p:nvSpPr>
          <p:spPr>
            <a:xfrm>
              <a:off x="6532800" y="223017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335" y="0"/>
                  </a:moveTo>
                  <a:lnTo>
                    <a:pt x="801" y="134"/>
                  </a:lnTo>
                  <a:lnTo>
                    <a:pt x="400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1" name="Google Shape;4441;p18"/>
            <p:cNvSpPr/>
            <p:nvPr/>
          </p:nvSpPr>
          <p:spPr>
            <a:xfrm>
              <a:off x="1023775" y="2627250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201" y="0"/>
                  </a:moveTo>
                  <a:lnTo>
                    <a:pt x="667" y="134"/>
                  </a:lnTo>
                  <a:lnTo>
                    <a:pt x="400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6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6"/>
                  </a:lnTo>
                  <a:lnTo>
                    <a:pt x="2536" y="1335"/>
                  </a:lnTo>
                  <a:lnTo>
                    <a:pt x="2402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2" name="Google Shape;4442;p18"/>
            <p:cNvSpPr/>
            <p:nvPr/>
          </p:nvSpPr>
          <p:spPr>
            <a:xfrm>
              <a:off x="1480900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3" name="Google Shape;4443;p18"/>
            <p:cNvSpPr/>
            <p:nvPr/>
          </p:nvSpPr>
          <p:spPr>
            <a:xfrm>
              <a:off x="1941375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4" name="Google Shape;4444;p18"/>
            <p:cNvSpPr/>
            <p:nvPr/>
          </p:nvSpPr>
          <p:spPr>
            <a:xfrm>
              <a:off x="2401850" y="2627250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1202" y="0"/>
                  </a:moveTo>
                  <a:lnTo>
                    <a:pt x="668" y="134"/>
                  </a:lnTo>
                  <a:lnTo>
                    <a:pt x="268" y="401"/>
                  </a:lnTo>
                  <a:lnTo>
                    <a:pt x="1" y="801"/>
                  </a:lnTo>
                  <a:lnTo>
                    <a:pt x="1" y="1335"/>
                  </a:lnTo>
                  <a:lnTo>
                    <a:pt x="1" y="1736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5" name="Google Shape;4445;p18"/>
            <p:cNvSpPr/>
            <p:nvPr/>
          </p:nvSpPr>
          <p:spPr>
            <a:xfrm>
              <a:off x="2859000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6" name="Google Shape;4446;p18"/>
            <p:cNvSpPr/>
            <p:nvPr/>
          </p:nvSpPr>
          <p:spPr>
            <a:xfrm>
              <a:off x="3319475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1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7" name="Google Shape;4447;p18"/>
            <p:cNvSpPr/>
            <p:nvPr/>
          </p:nvSpPr>
          <p:spPr>
            <a:xfrm>
              <a:off x="3779950" y="2627250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1202" y="0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8" name="Google Shape;4448;p18"/>
            <p:cNvSpPr/>
            <p:nvPr/>
          </p:nvSpPr>
          <p:spPr>
            <a:xfrm>
              <a:off x="4237075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6" y="0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9" name="Google Shape;4449;p18"/>
            <p:cNvSpPr/>
            <p:nvPr/>
          </p:nvSpPr>
          <p:spPr>
            <a:xfrm>
              <a:off x="4697550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0" name="Google Shape;4450;p18"/>
            <p:cNvSpPr/>
            <p:nvPr/>
          </p:nvSpPr>
          <p:spPr>
            <a:xfrm>
              <a:off x="5154700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6"/>
                  </a:lnTo>
                  <a:lnTo>
                    <a:pt x="2536" y="1335"/>
                  </a:lnTo>
                  <a:lnTo>
                    <a:pt x="2536" y="801"/>
                  </a:lnTo>
                  <a:lnTo>
                    <a:pt x="2269" y="401"/>
                  </a:lnTo>
                  <a:lnTo>
                    <a:pt x="1869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1" name="Google Shape;4451;p18"/>
            <p:cNvSpPr/>
            <p:nvPr/>
          </p:nvSpPr>
          <p:spPr>
            <a:xfrm>
              <a:off x="5615175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2" name="Google Shape;4452;p18"/>
            <p:cNvSpPr/>
            <p:nvPr/>
          </p:nvSpPr>
          <p:spPr>
            <a:xfrm>
              <a:off x="6075650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3" name="Google Shape;4453;p18"/>
            <p:cNvSpPr/>
            <p:nvPr/>
          </p:nvSpPr>
          <p:spPr>
            <a:xfrm>
              <a:off x="6532800" y="2627250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335" y="0"/>
                  </a:moveTo>
                  <a:lnTo>
                    <a:pt x="801" y="134"/>
                  </a:lnTo>
                  <a:lnTo>
                    <a:pt x="400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4" name="Google Shape;4454;p18"/>
            <p:cNvSpPr/>
            <p:nvPr/>
          </p:nvSpPr>
          <p:spPr>
            <a:xfrm>
              <a:off x="1023775" y="302432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201" y="1"/>
                  </a:moveTo>
                  <a:lnTo>
                    <a:pt x="667" y="134"/>
                  </a:lnTo>
                  <a:lnTo>
                    <a:pt x="400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869"/>
                  </a:lnTo>
                  <a:lnTo>
                    <a:pt x="400" y="2270"/>
                  </a:lnTo>
                  <a:lnTo>
                    <a:pt x="667" y="2537"/>
                  </a:lnTo>
                  <a:lnTo>
                    <a:pt x="1735" y="2537"/>
                  </a:lnTo>
                  <a:lnTo>
                    <a:pt x="2136" y="2270"/>
                  </a:lnTo>
                  <a:lnTo>
                    <a:pt x="2402" y="1869"/>
                  </a:lnTo>
                  <a:lnTo>
                    <a:pt x="2536" y="1335"/>
                  </a:lnTo>
                  <a:lnTo>
                    <a:pt x="2402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5" name="Google Shape;4455;p18"/>
            <p:cNvSpPr/>
            <p:nvPr/>
          </p:nvSpPr>
          <p:spPr>
            <a:xfrm>
              <a:off x="1480900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869"/>
                  </a:lnTo>
                  <a:lnTo>
                    <a:pt x="401" y="2270"/>
                  </a:lnTo>
                  <a:lnTo>
                    <a:pt x="801" y="2537"/>
                  </a:lnTo>
                  <a:lnTo>
                    <a:pt x="1736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6" name="Google Shape;4456;p18"/>
            <p:cNvSpPr/>
            <p:nvPr/>
          </p:nvSpPr>
          <p:spPr>
            <a:xfrm>
              <a:off x="1941375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869"/>
                  </a:lnTo>
                  <a:lnTo>
                    <a:pt x="401" y="2270"/>
                  </a:lnTo>
                  <a:lnTo>
                    <a:pt x="801" y="2537"/>
                  </a:lnTo>
                  <a:lnTo>
                    <a:pt x="1736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7" name="Google Shape;4457;p18"/>
            <p:cNvSpPr/>
            <p:nvPr/>
          </p:nvSpPr>
          <p:spPr>
            <a:xfrm>
              <a:off x="2401850" y="3024325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1202" y="1"/>
                  </a:moveTo>
                  <a:lnTo>
                    <a:pt x="668" y="134"/>
                  </a:lnTo>
                  <a:lnTo>
                    <a:pt x="268" y="401"/>
                  </a:lnTo>
                  <a:lnTo>
                    <a:pt x="1" y="801"/>
                  </a:lnTo>
                  <a:lnTo>
                    <a:pt x="1" y="1335"/>
                  </a:lnTo>
                  <a:lnTo>
                    <a:pt x="1" y="1869"/>
                  </a:lnTo>
                  <a:lnTo>
                    <a:pt x="268" y="2270"/>
                  </a:lnTo>
                  <a:lnTo>
                    <a:pt x="668" y="2537"/>
                  </a:lnTo>
                  <a:lnTo>
                    <a:pt x="1736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8" name="Google Shape;4458;p18"/>
            <p:cNvSpPr/>
            <p:nvPr/>
          </p:nvSpPr>
          <p:spPr>
            <a:xfrm>
              <a:off x="2859000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869"/>
                  </a:lnTo>
                  <a:lnTo>
                    <a:pt x="401" y="2270"/>
                  </a:lnTo>
                  <a:lnTo>
                    <a:pt x="801" y="2537"/>
                  </a:lnTo>
                  <a:lnTo>
                    <a:pt x="1735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9" name="Google Shape;4459;p18"/>
            <p:cNvSpPr/>
            <p:nvPr/>
          </p:nvSpPr>
          <p:spPr>
            <a:xfrm>
              <a:off x="3319475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1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869"/>
                  </a:lnTo>
                  <a:lnTo>
                    <a:pt x="401" y="2270"/>
                  </a:lnTo>
                  <a:lnTo>
                    <a:pt x="801" y="2537"/>
                  </a:lnTo>
                  <a:lnTo>
                    <a:pt x="1735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0" name="Google Shape;4460;p18"/>
            <p:cNvSpPr/>
            <p:nvPr/>
          </p:nvSpPr>
          <p:spPr>
            <a:xfrm>
              <a:off x="3779950" y="3024325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1202" y="1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869"/>
                  </a:lnTo>
                  <a:lnTo>
                    <a:pt x="267" y="2270"/>
                  </a:lnTo>
                  <a:lnTo>
                    <a:pt x="668" y="2537"/>
                  </a:lnTo>
                  <a:lnTo>
                    <a:pt x="1735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1" name="Google Shape;4461;p18"/>
            <p:cNvSpPr/>
            <p:nvPr/>
          </p:nvSpPr>
          <p:spPr>
            <a:xfrm>
              <a:off x="4237075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6" y="1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869"/>
                  </a:lnTo>
                  <a:lnTo>
                    <a:pt x="401" y="2270"/>
                  </a:lnTo>
                  <a:lnTo>
                    <a:pt x="802" y="2537"/>
                  </a:lnTo>
                  <a:lnTo>
                    <a:pt x="1736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2" name="Google Shape;4462;p18"/>
            <p:cNvSpPr/>
            <p:nvPr/>
          </p:nvSpPr>
          <p:spPr>
            <a:xfrm>
              <a:off x="4697550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869"/>
                  </a:lnTo>
                  <a:lnTo>
                    <a:pt x="401" y="2270"/>
                  </a:lnTo>
                  <a:lnTo>
                    <a:pt x="802" y="2537"/>
                  </a:lnTo>
                  <a:lnTo>
                    <a:pt x="1736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3" name="Google Shape;4463;p18"/>
            <p:cNvSpPr/>
            <p:nvPr/>
          </p:nvSpPr>
          <p:spPr>
            <a:xfrm>
              <a:off x="5154700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869"/>
                  </a:lnTo>
                  <a:lnTo>
                    <a:pt x="401" y="2270"/>
                  </a:lnTo>
                  <a:lnTo>
                    <a:pt x="801" y="2537"/>
                  </a:lnTo>
                  <a:lnTo>
                    <a:pt x="1869" y="2537"/>
                  </a:lnTo>
                  <a:lnTo>
                    <a:pt x="2269" y="2270"/>
                  </a:lnTo>
                  <a:lnTo>
                    <a:pt x="2536" y="1869"/>
                  </a:lnTo>
                  <a:lnTo>
                    <a:pt x="2536" y="1335"/>
                  </a:lnTo>
                  <a:lnTo>
                    <a:pt x="2536" y="801"/>
                  </a:lnTo>
                  <a:lnTo>
                    <a:pt x="2269" y="401"/>
                  </a:lnTo>
                  <a:lnTo>
                    <a:pt x="1869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4" name="Google Shape;4464;p18"/>
            <p:cNvSpPr/>
            <p:nvPr/>
          </p:nvSpPr>
          <p:spPr>
            <a:xfrm>
              <a:off x="5615175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869"/>
                  </a:lnTo>
                  <a:lnTo>
                    <a:pt x="401" y="2270"/>
                  </a:lnTo>
                  <a:lnTo>
                    <a:pt x="801" y="2537"/>
                  </a:lnTo>
                  <a:lnTo>
                    <a:pt x="1736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5" name="Google Shape;4465;p18"/>
            <p:cNvSpPr/>
            <p:nvPr/>
          </p:nvSpPr>
          <p:spPr>
            <a:xfrm>
              <a:off x="6075650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869"/>
                  </a:lnTo>
                  <a:lnTo>
                    <a:pt x="267" y="2270"/>
                  </a:lnTo>
                  <a:lnTo>
                    <a:pt x="668" y="2537"/>
                  </a:lnTo>
                  <a:lnTo>
                    <a:pt x="1736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6" name="Google Shape;4466;p18"/>
            <p:cNvSpPr/>
            <p:nvPr/>
          </p:nvSpPr>
          <p:spPr>
            <a:xfrm>
              <a:off x="6532800" y="302432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335" y="1"/>
                  </a:moveTo>
                  <a:lnTo>
                    <a:pt x="801" y="134"/>
                  </a:lnTo>
                  <a:lnTo>
                    <a:pt x="400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869"/>
                  </a:lnTo>
                  <a:lnTo>
                    <a:pt x="400" y="2270"/>
                  </a:lnTo>
                  <a:lnTo>
                    <a:pt x="801" y="2537"/>
                  </a:lnTo>
                  <a:lnTo>
                    <a:pt x="1735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7" name="Google Shape;4467;p18"/>
            <p:cNvSpPr/>
            <p:nvPr/>
          </p:nvSpPr>
          <p:spPr>
            <a:xfrm>
              <a:off x="1023775" y="3424750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667" y="0"/>
                  </a:moveTo>
                  <a:lnTo>
                    <a:pt x="400" y="267"/>
                  </a:lnTo>
                  <a:lnTo>
                    <a:pt x="0" y="667"/>
                  </a:lnTo>
                  <a:lnTo>
                    <a:pt x="0" y="1201"/>
                  </a:lnTo>
                  <a:lnTo>
                    <a:pt x="0" y="1735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5"/>
                  </a:lnTo>
                  <a:lnTo>
                    <a:pt x="2536" y="1201"/>
                  </a:lnTo>
                  <a:lnTo>
                    <a:pt x="2402" y="667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8" name="Google Shape;4468;p18"/>
            <p:cNvSpPr/>
            <p:nvPr/>
          </p:nvSpPr>
          <p:spPr>
            <a:xfrm>
              <a:off x="1480900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0"/>
                  </a:moveTo>
                  <a:lnTo>
                    <a:pt x="401" y="267"/>
                  </a:lnTo>
                  <a:lnTo>
                    <a:pt x="134" y="667"/>
                  </a:lnTo>
                  <a:lnTo>
                    <a:pt x="1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9" name="Google Shape;4469;p18"/>
            <p:cNvSpPr/>
            <p:nvPr/>
          </p:nvSpPr>
          <p:spPr>
            <a:xfrm>
              <a:off x="1941375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0"/>
                  </a:moveTo>
                  <a:lnTo>
                    <a:pt x="401" y="267"/>
                  </a:lnTo>
                  <a:lnTo>
                    <a:pt x="134" y="667"/>
                  </a:lnTo>
                  <a:lnTo>
                    <a:pt x="1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0" name="Google Shape;4470;p18"/>
            <p:cNvSpPr/>
            <p:nvPr/>
          </p:nvSpPr>
          <p:spPr>
            <a:xfrm>
              <a:off x="2401850" y="3424750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668" y="0"/>
                  </a:moveTo>
                  <a:lnTo>
                    <a:pt x="268" y="267"/>
                  </a:lnTo>
                  <a:lnTo>
                    <a:pt x="1" y="667"/>
                  </a:lnTo>
                  <a:lnTo>
                    <a:pt x="1" y="1201"/>
                  </a:lnTo>
                  <a:lnTo>
                    <a:pt x="1" y="1735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1" name="Google Shape;4471;p18"/>
            <p:cNvSpPr/>
            <p:nvPr/>
          </p:nvSpPr>
          <p:spPr>
            <a:xfrm>
              <a:off x="2859000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0"/>
                  </a:moveTo>
                  <a:lnTo>
                    <a:pt x="401" y="267"/>
                  </a:lnTo>
                  <a:lnTo>
                    <a:pt x="134" y="667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2" name="Google Shape;4472;p18"/>
            <p:cNvSpPr/>
            <p:nvPr/>
          </p:nvSpPr>
          <p:spPr>
            <a:xfrm>
              <a:off x="3319475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0"/>
                  </a:moveTo>
                  <a:lnTo>
                    <a:pt x="401" y="267"/>
                  </a:lnTo>
                  <a:lnTo>
                    <a:pt x="134" y="667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3" name="Google Shape;4473;p18"/>
            <p:cNvSpPr/>
            <p:nvPr/>
          </p:nvSpPr>
          <p:spPr>
            <a:xfrm>
              <a:off x="3779950" y="3424750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668" y="0"/>
                  </a:moveTo>
                  <a:lnTo>
                    <a:pt x="267" y="267"/>
                  </a:lnTo>
                  <a:lnTo>
                    <a:pt x="0" y="667"/>
                  </a:lnTo>
                  <a:lnTo>
                    <a:pt x="0" y="1201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4" name="Google Shape;4474;p18"/>
            <p:cNvSpPr/>
            <p:nvPr/>
          </p:nvSpPr>
          <p:spPr>
            <a:xfrm>
              <a:off x="4237075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2" y="0"/>
                  </a:moveTo>
                  <a:lnTo>
                    <a:pt x="401" y="267"/>
                  </a:lnTo>
                  <a:lnTo>
                    <a:pt x="134" y="667"/>
                  </a:lnTo>
                  <a:lnTo>
                    <a:pt x="1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5" name="Google Shape;4475;p18"/>
            <p:cNvSpPr/>
            <p:nvPr/>
          </p:nvSpPr>
          <p:spPr>
            <a:xfrm>
              <a:off x="4697550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2" y="0"/>
                  </a:moveTo>
                  <a:lnTo>
                    <a:pt x="401" y="267"/>
                  </a:lnTo>
                  <a:lnTo>
                    <a:pt x="134" y="667"/>
                  </a:lnTo>
                  <a:lnTo>
                    <a:pt x="1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6" name="Google Shape;4476;p18"/>
            <p:cNvSpPr/>
            <p:nvPr/>
          </p:nvSpPr>
          <p:spPr>
            <a:xfrm>
              <a:off x="5154700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0"/>
                  </a:moveTo>
                  <a:lnTo>
                    <a:pt x="401" y="267"/>
                  </a:lnTo>
                  <a:lnTo>
                    <a:pt x="134" y="667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5"/>
                  </a:lnTo>
                  <a:lnTo>
                    <a:pt x="2536" y="1201"/>
                  </a:lnTo>
                  <a:lnTo>
                    <a:pt x="2536" y="667"/>
                  </a:lnTo>
                  <a:lnTo>
                    <a:pt x="2269" y="267"/>
                  </a:lnTo>
                  <a:lnTo>
                    <a:pt x="18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7" name="Google Shape;4477;p18"/>
            <p:cNvSpPr/>
            <p:nvPr/>
          </p:nvSpPr>
          <p:spPr>
            <a:xfrm>
              <a:off x="5615175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0"/>
                  </a:moveTo>
                  <a:lnTo>
                    <a:pt x="401" y="267"/>
                  </a:lnTo>
                  <a:lnTo>
                    <a:pt x="134" y="667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8" name="Google Shape;4478;p18"/>
            <p:cNvSpPr/>
            <p:nvPr/>
          </p:nvSpPr>
          <p:spPr>
            <a:xfrm>
              <a:off x="6075650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668" y="0"/>
                  </a:moveTo>
                  <a:lnTo>
                    <a:pt x="267" y="267"/>
                  </a:lnTo>
                  <a:lnTo>
                    <a:pt x="0" y="667"/>
                  </a:lnTo>
                  <a:lnTo>
                    <a:pt x="0" y="1201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9" name="Google Shape;4479;p18"/>
            <p:cNvSpPr/>
            <p:nvPr/>
          </p:nvSpPr>
          <p:spPr>
            <a:xfrm>
              <a:off x="6532800" y="3424750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801" y="0"/>
                  </a:moveTo>
                  <a:lnTo>
                    <a:pt x="400" y="267"/>
                  </a:lnTo>
                  <a:lnTo>
                    <a:pt x="134" y="667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0" name="Google Shape;4480;p18"/>
            <p:cNvSpPr/>
            <p:nvPr/>
          </p:nvSpPr>
          <p:spPr>
            <a:xfrm>
              <a:off x="1023775" y="382182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201" y="0"/>
                  </a:moveTo>
                  <a:lnTo>
                    <a:pt x="667" y="134"/>
                  </a:lnTo>
                  <a:lnTo>
                    <a:pt x="400" y="401"/>
                  </a:lnTo>
                  <a:lnTo>
                    <a:pt x="0" y="801"/>
                  </a:lnTo>
                  <a:lnTo>
                    <a:pt x="0" y="1201"/>
                  </a:lnTo>
                  <a:lnTo>
                    <a:pt x="0" y="1735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5"/>
                  </a:lnTo>
                  <a:lnTo>
                    <a:pt x="2536" y="1201"/>
                  </a:lnTo>
                  <a:lnTo>
                    <a:pt x="2402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1" name="Google Shape;4481;p18"/>
            <p:cNvSpPr/>
            <p:nvPr/>
          </p:nvSpPr>
          <p:spPr>
            <a:xfrm>
              <a:off x="1480900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2" name="Google Shape;4482;p18"/>
            <p:cNvSpPr/>
            <p:nvPr/>
          </p:nvSpPr>
          <p:spPr>
            <a:xfrm>
              <a:off x="1941375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3" name="Google Shape;4483;p18"/>
            <p:cNvSpPr/>
            <p:nvPr/>
          </p:nvSpPr>
          <p:spPr>
            <a:xfrm>
              <a:off x="2401850" y="3821825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1202" y="0"/>
                  </a:moveTo>
                  <a:lnTo>
                    <a:pt x="668" y="134"/>
                  </a:lnTo>
                  <a:lnTo>
                    <a:pt x="268" y="401"/>
                  </a:lnTo>
                  <a:lnTo>
                    <a:pt x="1" y="801"/>
                  </a:lnTo>
                  <a:lnTo>
                    <a:pt x="1" y="1201"/>
                  </a:lnTo>
                  <a:lnTo>
                    <a:pt x="1" y="1735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4" name="Google Shape;4484;p18"/>
            <p:cNvSpPr/>
            <p:nvPr/>
          </p:nvSpPr>
          <p:spPr>
            <a:xfrm>
              <a:off x="2859000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5" name="Google Shape;4485;p18"/>
            <p:cNvSpPr/>
            <p:nvPr/>
          </p:nvSpPr>
          <p:spPr>
            <a:xfrm>
              <a:off x="3319475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1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6" name="Google Shape;4486;p18"/>
            <p:cNvSpPr/>
            <p:nvPr/>
          </p:nvSpPr>
          <p:spPr>
            <a:xfrm>
              <a:off x="3779950" y="3821825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1202" y="0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201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7" name="Google Shape;4487;p18"/>
            <p:cNvSpPr/>
            <p:nvPr/>
          </p:nvSpPr>
          <p:spPr>
            <a:xfrm>
              <a:off x="4237075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6" y="0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8" name="Google Shape;4488;p18"/>
            <p:cNvSpPr/>
            <p:nvPr/>
          </p:nvSpPr>
          <p:spPr>
            <a:xfrm>
              <a:off x="4697550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9" name="Google Shape;4489;p18"/>
            <p:cNvSpPr/>
            <p:nvPr/>
          </p:nvSpPr>
          <p:spPr>
            <a:xfrm>
              <a:off x="5154700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5"/>
                  </a:lnTo>
                  <a:lnTo>
                    <a:pt x="2536" y="1201"/>
                  </a:lnTo>
                  <a:lnTo>
                    <a:pt x="2536" y="801"/>
                  </a:lnTo>
                  <a:lnTo>
                    <a:pt x="2269" y="401"/>
                  </a:lnTo>
                  <a:lnTo>
                    <a:pt x="1869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0" name="Google Shape;4490;p18"/>
            <p:cNvSpPr/>
            <p:nvPr/>
          </p:nvSpPr>
          <p:spPr>
            <a:xfrm>
              <a:off x="5615175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1" name="Google Shape;4491;p18"/>
            <p:cNvSpPr/>
            <p:nvPr/>
          </p:nvSpPr>
          <p:spPr>
            <a:xfrm>
              <a:off x="6075650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201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2" name="Google Shape;4492;p18"/>
            <p:cNvSpPr/>
            <p:nvPr/>
          </p:nvSpPr>
          <p:spPr>
            <a:xfrm>
              <a:off x="6532800" y="382182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335" y="0"/>
                  </a:moveTo>
                  <a:lnTo>
                    <a:pt x="801" y="134"/>
                  </a:lnTo>
                  <a:lnTo>
                    <a:pt x="400" y="401"/>
                  </a:lnTo>
                  <a:lnTo>
                    <a:pt x="134" y="801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3" name="Google Shape;4493;p18"/>
            <p:cNvSpPr/>
            <p:nvPr/>
          </p:nvSpPr>
          <p:spPr>
            <a:xfrm>
              <a:off x="1023775" y="4218900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201" y="0"/>
                  </a:moveTo>
                  <a:lnTo>
                    <a:pt x="667" y="134"/>
                  </a:lnTo>
                  <a:lnTo>
                    <a:pt x="400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5"/>
                  </a:lnTo>
                  <a:lnTo>
                    <a:pt x="2536" y="1335"/>
                  </a:lnTo>
                  <a:lnTo>
                    <a:pt x="2402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4" name="Google Shape;4494;p18"/>
            <p:cNvSpPr/>
            <p:nvPr/>
          </p:nvSpPr>
          <p:spPr>
            <a:xfrm>
              <a:off x="1480900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5" name="Google Shape;4495;p18"/>
            <p:cNvSpPr/>
            <p:nvPr/>
          </p:nvSpPr>
          <p:spPr>
            <a:xfrm>
              <a:off x="1941375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6" name="Google Shape;4496;p18"/>
            <p:cNvSpPr/>
            <p:nvPr/>
          </p:nvSpPr>
          <p:spPr>
            <a:xfrm>
              <a:off x="2401850" y="4218900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1202" y="0"/>
                  </a:moveTo>
                  <a:lnTo>
                    <a:pt x="668" y="134"/>
                  </a:lnTo>
                  <a:lnTo>
                    <a:pt x="268" y="401"/>
                  </a:lnTo>
                  <a:lnTo>
                    <a:pt x="1" y="801"/>
                  </a:lnTo>
                  <a:lnTo>
                    <a:pt x="1" y="1335"/>
                  </a:lnTo>
                  <a:lnTo>
                    <a:pt x="1" y="1735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7" name="Google Shape;4497;p18"/>
            <p:cNvSpPr/>
            <p:nvPr/>
          </p:nvSpPr>
          <p:spPr>
            <a:xfrm>
              <a:off x="2859000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8" name="Google Shape;4498;p18"/>
            <p:cNvSpPr/>
            <p:nvPr/>
          </p:nvSpPr>
          <p:spPr>
            <a:xfrm>
              <a:off x="3319475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1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9" name="Google Shape;4499;p18"/>
            <p:cNvSpPr/>
            <p:nvPr/>
          </p:nvSpPr>
          <p:spPr>
            <a:xfrm>
              <a:off x="3779950" y="4218900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1202" y="0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0" name="Google Shape;4500;p18"/>
            <p:cNvSpPr/>
            <p:nvPr/>
          </p:nvSpPr>
          <p:spPr>
            <a:xfrm>
              <a:off x="4237075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6" y="0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1" name="Google Shape;4501;p18"/>
            <p:cNvSpPr/>
            <p:nvPr/>
          </p:nvSpPr>
          <p:spPr>
            <a:xfrm>
              <a:off x="4697550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2" name="Google Shape;4502;p18"/>
            <p:cNvSpPr/>
            <p:nvPr/>
          </p:nvSpPr>
          <p:spPr>
            <a:xfrm>
              <a:off x="5154700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5"/>
                  </a:lnTo>
                  <a:lnTo>
                    <a:pt x="2536" y="1335"/>
                  </a:lnTo>
                  <a:lnTo>
                    <a:pt x="2536" y="801"/>
                  </a:lnTo>
                  <a:lnTo>
                    <a:pt x="2269" y="401"/>
                  </a:lnTo>
                  <a:lnTo>
                    <a:pt x="1869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3" name="Google Shape;4503;p18"/>
            <p:cNvSpPr/>
            <p:nvPr/>
          </p:nvSpPr>
          <p:spPr>
            <a:xfrm>
              <a:off x="5615175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4" name="Google Shape;4504;p18"/>
            <p:cNvSpPr/>
            <p:nvPr/>
          </p:nvSpPr>
          <p:spPr>
            <a:xfrm>
              <a:off x="6075650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5" name="Google Shape;4505;p18"/>
            <p:cNvSpPr/>
            <p:nvPr/>
          </p:nvSpPr>
          <p:spPr>
            <a:xfrm>
              <a:off x="6532800" y="4218900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335" y="0"/>
                  </a:moveTo>
                  <a:lnTo>
                    <a:pt x="801" y="134"/>
                  </a:lnTo>
                  <a:lnTo>
                    <a:pt x="400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6" name="Google Shape;4506;p18"/>
            <p:cNvSpPr/>
            <p:nvPr/>
          </p:nvSpPr>
          <p:spPr>
            <a:xfrm>
              <a:off x="1023775" y="4619300"/>
              <a:ext cx="63400" cy="60100"/>
            </a:xfrm>
            <a:custGeom>
              <a:rect b="b" l="l" r="r" t="t"/>
              <a:pathLst>
                <a:path extrusionOk="0" h="2404" w="2536">
                  <a:moveTo>
                    <a:pt x="667" y="1"/>
                  </a:moveTo>
                  <a:lnTo>
                    <a:pt x="400" y="268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6"/>
                  </a:lnTo>
                  <a:lnTo>
                    <a:pt x="2536" y="1202"/>
                  </a:lnTo>
                  <a:lnTo>
                    <a:pt x="2402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7" name="Google Shape;4507;p18"/>
            <p:cNvSpPr/>
            <p:nvPr/>
          </p:nvSpPr>
          <p:spPr>
            <a:xfrm>
              <a:off x="1480900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8" name="Google Shape;4508;p18"/>
            <p:cNvSpPr/>
            <p:nvPr/>
          </p:nvSpPr>
          <p:spPr>
            <a:xfrm>
              <a:off x="1941375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9" name="Google Shape;4509;p18"/>
            <p:cNvSpPr/>
            <p:nvPr/>
          </p:nvSpPr>
          <p:spPr>
            <a:xfrm>
              <a:off x="2401850" y="4619300"/>
              <a:ext cx="60100" cy="60100"/>
            </a:xfrm>
            <a:custGeom>
              <a:rect b="b" l="l" r="r" t="t"/>
              <a:pathLst>
                <a:path extrusionOk="0" h="2404" w="2404">
                  <a:moveTo>
                    <a:pt x="668" y="1"/>
                  </a:moveTo>
                  <a:lnTo>
                    <a:pt x="268" y="268"/>
                  </a:lnTo>
                  <a:lnTo>
                    <a:pt x="1" y="668"/>
                  </a:lnTo>
                  <a:lnTo>
                    <a:pt x="1" y="1202"/>
                  </a:lnTo>
                  <a:lnTo>
                    <a:pt x="1" y="1736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0" name="Google Shape;4510;p18"/>
            <p:cNvSpPr/>
            <p:nvPr/>
          </p:nvSpPr>
          <p:spPr>
            <a:xfrm>
              <a:off x="2859000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1" name="Google Shape;4511;p18"/>
            <p:cNvSpPr/>
            <p:nvPr/>
          </p:nvSpPr>
          <p:spPr>
            <a:xfrm>
              <a:off x="3319475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2" name="Google Shape;4512;p18"/>
            <p:cNvSpPr/>
            <p:nvPr/>
          </p:nvSpPr>
          <p:spPr>
            <a:xfrm>
              <a:off x="3779950" y="4619300"/>
              <a:ext cx="60075" cy="60100"/>
            </a:xfrm>
            <a:custGeom>
              <a:rect b="b" l="l" r="r" t="t"/>
              <a:pathLst>
                <a:path extrusionOk="0" h="2404" w="2403">
                  <a:moveTo>
                    <a:pt x="668" y="1"/>
                  </a:moveTo>
                  <a:lnTo>
                    <a:pt x="267" y="268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3" name="Google Shape;4513;p18"/>
            <p:cNvSpPr/>
            <p:nvPr/>
          </p:nvSpPr>
          <p:spPr>
            <a:xfrm>
              <a:off x="4237075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802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4" name="Google Shape;4514;p18"/>
            <p:cNvSpPr/>
            <p:nvPr/>
          </p:nvSpPr>
          <p:spPr>
            <a:xfrm>
              <a:off x="4697550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802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5" name="Google Shape;4515;p18"/>
            <p:cNvSpPr/>
            <p:nvPr/>
          </p:nvSpPr>
          <p:spPr>
            <a:xfrm>
              <a:off x="5154700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6"/>
                  </a:lnTo>
                  <a:lnTo>
                    <a:pt x="2536" y="1202"/>
                  </a:lnTo>
                  <a:lnTo>
                    <a:pt x="2536" y="668"/>
                  </a:lnTo>
                  <a:lnTo>
                    <a:pt x="2269" y="268"/>
                  </a:lnTo>
                  <a:lnTo>
                    <a:pt x="18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6" name="Google Shape;4516;p18"/>
            <p:cNvSpPr/>
            <p:nvPr/>
          </p:nvSpPr>
          <p:spPr>
            <a:xfrm>
              <a:off x="5615175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7" name="Google Shape;4517;p18"/>
            <p:cNvSpPr/>
            <p:nvPr/>
          </p:nvSpPr>
          <p:spPr>
            <a:xfrm>
              <a:off x="6075650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668" y="1"/>
                  </a:moveTo>
                  <a:lnTo>
                    <a:pt x="267" y="268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8" name="Google Shape;4518;p18"/>
            <p:cNvSpPr/>
            <p:nvPr/>
          </p:nvSpPr>
          <p:spPr>
            <a:xfrm>
              <a:off x="6532800" y="4619300"/>
              <a:ext cx="63400" cy="60100"/>
            </a:xfrm>
            <a:custGeom>
              <a:rect b="b" l="l" r="r" t="t"/>
              <a:pathLst>
                <a:path extrusionOk="0" h="2404" w="2536">
                  <a:moveTo>
                    <a:pt x="801" y="1"/>
                  </a:moveTo>
                  <a:lnTo>
                    <a:pt x="400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9" name="Google Shape;4519;p18"/>
            <p:cNvSpPr/>
            <p:nvPr/>
          </p:nvSpPr>
          <p:spPr>
            <a:xfrm>
              <a:off x="1023775" y="501637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201" y="1"/>
                  </a:moveTo>
                  <a:lnTo>
                    <a:pt x="667" y="134"/>
                  </a:lnTo>
                  <a:lnTo>
                    <a:pt x="400" y="401"/>
                  </a:lnTo>
                  <a:lnTo>
                    <a:pt x="0" y="802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400" y="2137"/>
                  </a:lnTo>
                  <a:lnTo>
                    <a:pt x="667" y="2403"/>
                  </a:lnTo>
                  <a:lnTo>
                    <a:pt x="1201" y="2537"/>
                  </a:lnTo>
                  <a:lnTo>
                    <a:pt x="1735" y="2403"/>
                  </a:lnTo>
                  <a:lnTo>
                    <a:pt x="2136" y="2137"/>
                  </a:lnTo>
                  <a:lnTo>
                    <a:pt x="2402" y="1736"/>
                  </a:lnTo>
                  <a:lnTo>
                    <a:pt x="2536" y="1202"/>
                  </a:lnTo>
                  <a:lnTo>
                    <a:pt x="2402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0" name="Google Shape;4520;p18"/>
            <p:cNvSpPr/>
            <p:nvPr/>
          </p:nvSpPr>
          <p:spPr>
            <a:xfrm>
              <a:off x="1480900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7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6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1" name="Google Shape;4521;p18"/>
            <p:cNvSpPr/>
            <p:nvPr/>
          </p:nvSpPr>
          <p:spPr>
            <a:xfrm>
              <a:off x="1941375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7"/>
                  </a:lnTo>
                  <a:lnTo>
                    <a:pt x="801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2" name="Google Shape;4522;p18"/>
            <p:cNvSpPr/>
            <p:nvPr/>
          </p:nvSpPr>
          <p:spPr>
            <a:xfrm>
              <a:off x="2401850" y="5016375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1202" y="1"/>
                  </a:moveTo>
                  <a:lnTo>
                    <a:pt x="668" y="134"/>
                  </a:lnTo>
                  <a:lnTo>
                    <a:pt x="268" y="401"/>
                  </a:lnTo>
                  <a:lnTo>
                    <a:pt x="1" y="802"/>
                  </a:lnTo>
                  <a:lnTo>
                    <a:pt x="1" y="1202"/>
                  </a:lnTo>
                  <a:lnTo>
                    <a:pt x="1" y="1736"/>
                  </a:lnTo>
                  <a:lnTo>
                    <a:pt x="268" y="2137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3" name="Google Shape;4523;p18"/>
            <p:cNvSpPr/>
            <p:nvPr/>
          </p:nvSpPr>
          <p:spPr>
            <a:xfrm>
              <a:off x="2859000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7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5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4" name="Google Shape;4524;p18"/>
            <p:cNvSpPr/>
            <p:nvPr/>
          </p:nvSpPr>
          <p:spPr>
            <a:xfrm>
              <a:off x="3319475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1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7"/>
                  </a:lnTo>
                  <a:lnTo>
                    <a:pt x="801" y="2403"/>
                  </a:lnTo>
                  <a:lnTo>
                    <a:pt x="1201" y="2537"/>
                  </a:lnTo>
                  <a:lnTo>
                    <a:pt x="1735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5" name="Google Shape;4525;p18"/>
            <p:cNvSpPr/>
            <p:nvPr/>
          </p:nvSpPr>
          <p:spPr>
            <a:xfrm>
              <a:off x="3779950" y="5016375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1202" y="1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2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7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5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6" name="Google Shape;4526;p18"/>
            <p:cNvSpPr/>
            <p:nvPr/>
          </p:nvSpPr>
          <p:spPr>
            <a:xfrm>
              <a:off x="4237075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6" y="1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7"/>
                  </a:lnTo>
                  <a:lnTo>
                    <a:pt x="802" y="2403"/>
                  </a:lnTo>
                  <a:lnTo>
                    <a:pt x="1336" y="2537"/>
                  </a:lnTo>
                  <a:lnTo>
                    <a:pt x="1736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7" name="Google Shape;4527;p18"/>
            <p:cNvSpPr/>
            <p:nvPr/>
          </p:nvSpPr>
          <p:spPr>
            <a:xfrm>
              <a:off x="4697550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7"/>
                  </a:lnTo>
                  <a:lnTo>
                    <a:pt x="802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8" name="Google Shape;4528;p18"/>
            <p:cNvSpPr/>
            <p:nvPr/>
          </p:nvSpPr>
          <p:spPr>
            <a:xfrm>
              <a:off x="5154700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7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869" y="2403"/>
                  </a:lnTo>
                  <a:lnTo>
                    <a:pt x="2269" y="2137"/>
                  </a:lnTo>
                  <a:lnTo>
                    <a:pt x="2536" y="1736"/>
                  </a:lnTo>
                  <a:lnTo>
                    <a:pt x="2536" y="1202"/>
                  </a:lnTo>
                  <a:lnTo>
                    <a:pt x="2536" y="802"/>
                  </a:lnTo>
                  <a:lnTo>
                    <a:pt x="2269" y="401"/>
                  </a:lnTo>
                  <a:lnTo>
                    <a:pt x="1869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9" name="Google Shape;4529;p18"/>
            <p:cNvSpPr/>
            <p:nvPr/>
          </p:nvSpPr>
          <p:spPr>
            <a:xfrm>
              <a:off x="5615175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7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6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0" name="Google Shape;4530;p18"/>
            <p:cNvSpPr/>
            <p:nvPr/>
          </p:nvSpPr>
          <p:spPr>
            <a:xfrm>
              <a:off x="6075650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2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7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1" name="Google Shape;4531;p18"/>
            <p:cNvSpPr/>
            <p:nvPr/>
          </p:nvSpPr>
          <p:spPr>
            <a:xfrm>
              <a:off x="6532800" y="501637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335" y="1"/>
                  </a:moveTo>
                  <a:lnTo>
                    <a:pt x="801" y="134"/>
                  </a:lnTo>
                  <a:lnTo>
                    <a:pt x="400" y="401"/>
                  </a:lnTo>
                  <a:lnTo>
                    <a:pt x="134" y="802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0" y="2137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5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2" name="Google Shape;4532;p18"/>
            <p:cNvSpPr/>
            <p:nvPr/>
          </p:nvSpPr>
          <p:spPr>
            <a:xfrm>
              <a:off x="1023775" y="5413475"/>
              <a:ext cx="63400" cy="63400"/>
            </a:xfrm>
            <a:custGeom>
              <a:rect b="b" l="l" r="r" t="t"/>
              <a:pathLst>
                <a:path extrusionOk="0" h="2536" w="2536">
                  <a:moveTo>
                    <a:pt x="1201" y="0"/>
                  </a:moveTo>
                  <a:lnTo>
                    <a:pt x="667" y="134"/>
                  </a:lnTo>
                  <a:lnTo>
                    <a:pt x="400" y="400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5"/>
                  </a:lnTo>
                  <a:lnTo>
                    <a:pt x="2536" y="1335"/>
                  </a:lnTo>
                  <a:lnTo>
                    <a:pt x="2402" y="801"/>
                  </a:lnTo>
                  <a:lnTo>
                    <a:pt x="2136" y="400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3" name="Google Shape;4533;p18"/>
            <p:cNvSpPr/>
            <p:nvPr/>
          </p:nvSpPr>
          <p:spPr>
            <a:xfrm>
              <a:off x="1480900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5" y="0"/>
                  </a:moveTo>
                  <a:lnTo>
                    <a:pt x="801" y="134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4" name="Google Shape;4534;p18"/>
            <p:cNvSpPr/>
            <p:nvPr/>
          </p:nvSpPr>
          <p:spPr>
            <a:xfrm>
              <a:off x="1941375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202" y="0"/>
                  </a:moveTo>
                  <a:lnTo>
                    <a:pt x="801" y="134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5" name="Google Shape;4535;p18"/>
            <p:cNvSpPr/>
            <p:nvPr/>
          </p:nvSpPr>
          <p:spPr>
            <a:xfrm>
              <a:off x="2401850" y="5413475"/>
              <a:ext cx="60100" cy="63400"/>
            </a:xfrm>
            <a:custGeom>
              <a:rect b="b" l="l" r="r" t="t"/>
              <a:pathLst>
                <a:path extrusionOk="0" h="2536" w="2404">
                  <a:moveTo>
                    <a:pt x="1202" y="0"/>
                  </a:moveTo>
                  <a:lnTo>
                    <a:pt x="668" y="134"/>
                  </a:lnTo>
                  <a:lnTo>
                    <a:pt x="268" y="400"/>
                  </a:lnTo>
                  <a:lnTo>
                    <a:pt x="1" y="801"/>
                  </a:lnTo>
                  <a:lnTo>
                    <a:pt x="1" y="1335"/>
                  </a:lnTo>
                  <a:lnTo>
                    <a:pt x="1" y="1735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6" name="Google Shape;4536;p18"/>
            <p:cNvSpPr/>
            <p:nvPr/>
          </p:nvSpPr>
          <p:spPr>
            <a:xfrm>
              <a:off x="2859000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5" y="0"/>
                  </a:moveTo>
                  <a:lnTo>
                    <a:pt x="801" y="134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7" name="Google Shape;4537;p18"/>
            <p:cNvSpPr/>
            <p:nvPr/>
          </p:nvSpPr>
          <p:spPr>
            <a:xfrm>
              <a:off x="3319475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201" y="0"/>
                  </a:moveTo>
                  <a:lnTo>
                    <a:pt x="801" y="134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8" name="Google Shape;4538;p18"/>
            <p:cNvSpPr/>
            <p:nvPr/>
          </p:nvSpPr>
          <p:spPr>
            <a:xfrm>
              <a:off x="3779950" y="5413475"/>
              <a:ext cx="60075" cy="63400"/>
            </a:xfrm>
            <a:custGeom>
              <a:rect b="b" l="l" r="r" t="t"/>
              <a:pathLst>
                <a:path extrusionOk="0" h="2536" w="2403">
                  <a:moveTo>
                    <a:pt x="1202" y="0"/>
                  </a:moveTo>
                  <a:lnTo>
                    <a:pt x="668" y="134"/>
                  </a:lnTo>
                  <a:lnTo>
                    <a:pt x="267" y="400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5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9" name="Google Shape;4539;p18"/>
            <p:cNvSpPr/>
            <p:nvPr/>
          </p:nvSpPr>
          <p:spPr>
            <a:xfrm>
              <a:off x="4237075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6" y="0"/>
                  </a:moveTo>
                  <a:lnTo>
                    <a:pt x="802" y="134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4"/>
                  </a:lnTo>
                  <a:lnTo>
                    <a:pt x="13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0" name="Google Shape;4540;p18"/>
            <p:cNvSpPr/>
            <p:nvPr/>
          </p:nvSpPr>
          <p:spPr>
            <a:xfrm>
              <a:off x="4697550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202" y="0"/>
                  </a:moveTo>
                  <a:lnTo>
                    <a:pt x="802" y="134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1" name="Google Shape;4541;p18"/>
            <p:cNvSpPr/>
            <p:nvPr/>
          </p:nvSpPr>
          <p:spPr>
            <a:xfrm>
              <a:off x="5154700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5" y="0"/>
                  </a:moveTo>
                  <a:lnTo>
                    <a:pt x="801" y="134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5"/>
                  </a:lnTo>
                  <a:lnTo>
                    <a:pt x="2536" y="1335"/>
                  </a:lnTo>
                  <a:lnTo>
                    <a:pt x="2536" y="801"/>
                  </a:lnTo>
                  <a:lnTo>
                    <a:pt x="2269" y="400"/>
                  </a:lnTo>
                  <a:lnTo>
                    <a:pt x="1869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2" name="Google Shape;4542;p18"/>
            <p:cNvSpPr/>
            <p:nvPr/>
          </p:nvSpPr>
          <p:spPr>
            <a:xfrm>
              <a:off x="5615175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5" y="0"/>
                  </a:moveTo>
                  <a:lnTo>
                    <a:pt x="801" y="134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3" name="Google Shape;4543;p18"/>
            <p:cNvSpPr/>
            <p:nvPr/>
          </p:nvSpPr>
          <p:spPr>
            <a:xfrm>
              <a:off x="6075650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202" y="0"/>
                  </a:moveTo>
                  <a:lnTo>
                    <a:pt x="668" y="134"/>
                  </a:lnTo>
                  <a:lnTo>
                    <a:pt x="267" y="400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4" name="Google Shape;4544;p18"/>
            <p:cNvSpPr/>
            <p:nvPr/>
          </p:nvSpPr>
          <p:spPr>
            <a:xfrm>
              <a:off x="6532800" y="5413475"/>
              <a:ext cx="63400" cy="63400"/>
            </a:xfrm>
            <a:custGeom>
              <a:rect b="b" l="l" r="r" t="t"/>
              <a:pathLst>
                <a:path extrusionOk="0" h="2536" w="2536">
                  <a:moveTo>
                    <a:pt x="1335" y="0"/>
                  </a:moveTo>
                  <a:lnTo>
                    <a:pt x="801" y="134"/>
                  </a:lnTo>
                  <a:lnTo>
                    <a:pt x="400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545" name="Google Shape;4545;p18"/>
          <p:cNvGrpSpPr/>
          <p:nvPr/>
        </p:nvGrpSpPr>
        <p:grpSpPr>
          <a:xfrm>
            <a:off x="8641824" y="865091"/>
            <a:ext cx="1934189" cy="1818370"/>
            <a:chOff x="1023775" y="238125"/>
            <a:chExt cx="5572425" cy="5238750"/>
          </a:xfrm>
        </p:grpSpPr>
        <p:sp>
          <p:nvSpPr>
            <p:cNvPr id="4546" name="Google Shape;4546;p18"/>
            <p:cNvSpPr/>
            <p:nvPr/>
          </p:nvSpPr>
          <p:spPr>
            <a:xfrm>
              <a:off x="1023775" y="238125"/>
              <a:ext cx="63400" cy="63400"/>
            </a:xfrm>
            <a:custGeom>
              <a:rect b="b" l="l" r="r" t="t"/>
              <a:pathLst>
                <a:path extrusionOk="0" h="2536" w="2536">
                  <a:moveTo>
                    <a:pt x="1201" y="0"/>
                  </a:moveTo>
                  <a:lnTo>
                    <a:pt x="667" y="133"/>
                  </a:lnTo>
                  <a:lnTo>
                    <a:pt x="400" y="400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400" y="2136"/>
                  </a:lnTo>
                  <a:lnTo>
                    <a:pt x="667" y="2402"/>
                  </a:lnTo>
                  <a:lnTo>
                    <a:pt x="1201" y="2536"/>
                  </a:lnTo>
                  <a:lnTo>
                    <a:pt x="1735" y="2402"/>
                  </a:lnTo>
                  <a:lnTo>
                    <a:pt x="2136" y="2136"/>
                  </a:lnTo>
                  <a:lnTo>
                    <a:pt x="2402" y="1735"/>
                  </a:lnTo>
                  <a:lnTo>
                    <a:pt x="2536" y="1335"/>
                  </a:lnTo>
                  <a:lnTo>
                    <a:pt x="2402" y="801"/>
                  </a:lnTo>
                  <a:lnTo>
                    <a:pt x="2136" y="400"/>
                  </a:lnTo>
                  <a:lnTo>
                    <a:pt x="1735" y="133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7" name="Google Shape;4547;p18"/>
            <p:cNvSpPr/>
            <p:nvPr/>
          </p:nvSpPr>
          <p:spPr>
            <a:xfrm>
              <a:off x="1480900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5" y="0"/>
                  </a:moveTo>
                  <a:lnTo>
                    <a:pt x="801" y="133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2"/>
                  </a:lnTo>
                  <a:lnTo>
                    <a:pt x="1335" y="2536"/>
                  </a:lnTo>
                  <a:lnTo>
                    <a:pt x="1736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3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8" name="Google Shape;4548;p18"/>
            <p:cNvSpPr/>
            <p:nvPr/>
          </p:nvSpPr>
          <p:spPr>
            <a:xfrm>
              <a:off x="1941375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202" y="0"/>
                  </a:moveTo>
                  <a:lnTo>
                    <a:pt x="801" y="133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2"/>
                  </a:lnTo>
                  <a:lnTo>
                    <a:pt x="1202" y="2536"/>
                  </a:lnTo>
                  <a:lnTo>
                    <a:pt x="1736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3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9" name="Google Shape;4549;p18"/>
            <p:cNvSpPr/>
            <p:nvPr/>
          </p:nvSpPr>
          <p:spPr>
            <a:xfrm>
              <a:off x="2401850" y="238125"/>
              <a:ext cx="60100" cy="63400"/>
            </a:xfrm>
            <a:custGeom>
              <a:rect b="b" l="l" r="r" t="t"/>
              <a:pathLst>
                <a:path extrusionOk="0" h="2536" w="2404">
                  <a:moveTo>
                    <a:pt x="1202" y="0"/>
                  </a:moveTo>
                  <a:lnTo>
                    <a:pt x="668" y="133"/>
                  </a:lnTo>
                  <a:lnTo>
                    <a:pt x="268" y="400"/>
                  </a:lnTo>
                  <a:lnTo>
                    <a:pt x="1" y="801"/>
                  </a:lnTo>
                  <a:lnTo>
                    <a:pt x="1" y="1335"/>
                  </a:lnTo>
                  <a:lnTo>
                    <a:pt x="1" y="1735"/>
                  </a:lnTo>
                  <a:lnTo>
                    <a:pt x="268" y="2136"/>
                  </a:lnTo>
                  <a:lnTo>
                    <a:pt x="668" y="2402"/>
                  </a:lnTo>
                  <a:lnTo>
                    <a:pt x="1202" y="2536"/>
                  </a:lnTo>
                  <a:lnTo>
                    <a:pt x="1736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3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0" name="Google Shape;4550;p18"/>
            <p:cNvSpPr/>
            <p:nvPr/>
          </p:nvSpPr>
          <p:spPr>
            <a:xfrm>
              <a:off x="2859000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5" y="0"/>
                  </a:moveTo>
                  <a:lnTo>
                    <a:pt x="801" y="133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2"/>
                  </a:lnTo>
                  <a:lnTo>
                    <a:pt x="1335" y="2536"/>
                  </a:lnTo>
                  <a:lnTo>
                    <a:pt x="1735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5" y="133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1" name="Google Shape;4551;p18"/>
            <p:cNvSpPr/>
            <p:nvPr/>
          </p:nvSpPr>
          <p:spPr>
            <a:xfrm>
              <a:off x="3319475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201" y="0"/>
                  </a:moveTo>
                  <a:lnTo>
                    <a:pt x="801" y="133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2"/>
                  </a:lnTo>
                  <a:lnTo>
                    <a:pt x="1201" y="2536"/>
                  </a:lnTo>
                  <a:lnTo>
                    <a:pt x="1735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5" y="133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2" name="Google Shape;4552;p18"/>
            <p:cNvSpPr/>
            <p:nvPr/>
          </p:nvSpPr>
          <p:spPr>
            <a:xfrm>
              <a:off x="3779950" y="238125"/>
              <a:ext cx="60075" cy="63400"/>
            </a:xfrm>
            <a:custGeom>
              <a:rect b="b" l="l" r="r" t="t"/>
              <a:pathLst>
                <a:path extrusionOk="0" h="2536" w="2403">
                  <a:moveTo>
                    <a:pt x="1202" y="0"/>
                  </a:moveTo>
                  <a:lnTo>
                    <a:pt x="668" y="133"/>
                  </a:lnTo>
                  <a:lnTo>
                    <a:pt x="267" y="400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2"/>
                  </a:lnTo>
                  <a:lnTo>
                    <a:pt x="1202" y="2536"/>
                  </a:lnTo>
                  <a:lnTo>
                    <a:pt x="1735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5" y="133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3" name="Google Shape;4553;p18"/>
            <p:cNvSpPr/>
            <p:nvPr/>
          </p:nvSpPr>
          <p:spPr>
            <a:xfrm>
              <a:off x="4237075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6" y="0"/>
                  </a:moveTo>
                  <a:lnTo>
                    <a:pt x="802" y="133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2"/>
                  </a:lnTo>
                  <a:lnTo>
                    <a:pt x="1336" y="2536"/>
                  </a:lnTo>
                  <a:lnTo>
                    <a:pt x="1736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3"/>
                  </a:lnTo>
                  <a:lnTo>
                    <a:pt x="13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4" name="Google Shape;4554;p18"/>
            <p:cNvSpPr/>
            <p:nvPr/>
          </p:nvSpPr>
          <p:spPr>
            <a:xfrm>
              <a:off x="4697550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202" y="0"/>
                  </a:moveTo>
                  <a:lnTo>
                    <a:pt x="802" y="133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2"/>
                  </a:lnTo>
                  <a:lnTo>
                    <a:pt x="1202" y="2536"/>
                  </a:lnTo>
                  <a:lnTo>
                    <a:pt x="1736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3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5" name="Google Shape;4555;p18"/>
            <p:cNvSpPr/>
            <p:nvPr/>
          </p:nvSpPr>
          <p:spPr>
            <a:xfrm>
              <a:off x="5154700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5" y="0"/>
                  </a:moveTo>
                  <a:lnTo>
                    <a:pt x="801" y="133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2"/>
                  </a:lnTo>
                  <a:lnTo>
                    <a:pt x="1335" y="2536"/>
                  </a:lnTo>
                  <a:lnTo>
                    <a:pt x="1869" y="2402"/>
                  </a:lnTo>
                  <a:lnTo>
                    <a:pt x="2269" y="2136"/>
                  </a:lnTo>
                  <a:lnTo>
                    <a:pt x="2536" y="1735"/>
                  </a:lnTo>
                  <a:lnTo>
                    <a:pt x="2536" y="1335"/>
                  </a:lnTo>
                  <a:lnTo>
                    <a:pt x="2536" y="801"/>
                  </a:lnTo>
                  <a:lnTo>
                    <a:pt x="2269" y="400"/>
                  </a:lnTo>
                  <a:lnTo>
                    <a:pt x="1869" y="133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6" name="Google Shape;4556;p18"/>
            <p:cNvSpPr/>
            <p:nvPr/>
          </p:nvSpPr>
          <p:spPr>
            <a:xfrm>
              <a:off x="5615175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5" y="0"/>
                  </a:moveTo>
                  <a:lnTo>
                    <a:pt x="801" y="133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2"/>
                  </a:lnTo>
                  <a:lnTo>
                    <a:pt x="1335" y="2536"/>
                  </a:lnTo>
                  <a:lnTo>
                    <a:pt x="1736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3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7" name="Google Shape;4557;p18"/>
            <p:cNvSpPr/>
            <p:nvPr/>
          </p:nvSpPr>
          <p:spPr>
            <a:xfrm>
              <a:off x="6075650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202" y="0"/>
                  </a:moveTo>
                  <a:lnTo>
                    <a:pt x="668" y="133"/>
                  </a:lnTo>
                  <a:lnTo>
                    <a:pt x="267" y="400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2"/>
                  </a:lnTo>
                  <a:lnTo>
                    <a:pt x="1202" y="2536"/>
                  </a:lnTo>
                  <a:lnTo>
                    <a:pt x="1736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3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8" name="Google Shape;4558;p18"/>
            <p:cNvSpPr/>
            <p:nvPr/>
          </p:nvSpPr>
          <p:spPr>
            <a:xfrm>
              <a:off x="6532800" y="238125"/>
              <a:ext cx="63400" cy="63400"/>
            </a:xfrm>
            <a:custGeom>
              <a:rect b="b" l="l" r="r" t="t"/>
              <a:pathLst>
                <a:path extrusionOk="0" h="2536" w="2536">
                  <a:moveTo>
                    <a:pt x="1335" y="0"/>
                  </a:moveTo>
                  <a:lnTo>
                    <a:pt x="801" y="133"/>
                  </a:lnTo>
                  <a:lnTo>
                    <a:pt x="400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0" y="2136"/>
                  </a:lnTo>
                  <a:lnTo>
                    <a:pt x="801" y="2402"/>
                  </a:lnTo>
                  <a:lnTo>
                    <a:pt x="1335" y="2536"/>
                  </a:lnTo>
                  <a:lnTo>
                    <a:pt x="1735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5" y="133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9" name="Google Shape;4559;p18"/>
            <p:cNvSpPr/>
            <p:nvPr/>
          </p:nvSpPr>
          <p:spPr>
            <a:xfrm>
              <a:off x="1023775" y="63852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667" y="1"/>
                  </a:moveTo>
                  <a:lnTo>
                    <a:pt x="400" y="268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6"/>
                  </a:lnTo>
                  <a:lnTo>
                    <a:pt x="2536" y="1202"/>
                  </a:lnTo>
                  <a:lnTo>
                    <a:pt x="2402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0" name="Google Shape;4560;p18"/>
            <p:cNvSpPr/>
            <p:nvPr/>
          </p:nvSpPr>
          <p:spPr>
            <a:xfrm>
              <a:off x="1480900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1" name="Google Shape;4561;p18"/>
            <p:cNvSpPr/>
            <p:nvPr/>
          </p:nvSpPr>
          <p:spPr>
            <a:xfrm>
              <a:off x="1941375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2" name="Google Shape;4562;p18"/>
            <p:cNvSpPr/>
            <p:nvPr/>
          </p:nvSpPr>
          <p:spPr>
            <a:xfrm>
              <a:off x="2401850" y="638525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668" y="1"/>
                  </a:moveTo>
                  <a:lnTo>
                    <a:pt x="268" y="268"/>
                  </a:lnTo>
                  <a:lnTo>
                    <a:pt x="1" y="668"/>
                  </a:lnTo>
                  <a:lnTo>
                    <a:pt x="1" y="1202"/>
                  </a:lnTo>
                  <a:lnTo>
                    <a:pt x="1" y="1736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3" name="Google Shape;4563;p18"/>
            <p:cNvSpPr/>
            <p:nvPr/>
          </p:nvSpPr>
          <p:spPr>
            <a:xfrm>
              <a:off x="2859000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4" name="Google Shape;4564;p18"/>
            <p:cNvSpPr/>
            <p:nvPr/>
          </p:nvSpPr>
          <p:spPr>
            <a:xfrm>
              <a:off x="3319475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5" name="Google Shape;4565;p18"/>
            <p:cNvSpPr/>
            <p:nvPr/>
          </p:nvSpPr>
          <p:spPr>
            <a:xfrm>
              <a:off x="3779950" y="638525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668" y="1"/>
                  </a:moveTo>
                  <a:lnTo>
                    <a:pt x="267" y="268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6" name="Google Shape;4566;p18"/>
            <p:cNvSpPr/>
            <p:nvPr/>
          </p:nvSpPr>
          <p:spPr>
            <a:xfrm>
              <a:off x="4237075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2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7" name="Google Shape;4567;p18"/>
            <p:cNvSpPr/>
            <p:nvPr/>
          </p:nvSpPr>
          <p:spPr>
            <a:xfrm>
              <a:off x="4697550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2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8" name="Google Shape;4568;p18"/>
            <p:cNvSpPr/>
            <p:nvPr/>
          </p:nvSpPr>
          <p:spPr>
            <a:xfrm>
              <a:off x="5154700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6"/>
                  </a:lnTo>
                  <a:lnTo>
                    <a:pt x="2536" y="1202"/>
                  </a:lnTo>
                  <a:lnTo>
                    <a:pt x="2536" y="668"/>
                  </a:lnTo>
                  <a:lnTo>
                    <a:pt x="2269" y="268"/>
                  </a:lnTo>
                  <a:lnTo>
                    <a:pt x="18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9" name="Google Shape;4569;p18"/>
            <p:cNvSpPr/>
            <p:nvPr/>
          </p:nvSpPr>
          <p:spPr>
            <a:xfrm>
              <a:off x="5615175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0" name="Google Shape;4570;p18"/>
            <p:cNvSpPr/>
            <p:nvPr/>
          </p:nvSpPr>
          <p:spPr>
            <a:xfrm>
              <a:off x="6075650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668" y="1"/>
                  </a:moveTo>
                  <a:lnTo>
                    <a:pt x="267" y="268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1" name="Google Shape;4571;p18"/>
            <p:cNvSpPr/>
            <p:nvPr/>
          </p:nvSpPr>
          <p:spPr>
            <a:xfrm>
              <a:off x="6532800" y="63852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801" y="1"/>
                  </a:moveTo>
                  <a:lnTo>
                    <a:pt x="400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2" name="Google Shape;4572;p18"/>
            <p:cNvSpPr/>
            <p:nvPr/>
          </p:nvSpPr>
          <p:spPr>
            <a:xfrm>
              <a:off x="1023775" y="1035600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201" y="1"/>
                  </a:moveTo>
                  <a:lnTo>
                    <a:pt x="667" y="134"/>
                  </a:lnTo>
                  <a:lnTo>
                    <a:pt x="400" y="401"/>
                  </a:lnTo>
                  <a:lnTo>
                    <a:pt x="0" y="801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6"/>
                  </a:lnTo>
                  <a:lnTo>
                    <a:pt x="2536" y="1202"/>
                  </a:lnTo>
                  <a:lnTo>
                    <a:pt x="2402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3" name="Google Shape;4573;p18"/>
            <p:cNvSpPr/>
            <p:nvPr/>
          </p:nvSpPr>
          <p:spPr>
            <a:xfrm>
              <a:off x="1480900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4" name="Google Shape;4574;p18"/>
            <p:cNvSpPr/>
            <p:nvPr/>
          </p:nvSpPr>
          <p:spPr>
            <a:xfrm>
              <a:off x="1941375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5" name="Google Shape;4575;p18"/>
            <p:cNvSpPr/>
            <p:nvPr/>
          </p:nvSpPr>
          <p:spPr>
            <a:xfrm>
              <a:off x="2401850" y="1035600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1202" y="1"/>
                  </a:moveTo>
                  <a:lnTo>
                    <a:pt x="668" y="134"/>
                  </a:lnTo>
                  <a:lnTo>
                    <a:pt x="268" y="401"/>
                  </a:lnTo>
                  <a:lnTo>
                    <a:pt x="1" y="801"/>
                  </a:lnTo>
                  <a:lnTo>
                    <a:pt x="1" y="1202"/>
                  </a:lnTo>
                  <a:lnTo>
                    <a:pt x="1" y="1736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6" name="Google Shape;4576;p18"/>
            <p:cNvSpPr/>
            <p:nvPr/>
          </p:nvSpPr>
          <p:spPr>
            <a:xfrm>
              <a:off x="2859000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7" name="Google Shape;4577;p18"/>
            <p:cNvSpPr/>
            <p:nvPr/>
          </p:nvSpPr>
          <p:spPr>
            <a:xfrm>
              <a:off x="3319475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1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8" name="Google Shape;4578;p18"/>
            <p:cNvSpPr/>
            <p:nvPr/>
          </p:nvSpPr>
          <p:spPr>
            <a:xfrm>
              <a:off x="3779950" y="1035600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1202" y="1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9" name="Google Shape;4579;p18"/>
            <p:cNvSpPr/>
            <p:nvPr/>
          </p:nvSpPr>
          <p:spPr>
            <a:xfrm>
              <a:off x="4237075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6" y="1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0" name="Google Shape;4580;p18"/>
            <p:cNvSpPr/>
            <p:nvPr/>
          </p:nvSpPr>
          <p:spPr>
            <a:xfrm>
              <a:off x="4697550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1" name="Google Shape;4581;p18"/>
            <p:cNvSpPr/>
            <p:nvPr/>
          </p:nvSpPr>
          <p:spPr>
            <a:xfrm>
              <a:off x="5154700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6"/>
                  </a:lnTo>
                  <a:lnTo>
                    <a:pt x="2536" y="1202"/>
                  </a:lnTo>
                  <a:lnTo>
                    <a:pt x="2536" y="801"/>
                  </a:lnTo>
                  <a:lnTo>
                    <a:pt x="2269" y="401"/>
                  </a:lnTo>
                  <a:lnTo>
                    <a:pt x="1869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2" name="Google Shape;4582;p18"/>
            <p:cNvSpPr/>
            <p:nvPr/>
          </p:nvSpPr>
          <p:spPr>
            <a:xfrm>
              <a:off x="5615175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3" name="Google Shape;4583;p18"/>
            <p:cNvSpPr/>
            <p:nvPr/>
          </p:nvSpPr>
          <p:spPr>
            <a:xfrm>
              <a:off x="6075650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4" name="Google Shape;4584;p18"/>
            <p:cNvSpPr/>
            <p:nvPr/>
          </p:nvSpPr>
          <p:spPr>
            <a:xfrm>
              <a:off x="6532800" y="1035600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335" y="1"/>
                  </a:moveTo>
                  <a:lnTo>
                    <a:pt x="801" y="134"/>
                  </a:lnTo>
                  <a:lnTo>
                    <a:pt x="400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5" name="Google Shape;4585;p18"/>
            <p:cNvSpPr/>
            <p:nvPr/>
          </p:nvSpPr>
          <p:spPr>
            <a:xfrm>
              <a:off x="1023775" y="143267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201" y="1"/>
                  </a:moveTo>
                  <a:lnTo>
                    <a:pt x="667" y="134"/>
                  </a:lnTo>
                  <a:lnTo>
                    <a:pt x="400" y="401"/>
                  </a:lnTo>
                  <a:lnTo>
                    <a:pt x="0" y="802"/>
                  </a:lnTo>
                  <a:lnTo>
                    <a:pt x="0" y="1335"/>
                  </a:lnTo>
                  <a:lnTo>
                    <a:pt x="0" y="1736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6"/>
                  </a:lnTo>
                  <a:lnTo>
                    <a:pt x="2536" y="1335"/>
                  </a:lnTo>
                  <a:lnTo>
                    <a:pt x="2402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6" name="Google Shape;4586;p18"/>
            <p:cNvSpPr/>
            <p:nvPr/>
          </p:nvSpPr>
          <p:spPr>
            <a:xfrm>
              <a:off x="1480900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1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7" name="Google Shape;4587;p18"/>
            <p:cNvSpPr/>
            <p:nvPr/>
          </p:nvSpPr>
          <p:spPr>
            <a:xfrm>
              <a:off x="1941375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1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8" name="Google Shape;4588;p18"/>
            <p:cNvSpPr/>
            <p:nvPr/>
          </p:nvSpPr>
          <p:spPr>
            <a:xfrm>
              <a:off x="2401850" y="1432675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1202" y="1"/>
                  </a:moveTo>
                  <a:lnTo>
                    <a:pt x="668" y="134"/>
                  </a:lnTo>
                  <a:lnTo>
                    <a:pt x="268" y="401"/>
                  </a:lnTo>
                  <a:lnTo>
                    <a:pt x="1" y="802"/>
                  </a:lnTo>
                  <a:lnTo>
                    <a:pt x="1" y="1335"/>
                  </a:lnTo>
                  <a:lnTo>
                    <a:pt x="1" y="1736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9" name="Google Shape;4589;p18"/>
            <p:cNvSpPr/>
            <p:nvPr/>
          </p:nvSpPr>
          <p:spPr>
            <a:xfrm>
              <a:off x="2859000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0" name="Google Shape;4590;p18"/>
            <p:cNvSpPr/>
            <p:nvPr/>
          </p:nvSpPr>
          <p:spPr>
            <a:xfrm>
              <a:off x="3319475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1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1" name="Google Shape;4591;p18"/>
            <p:cNvSpPr/>
            <p:nvPr/>
          </p:nvSpPr>
          <p:spPr>
            <a:xfrm>
              <a:off x="3779950" y="1432675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1202" y="1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2"/>
                  </a:lnTo>
                  <a:lnTo>
                    <a:pt x="0" y="1335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2" name="Google Shape;4592;p18"/>
            <p:cNvSpPr/>
            <p:nvPr/>
          </p:nvSpPr>
          <p:spPr>
            <a:xfrm>
              <a:off x="4237075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6" y="1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1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3" name="Google Shape;4593;p18"/>
            <p:cNvSpPr/>
            <p:nvPr/>
          </p:nvSpPr>
          <p:spPr>
            <a:xfrm>
              <a:off x="4697550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1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4" name="Google Shape;4594;p18"/>
            <p:cNvSpPr/>
            <p:nvPr/>
          </p:nvSpPr>
          <p:spPr>
            <a:xfrm>
              <a:off x="5154700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6"/>
                  </a:lnTo>
                  <a:lnTo>
                    <a:pt x="2536" y="1335"/>
                  </a:lnTo>
                  <a:lnTo>
                    <a:pt x="2536" y="802"/>
                  </a:lnTo>
                  <a:lnTo>
                    <a:pt x="2269" y="401"/>
                  </a:lnTo>
                  <a:lnTo>
                    <a:pt x="1869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5" name="Google Shape;4595;p18"/>
            <p:cNvSpPr/>
            <p:nvPr/>
          </p:nvSpPr>
          <p:spPr>
            <a:xfrm>
              <a:off x="5615175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6" name="Google Shape;4596;p18"/>
            <p:cNvSpPr/>
            <p:nvPr/>
          </p:nvSpPr>
          <p:spPr>
            <a:xfrm>
              <a:off x="6075650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2"/>
                  </a:lnTo>
                  <a:lnTo>
                    <a:pt x="0" y="1335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7" name="Google Shape;4597;p18"/>
            <p:cNvSpPr/>
            <p:nvPr/>
          </p:nvSpPr>
          <p:spPr>
            <a:xfrm>
              <a:off x="6532800" y="143267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335" y="1"/>
                  </a:moveTo>
                  <a:lnTo>
                    <a:pt x="801" y="134"/>
                  </a:lnTo>
                  <a:lnTo>
                    <a:pt x="400" y="401"/>
                  </a:lnTo>
                  <a:lnTo>
                    <a:pt x="134" y="802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8" name="Google Shape;4598;p18"/>
            <p:cNvSpPr/>
            <p:nvPr/>
          </p:nvSpPr>
          <p:spPr>
            <a:xfrm>
              <a:off x="1023775" y="1833100"/>
              <a:ext cx="63400" cy="60075"/>
            </a:xfrm>
            <a:custGeom>
              <a:rect b="b" l="l" r="r" t="t"/>
              <a:pathLst>
                <a:path extrusionOk="0" h="2403" w="2536">
                  <a:moveTo>
                    <a:pt x="667" y="0"/>
                  </a:moveTo>
                  <a:lnTo>
                    <a:pt x="400" y="267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5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5"/>
                  </a:lnTo>
                  <a:lnTo>
                    <a:pt x="2536" y="1202"/>
                  </a:lnTo>
                  <a:lnTo>
                    <a:pt x="2402" y="668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9" name="Google Shape;4599;p18"/>
            <p:cNvSpPr/>
            <p:nvPr/>
          </p:nvSpPr>
          <p:spPr>
            <a:xfrm>
              <a:off x="1480900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801" y="0"/>
                  </a:moveTo>
                  <a:lnTo>
                    <a:pt x="401" y="267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0" name="Google Shape;4600;p18"/>
            <p:cNvSpPr/>
            <p:nvPr/>
          </p:nvSpPr>
          <p:spPr>
            <a:xfrm>
              <a:off x="1941375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801" y="0"/>
                  </a:moveTo>
                  <a:lnTo>
                    <a:pt x="401" y="267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1" name="Google Shape;4601;p18"/>
            <p:cNvSpPr/>
            <p:nvPr/>
          </p:nvSpPr>
          <p:spPr>
            <a:xfrm>
              <a:off x="2401850" y="1833100"/>
              <a:ext cx="60100" cy="60075"/>
            </a:xfrm>
            <a:custGeom>
              <a:rect b="b" l="l" r="r" t="t"/>
              <a:pathLst>
                <a:path extrusionOk="0" h="2403" w="2404">
                  <a:moveTo>
                    <a:pt x="668" y="0"/>
                  </a:moveTo>
                  <a:lnTo>
                    <a:pt x="268" y="267"/>
                  </a:lnTo>
                  <a:lnTo>
                    <a:pt x="1" y="668"/>
                  </a:lnTo>
                  <a:lnTo>
                    <a:pt x="1" y="1202"/>
                  </a:lnTo>
                  <a:lnTo>
                    <a:pt x="1" y="1735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2" name="Google Shape;4602;p18"/>
            <p:cNvSpPr/>
            <p:nvPr/>
          </p:nvSpPr>
          <p:spPr>
            <a:xfrm>
              <a:off x="2859000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801" y="0"/>
                  </a:moveTo>
                  <a:lnTo>
                    <a:pt x="401" y="267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3" name="Google Shape;4603;p18"/>
            <p:cNvSpPr/>
            <p:nvPr/>
          </p:nvSpPr>
          <p:spPr>
            <a:xfrm>
              <a:off x="3319475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801" y="0"/>
                  </a:moveTo>
                  <a:lnTo>
                    <a:pt x="401" y="267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4" name="Google Shape;4604;p18"/>
            <p:cNvSpPr/>
            <p:nvPr/>
          </p:nvSpPr>
          <p:spPr>
            <a:xfrm>
              <a:off x="3779950" y="1833100"/>
              <a:ext cx="60075" cy="60075"/>
            </a:xfrm>
            <a:custGeom>
              <a:rect b="b" l="l" r="r" t="t"/>
              <a:pathLst>
                <a:path extrusionOk="0" h="2403" w="2403">
                  <a:moveTo>
                    <a:pt x="668" y="0"/>
                  </a:moveTo>
                  <a:lnTo>
                    <a:pt x="267" y="267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5" name="Google Shape;4605;p18"/>
            <p:cNvSpPr/>
            <p:nvPr/>
          </p:nvSpPr>
          <p:spPr>
            <a:xfrm>
              <a:off x="4237075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802" y="0"/>
                  </a:moveTo>
                  <a:lnTo>
                    <a:pt x="401" y="267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6" name="Google Shape;4606;p18"/>
            <p:cNvSpPr/>
            <p:nvPr/>
          </p:nvSpPr>
          <p:spPr>
            <a:xfrm>
              <a:off x="4697550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802" y="0"/>
                  </a:moveTo>
                  <a:lnTo>
                    <a:pt x="401" y="267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7" name="Google Shape;4607;p18"/>
            <p:cNvSpPr/>
            <p:nvPr/>
          </p:nvSpPr>
          <p:spPr>
            <a:xfrm>
              <a:off x="5154700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801" y="0"/>
                  </a:moveTo>
                  <a:lnTo>
                    <a:pt x="401" y="267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5"/>
                  </a:lnTo>
                  <a:lnTo>
                    <a:pt x="2536" y="1202"/>
                  </a:lnTo>
                  <a:lnTo>
                    <a:pt x="2536" y="668"/>
                  </a:lnTo>
                  <a:lnTo>
                    <a:pt x="2269" y="267"/>
                  </a:lnTo>
                  <a:lnTo>
                    <a:pt x="18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8" name="Google Shape;4608;p18"/>
            <p:cNvSpPr/>
            <p:nvPr/>
          </p:nvSpPr>
          <p:spPr>
            <a:xfrm>
              <a:off x="5615175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801" y="0"/>
                  </a:moveTo>
                  <a:lnTo>
                    <a:pt x="401" y="267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9" name="Google Shape;4609;p18"/>
            <p:cNvSpPr/>
            <p:nvPr/>
          </p:nvSpPr>
          <p:spPr>
            <a:xfrm>
              <a:off x="6075650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668" y="0"/>
                  </a:moveTo>
                  <a:lnTo>
                    <a:pt x="267" y="267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0" name="Google Shape;4610;p18"/>
            <p:cNvSpPr/>
            <p:nvPr/>
          </p:nvSpPr>
          <p:spPr>
            <a:xfrm>
              <a:off x="6532800" y="1833100"/>
              <a:ext cx="63400" cy="60075"/>
            </a:xfrm>
            <a:custGeom>
              <a:rect b="b" l="l" r="r" t="t"/>
              <a:pathLst>
                <a:path extrusionOk="0" h="2403" w="2536">
                  <a:moveTo>
                    <a:pt x="801" y="0"/>
                  </a:moveTo>
                  <a:lnTo>
                    <a:pt x="400" y="267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5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1" name="Google Shape;4611;p18"/>
            <p:cNvSpPr/>
            <p:nvPr/>
          </p:nvSpPr>
          <p:spPr>
            <a:xfrm>
              <a:off x="1023775" y="223017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201" y="0"/>
                  </a:moveTo>
                  <a:lnTo>
                    <a:pt x="667" y="134"/>
                  </a:lnTo>
                  <a:lnTo>
                    <a:pt x="400" y="401"/>
                  </a:lnTo>
                  <a:lnTo>
                    <a:pt x="0" y="801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6"/>
                  </a:lnTo>
                  <a:lnTo>
                    <a:pt x="2536" y="1202"/>
                  </a:lnTo>
                  <a:lnTo>
                    <a:pt x="2402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2" name="Google Shape;4612;p18"/>
            <p:cNvSpPr/>
            <p:nvPr/>
          </p:nvSpPr>
          <p:spPr>
            <a:xfrm>
              <a:off x="1480900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3" name="Google Shape;4613;p18"/>
            <p:cNvSpPr/>
            <p:nvPr/>
          </p:nvSpPr>
          <p:spPr>
            <a:xfrm>
              <a:off x="1941375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4" name="Google Shape;4614;p18"/>
            <p:cNvSpPr/>
            <p:nvPr/>
          </p:nvSpPr>
          <p:spPr>
            <a:xfrm>
              <a:off x="2401850" y="2230175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1202" y="0"/>
                  </a:moveTo>
                  <a:lnTo>
                    <a:pt x="668" y="134"/>
                  </a:lnTo>
                  <a:lnTo>
                    <a:pt x="268" y="401"/>
                  </a:lnTo>
                  <a:lnTo>
                    <a:pt x="1" y="801"/>
                  </a:lnTo>
                  <a:lnTo>
                    <a:pt x="1" y="1202"/>
                  </a:lnTo>
                  <a:lnTo>
                    <a:pt x="1" y="1736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5" name="Google Shape;4615;p18"/>
            <p:cNvSpPr/>
            <p:nvPr/>
          </p:nvSpPr>
          <p:spPr>
            <a:xfrm>
              <a:off x="2859000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6" name="Google Shape;4616;p18"/>
            <p:cNvSpPr/>
            <p:nvPr/>
          </p:nvSpPr>
          <p:spPr>
            <a:xfrm>
              <a:off x="3319475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1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7" name="Google Shape;4617;p18"/>
            <p:cNvSpPr/>
            <p:nvPr/>
          </p:nvSpPr>
          <p:spPr>
            <a:xfrm>
              <a:off x="3779950" y="2230175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1202" y="0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8" name="Google Shape;4618;p18"/>
            <p:cNvSpPr/>
            <p:nvPr/>
          </p:nvSpPr>
          <p:spPr>
            <a:xfrm>
              <a:off x="4237075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6" y="0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9" name="Google Shape;4619;p18"/>
            <p:cNvSpPr/>
            <p:nvPr/>
          </p:nvSpPr>
          <p:spPr>
            <a:xfrm>
              <a:off x="4697550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0" name="Google Shape;4620;p18"/>
            <p:cNvSpPr/>
            <p:nvPr/>
          </p:nvSpPr>
          <p:spPr>
            <a:xfrm>
              <a:off x="5154700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6"/>
                  </a:lnTo>
                  <a:lnTo>
                    <a:pt x="2536" y="1202"/>
                  </a:lnTo>
                  <a:lnTo>
                    <a:pt x="2536" y="801"/>
                  </a:lnTo>
                  <a:lnTo>
                    <a:pt x="2269" y="401"/>
                  </a:lnTo>
                  <a:lnTo>
                    <a:pt x="1869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1" name="Google Shape;4621;p18"/>
            <p:cNvSpPr/>
            <p:nvPr/>
          </p:nvSpPr>
          <p:spPr>
            <a:xfrm>
              <a:off x="5615175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2" name="Google Shape;4622;p18"/>
            <p:cNvSpPr/>
            <p:nvPr/>
          </p:nvSpPr>
          <p:spPr>
            <a:xfrm>
              <a:off x="6075650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3" name="Google Shape;4623;p18"/>
            <p:cNvSpPr/>
            <p:nvPr/>
          </p:nvSpPr>
          <p:spPr>
            <a:xfrm>
              <a:off x="6532800" y="223017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335" y="0"/>
                  </a:moveTo>
                  <a:lnTo>
                    <a:pt x="801" y="134"/>
                  </a:lnTo>
                  <a:lnTo>
                    <a:pt x="400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4" name="Google Shape;4624;p18"/>
            <p:cNvSpPr/>
            <p:nvPr/>
          </p:nvSpPr>
          <p:spPr>
            <a:xfrm>
              <a:off x="1023775" y="2627250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201" y="0"/>
                  </a:moveTo>
                  <a:lnTo>
                    <a:pt x="667" y="134"/>
                  </a:lnTo>
                  <a:lnTo>
                    <a:pt x="400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6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6"/>
                  </a:lnTo>
                  <a:lnTo>
                    <a:pt x="2536" y="1335"/>
                  </a:lnTo>
                  <a:lnTo>
                    <a:pt x="2402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5" name="Google Shape;4625;p18"/>
            <p:cNvSpPr/>
            <p:nvPr/>
          </p:nvSpPr>
          <p:spPr>
            <a:xfrm>
              <a:off x="1480900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6" name="Google Shape;4626;p18"/>
            <p:cNvSpPr/>
            <p:nvPr/>
          </p:nvSpPr>
          <p:spPr>
            <a:xfrm>
              <a:off x="1941375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7" name="Google Shape;4627;p18"/>
            <p:cNvSpPr/>
            <p:nvPr/>
          </p:nvSpPr>
          <p:spPr>
            <a:xfrm>
              <a:off x="2401850" y="2627250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1202" y="0"/>
                  </a:moveTo>
                  <a:lnTo>
                    <a:pt x="668" y="134"/>
                  </a:lnTo>
                  <a:lnTo>
                    <a:pt x="268" y="401"/>
                  </a:lnTo>
                  <a:lnTo>
                    <a:pt x="1" y="801"/>
                  </a:lnTo>
                  <a:lnTo>
                    <a:pt x="1" y="1335"/>
                  </a:lnTo>
                  <a:lnTo>
                    <a:pt x="1" y="1736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8" name="Google Shape;4628;p18"/>
            <p:cNvSpPr/>
            <p:nvPr/>
          </p:nvSpPr>
          <p:spPr>
            <a:xfrm>
              <a:off x="2859000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9" name="Google Shape;4629;p18"/>
            <p:cNvSpPr/>
            <p:nvPr/>
          </p:nvSpPr>
          <p:spPr>
            <a:xfrm>
              <a:off x="3319475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1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0" name="Google Shape;4630;p18"/>
            <p:cNvSpPr/>
            <p:nvPr/>
          </p:nvSpPr>
          <p:spPr>
            <a:xfrm>
              <a:off x="3779950" y="2627250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1202" y="0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1" name="Google Shape;4631;p18"/>
            <p:cNvSpPr/>
            <p:nvPr/>
          </p:nvSpPr>
          <p:spPr>
            <a:xfrm>
              <a:off x="4237075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6" y="0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2" name="Google Shape;4632;p18"/>
            <p:cNvSpPr/>
            <p:nvPr/>
          </p:nvSpPr>
          <p:spPr>
            <a:xfrm>
              <a:off x="4697550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3" name="Google Shape;4633;p18"/>
            <p:cNvSpPr/>
            <p:nvPr/>
          </p:nvSpPr>
          <p:spPr>
            <a:xfrm>
              <a:off x="5154700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6"/>
                  </a:lnTo>
                  <a:lnTo>
                    <a:pt x="2536" y="1335"/>
                  </a:lnTo>
                  <a:lnTo>
                    <a:pt x="2536" y="801"/>
                  </a:lnTo>
                  <a:lnTo>
                    <a:pt x="2269" y="401"/>
                  </a:lnTo>
                  <a:lnTo>
                    <a:pt x="1869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4" name="Google Shape;4634;p18"/>
            <p:cNvSpPr/>
            <p:nvPr/>
          </p:nvSpPr>
          <p:spPr>
            <a:xfrm>
              <a:off x="5615175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5" name="Google Shape;4635;p18"/>
            <p:cNvSpPr/>
            <p:nvPr/>
          </p:nvSpPr>
          <p:spPr>
            <a:xfrm>
              <a:off x="6075650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6" name="Google Shape;4636;p18"/>
            <p:cNvSpPr/>
            <p:nvPr/>
          </p:nvSpPr>
          <p:spPr>
            <a:xfrm>
              <a:off x="6532800" y="2627250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335" y="0"/>
                  </a:moveTo>
                  <a:lnTo>
                    <a:pt x="801" y="134"/>
                  </a:lnTo>
                  <a:lnTo>
                    <a:pt x="400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7" name="Google Shape;4637;p18"/>
            <p:cNvSpPr/>
            <p:nvPr/>
          </p:nvSpPr>
          <p:spPr>
            <a:xfrm>
              <a:off x="1023775" y="302432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201" y="1"/>
                  </a:moveTo>
                  <a:lnTo>
                    <a:pt x="667" y="134"/>
                  </a:lnTo>
                  <a:lnTo>
                    <a:pt x="400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869"/>
                  </a:lnTo>
                  <a:lnTo>
                    <a:pt x="400" y="2270"/>
                  </a:lnTo>
                  <a:lnTo>
                    <a:pt x="667" y="2537"/>
                  </a:lnTo>
                  <a:lnTo>
                    <a:pt x="1735" y="2537"/>
                  </a:lnTo>
                  <a:lnTo>
                    <a:pt x="2136" y="2270"/>
                  </a:lnTo>
                  <a:lnTo>
                    <a:pt x="2402" y="1869"/>
                  </a:lnTo>
                  <a:lnTo>
                    <a:pt x="2536" y="1335"/>
                  </a:lnTo>
                  <a:lnTo>
                    <a:pt x="2402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8" name="Google Shape;4638;p18"/>
            <p:cNvSpPr/>
            <p:nvPr/>
          </p:nvSpPr>
          <p:spPr>
            <a:xfrm>
              <a:off x="1480900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869"/>
                  </a:lnTo>
                  <a:lnTo>
                    <a:pt x="401" y="2270"/>
                  </a:lnTo>
                  <a:lnTo>
                    <a:pt x="801" y="2537"/>
                  </a:lnTo>
                  <a:lnTo>
                    <a:pt x="1736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9" name="Google Shape;4639;p18"/>
            <p:cNvSpPr/>
            <p:nvPr/>
          </p:nvSpPr>
          <p:spPr>
            <a:xfrm>
              <a:off x="1941375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869"/>
                  </a:lnTo>
                  <a:lnTo>
                    <a:pt x="401" y="2270"/>
                  </a:lnTo>
                  <a:lnTo>
                    <a:pt x="801" y="2537"/>
                  </a:lnTo>
                  <a:lnTo>
                    <a:pt x="1736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0" name="Google Shape;4640;p18"/>
            <p:cNvSpPr/>
            <p:nvPr/>
          </p:nvSpPr>
          <p:spPr>
            <a:xfrm>
              <a:off x="2401850" y="3024325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1202" y="1"/>
                  </a:moveTo>
                  <a:lnTo>
                    <a:pt x="668" y="134"/>
                  </a:lnTo>
                  <a:lnTo>
                    <a:pt x="268" y="401"/>
                  </a:lnTo>
                  <a:lnTo>
                    <a:pt x="1" y="801"/>
                  </a:lnTo>
                  <a:lnTo>
                    <a:pt x="1" y="1335"/>
                  </a:lnTo>
                  <a:lnTo>
                    <a:pt x="1" y="1869"/>
                  </a:lnTo>
                  <a:lnTo>
                    <a:pt x="268" y="2270"/>
                  </a:lnTo>
                  <a:lnTo>
                    <a:pt x="668" y="2537"/>
                  </a:lnTo>
                  <a:lnTo>
                    <a:pt x="1736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1" name="Google Shape;4641;p18"/>
            <p:cNvSpPr/>
            <p:nvPr/>
          </p:nvSpPr>
          <p:spPr>
            <a:xfrm>
              <a:off x="2859000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869"/>
                  </a:lnTo>
                  <a:lnTo>
                    <a:pt x="401" y="2270"/>
                  </a:lnTo>
                  <a:lnTo>
                    <a:pt x="801" y="2537"/>
                  </a:lnTo>
                  <a:lnTo>
                    <a:pt x="1735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2" name="Google Shape;4642;p18"/>
            <p:cNvSpPr/>
            <p:nvPr/>
          </p:nvSpPr>
          <p:spPr>
            <a:xfrm>
              <a:off x="3319475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1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869"/>
                  </a:lnTo>
                  <a:lnTo>
                    <a:pt x="401" y="2270"/>
                  </a:lnTo>
                  <a:lnTo>
                    <a:pt x="801" y="2537"/>
                  </a:lnTo>
                  <a:lnTo>
                    <a:pt x="1735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3" name="Google Shape;4643;p18"/>
            <p:cNvSpPr/>
            <p:nvPr/>
          </p:nvSpPr>
          <p:spPr>
            <a:xfrm>
              <a:off x="3779950" y="3024325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1202" y="1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869"/>
                  </a:lnTo>
                  <a:lnTo>
                    <a:pt x="267" y="2270"/>
                  </a:lnTo>
                  <a:lnTo>
                    <a:pt x="668" y="2537"/>
                  </a:lnTo>
                  <a:lnTo>
                    <a:pt x="1735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4" name="Google Shape;4644;p18"/>
            <p:cNvSpPr/>
            <p:nvPr/>
          </p:nvSpPr>
          <p:spPr>
            <a:xfrm>
              <a:off x="4237075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6" y="1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869"/>
                  </a:lnTo>
                  <a:lnTo>
                    <a:pt x="401" y="2270"/>
                  </a:lnTo>
                  <a:lnTo>
                    <a:pt x="802" y="2537"/>
                  </a:lnTo>
                  <a:lnTo>
                    <a:pt x="1736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5" name="Google Shape;4645;p18"/>
            <p:cNvSpPr/>
            <p:nvPr/>
          </p:nvSpPr>
          <p:spPr>
            <a:xfrm>
              <a:off x="4697550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869"/>
                  </a:lnTo>
                  <a:lnTo>
                    <a:pt x="401" y="2270"/>
                  </a:lnTo>
                  <a:lnTo>
                    <a:pt x="802" y="2537"/>
                  </a:lnTo>
                  <a:lnTo>
                    <a:pt x="1736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6" name="Google Shape;4646;p18"/>
            <p:cNvSpPr/>
            <p:nvPr/>
          </p:nvSpPr>
          <p:spPr>
            <a:xfrm>
              <a:off x="5154700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869"/>
                  </a:lnTo>
                  <a:lnTo>
                    <a:pt x="401" y="2270"/>
                  </a:lnTo>
                  <a:lnTo>
                    <a:pt x="801" y="2537"/>
                  </a:lnTo>
                  <a:lnTo>
                    <a:pt x="1869" y="2537"/>
                  </a:lnTo>
                  <a:lnTo>
                    <a:pt x="2269" y="2270"/>
                  </a:lnTo>
                  <a:lnTo>
                    <a:pt x="2536" y="1869"/>
                  </a:lnTo>
                  <a:lnTo>
                    <a:pt x="2536" y="1335"/>
                  </a:lnTo>
                  <a:lnTo>
                    <a:pt x="2536" y="801"/>
                  </a:lnTo>
                  <a:lnTo>
                    <a:pt x="2269" y="401"/>
                  </a:lnTo>
                  <a:lnTo>
                    <a:pt x="1869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7" name="Google Shape;4647;p18"/>
            <p:cNvSpPr/>
            <p:nvPr/>
          </p:nvSpPr>
          <p:spPr>
            <a:xfrm>
              <a:off x="5615175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869"/>
                  </a:lnTo>
                  <a:lnTo>
                    <a:pt x="401" y="2270"/>
                  </a:lnTo>
                  <a:lnTo>
                    <a:pt x="801" y="2537"/>
                  </a:lnTo>
                  <a:lnTo>
                    <a:pt x="1736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8" name="Google Shape;4648;p18"/>
            <p:cNvSpPr/>
            <p:nvPr/>
          </p:nvSpPr>
          <p:spPr>
            <a:xfrm>
              <a:off x="6075650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869"/>
                  </a:lnTo>
                  <a:lnTo>
                    <a:pt x="267" y="2270"/>
                  </a:lnTo>
                  <a:lnTo>
                    <a:pt x="668" y="2537"/>
                  </a:lnTo>
                  <a:lnTo>
                    <a:pt x="1736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9" name="Google Shape;4649;p18"/>
            <p:cNvSpPr/>
            <p:nvPr/>
          </p:nvSpPr>
          <p:spPr>
            <a:xfrm>
              <a:off x="6532800" y="302432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335" y="1"/>
                  </a:moveTo>
                  <a:lnTo>
                    <a:pt x="801" y="134"/>
                  </a:lnTo>
                  <a:lnTo>
                    <a:pt x="400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869"/>
                  </a:lnTo>
                  <a:lnTo>
                    <a:pt x="400" y="2270"/>
                  </a:lnTo>
                  <a:lnTo>
                    <a:pt x="801" y="2537"/>
                  </a:lnTo>
                  <a:lnTo>
                    <a:pt x="1735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0" name="Google Shape;4650;p18"/>
            <p:cNvSpPr/>
            <p:nvPr/>
          </p:nvSpPr>
          <p:spPr>
            <a:xfrm>
              <a:off x="1023775" y="3424750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667" y="0"/>
                  </a:moveTo>
                  <a:lnTo>
                    <a:pt x="400" y="267"/>
                  </a:lnTo>
                  <a:lnTo>
                    <a:pt x="0" y="667"/>
                  </a:lnTo>
                  <a:lnTo>
                    <a:pt x="0" y="1201"/>
                  </a:lnTo>
                  <a:lnTo>
                    <a:pt x="0" y="1735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5"/>
                  </a:lnTo>
                  <a:lnTo>
                    <a:pt x="2536" y="1201"/>
                  </a:lnTo>
                  <a:lnTo>
                    <a:pt x="2402" y="667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1" name="Google Shape;4651;p18"/>
            <p:cNvSpPr/>
            <p:nvPr/>
          </p:nvSpPr>
          <p:spPr>
            <a:xfrm>
              <a:off x="1480900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0"/>
                  </a:moveTo>
                  <a:lnTo>
                    <a:pt x="401" y="267"/>
                  </a:lnTo>
                  <a:lnTo>
                    <a:pt x="134" y="667"/>
                  </a:lnTo>
                  <a:lnTo>
                    <a:pt x="1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2" name="Google Shape;4652;p18"/>
            <p:cNvSpPr/>
            <p:nvPr/>
          </p:nvSpPr>
          <p:spPr>
            <a:xfrm>
              <a:off x="1941375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0"/>
                  </a:moveTo>
                  <a:lnTo>
                    <a:pt x="401" y="267"/>
                  </a:lnTo>
                  <a:lnTo>
                    <a:pt x="134" y="667"/>
                  </a:lnTo>
                  <a:lnTo>
                    <a:pt x="1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3" name="Google Shape;4653;p18"/>
            <p:cNvSpPr/>
            <p:nvPr/>
          </p:nvSpPr>
          <p:spPr>
            <a:xfrm>
              <a:off x="2401850" y="3424750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668" y="0"/>
                  </a:moveTo>
                  <a:lnTo>
                    <a:pt x="268" y="267"/>
                  </a:lnTo>
                  <a:lnTo>
                    <a:pt x="1" y="667"/>
                  </a:lnTo>
                  <a:lnTo>
                    <a:pt x="1" y="1201"/>
                  </a:lnTo>
                  <a:lnTo>
                    <a:pt x="1" y="1735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4" name="Google Shape;4654;p18"/>
            <p:cNvSpPr/>
            <p:nvPr/>
          </p:nvSpPr>
          <p:spPr>
            <a:xfrm>
              <a:off x="2859000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0"/>
                  </a:moveTo>
                  <a:lnTo>
                    <a:pt x="401" y="267"/>
                  </a:lnTo>
                  <a:lnTo>
                    <a:pt x="134" y="667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5" name="Google Shape;4655;p18"/>
            <p:cNvSpPr/>
            <p:nvPr/>
          </p:nvSpPr>
          <p:spPr>
            <a:xfrm>
              <a:off x="3319475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0"/>
                  </a:moveTo>
                  <a:lnTo>
                    <a:pt x="401" y="267"/>
                  </a:lnTo>
                  <a:lnTo>
                    <a:pt x="134" y="667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6" name="Google Shape;4656;p18"/>
            <p:cNvSpPr/>
            <p:nvPr/>
          </p:nvSpPr>
          <p:spPr>
            <a:xfrm>
              <a:off x="3779950" y="3424750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668" y="0"/>
                  </a:moveTo>
                  <a:lnTo>
                    <a:pt x="267" y="267"/>
                  </a:lnTo>
                  <a:lnTo>
                    <a:pt x="0" y="667"/>
                  </a:lnTo>
                  <a:lnTo>
                    <a:pt x="0" y="1201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7" name="Google Shape;4657;p18"/>
            <p:cNvSpPr/>
            <p:nvPr/>
          </p:nvSpPr>
          <p:spPr>
            <a:xfrm>
              <a:off x="4237075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2" y="0"/>
                  </a:moveTo>
                  <a:lnTo>
                    <a:pt x="401" y="267"/>
                  </a:lnTo>
                  <a:lnTo>
                    <a:pt x="134" y="667"/>
                  </a:lnTo>
                  <a:lnTo>
                    <a:pt x="1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8" name="Google Shape;4658;p18"/>
            <p:cNvSpPr/>
            <p:nvPr/>
          </p:nvSpPr>
          <p:spPr>
            <a:xfrm>
              <a:off x="4697550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2" y="0"/>
                  </a:moveTo>
                  <a:lnTo>
                    <a:pt x="401" y="267"/>
                  </a:lnTo>
                  <a:lnTo>
                    <a:pt x="134" y="667"/>
                  </a:lnTo>
                  <a:lnTo>
                    <a:pt x="1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9" name="Google Shape;4659;p18"/>
            <p:cNvSpPr/>
            <p:nvPr/>
          </p:nvSpPr>
          <p:spPr>
            <a:xfrm>
              <a:off x="5154700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0"/>
                  </a:moveTo>
                  <a:lnTo>
                    <a:pt x="401" y="267"/>
                  </a:lnTo>
                  <a:lnTo>
                    <a:pt x="134" y="667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5"/>
                  </a:lnTo>
                  <a:lnTo>
                    <a:pt x="2536" y="1201"/>
                  </a:lnTo>
                  <a:lnTo>
                    <a:pt x="2536" y="667"/>
                  </a:lnTo>
                  <a:lnTo>
                    <a:pt x="2269" y="267"/>
                  </a:lnTo>
                  <a:lnTo>
                    <a:pt x="18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0" name="Google Shape;4660;p18"/>
            <p:cNvSpPr/>
            <p:nvPr/>
          </p:nvSpPr>
          <p:spPr>
            <a:xfrm>
              <a:off x="5615175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0"/>
                  </a:moveTo>
                  <a:lnTo>
                    <a:pt x="401" y="267"/>
                  </a:lnTo>
                  <a:lnTo>
                    <a:pt x="134" y="667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1" name="Google Shape;4661;p18"/>
            <p:cNvSpPr/>
            <p:nvPr/>
          </p:nvSpPr>
          <p:spPr>
            <a:xfrm>
              <a:off x="6075650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668" y="0"/>
                  </a:moveTo>
                  <a:lnTo>
                    <a:pt x="267" y="267"/>
                  </a:lnTo>
                  <a:lnTo>
                    <a:pt x="0" y="667"/>
                  </a:lnTo>
                  <a:lnTo>
                    <a:pt x="0" y="1201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2" name="Google Shape;4662;p18"/>
            <p:cNvSpPr/>
            <p:nvPr/>
          </p:nvSpPr>
          <p:spPr>
            <a:xfrm>
              <a:off x="6532800" y="3424750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801" y="0"/>
                  </a:moveTo>
                  <a:lnTo>
                    <a:pt x="400" y="267"/>
                  </a:lnTo>
                  <a:lnTo>
                    <a:pt x="134" y="667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3" name="Google Shape;4663;p18"/>
            <p:cNvSpPr/>
            <p:nvPr/>
          </p:nvSpPr>
          <p:spPr>
            <a:xfrm>
              <a:off x="1023775" y="382182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201" y="0"/>
                  </a:moveTo>
                  <a:lnTo>
                    <a:pt x="667" y="134"/>
                  </a:lnTo>
                  <a:lnTo>
                    <a:pt x="400" y="401"/>
                  </a:lnTo>
                  <a:lnTo>
                    <a:pt x="0" y="801"/>
                  </a:lnTo>
                  <a:lnTo>
                    <a:pt x="0" y="1201"/>
                  </a:lnTo>
                  <a:lnTo>
                    <a:pt x="0" y="1735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5"/>
                  </a:lnTo>
                  <a:lnTo>
                    <a:pt x="2536" y="1201"/>
                  </a:lnTo>
                  <a:lnTo>
                    <a:pt x="2402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4" name="Google Shape;4664;p18"/>
            <p:cNvSpPr/>
            <p:nvPr/>
          </p:nvSpPr>
          <p:spPr>
            <a:xfrm>
              <a:off x="1480900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5" name="Google Shape;4665;p18"/>
            <p:cNvSpPr/>
            <p:nvPr/>
          </p:nvSpPr>
          <p:spPr>
            <a:xfrm>
              <a:off x="1941375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6" name="Google Shape;4666;p18"/>
            <p:cNvSpPr/>
            <p:nvPr/>
          </p:nvSpPr>
          <p:spPr>
            <a:xfrm>
              <a:off x="2401850" y="3821825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1202" y="0"/>
                  </a:moveTo>
                  <a:lnTo>
                    <a:pt x="668" y="134"/>
                  </a:lnTo>
                  <a:lnTo>
                    <a:pt x="268" y="401"/>
                  </a:lnTo>
                  <a:lnTo>
                    <a:pt x="1" y="801"/>
                  </a:lnTo>
                  <a:lnTo>
                    <a:pt x="1" y="1201"/>
                  </a:lnTo>
                  <a:lnTo>
                    <a:pt x="1" y="1735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7" name="Google Shape;4667;p18"/>
            <p:cNvSpPr/>
            <p:nvPr/>
          </p:nvSpPr>
          <p:spPr>
            <a:xfrm>
              <a:off x="2859000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8" name="Google Shape;4668;p18"/>
            <p:cNvSpPr/>
            <p:nvPr/>
          </p:nvSpPr>
          <p:spPr>
            <a:xfrm>
              <a:off x="3319475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1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9" name="Google Shape;4669;p18"/>
            <p:cNvSpPr/>
            <p:nvPr/>
          </p:nvSpPr>
          <p:spPr>
            <a:xfrm>
              <a:off x="3779950" y="3821825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1202" y="0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201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0" name="Google Shape;4670;p18"/>
            <p:cNvSpPr/>
            <p:nvPr/>
          </p:nvSpPr>
          <p:spPr>
            <a:xfrm>
              <a:off x="4237075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6" y="0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1" name="Google Shape;4671;p18"/>
            <p:cNvSpPr/>
            <p:nvPr/>
          </p:nvSpPr>
          <p:spPr>
            <a:xfrm>
              <a:off x="4697550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2" name="Google Shape;4672;p18"/>
            <p:cNvSpPr/>
            <p:nvPr/>
          </p:nvSpPr>
          <p:spPr>
            <a:xfrm>
              <a:off x="5154700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5"/>
                  </a:lnTo>
                  <a:lnTo>
                    <a:pt x="2536" y="1201"/>
                  </a:lnTo>
                  <a:lnTo>
                    <a:pt x="2536" y="801"/>
                  </a:lnTo>
                  <a:lnTo>
                    <a:pt x="2269" y="401"/>
                  </a:lnTo>
                  <a:lnTo>
                    <a:pt x="1869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3" name="Google Shape;4673;p18"/>
            <p:cNvSpPr/>
            <p:nvPr/>
          </p:nvSpPr>
          <p:spPr>
            <a:xfrm>
              <a:off x="5615175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4" name="Google Shape;4674;p18"/>
            <p:cNvSpPr/>
            <p:nvPr/>
          </p:nvSpPr>
          <p:spPr>
            <a:xfrm>
              <a:off x="6075650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201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5" name="Google Shape;4675;p18"/>
            <p:cNvSpPr/>
            <p:nvPr/>
          </p:nvSpPr>
          <p:spPr>
            <a:xfrm>
              <a:off x="6532800" y="382182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335" y="0"/>
                  </a:moveTo>
                  <a:lnTo>
                    <a:pt x="801" y="134"/>
                  </a:lnTo>
                  <a:lnTo>
                    <a:pt x="400" y="401"/>
                  </a:lnTo>
                  <a:lnTo>
                    <a:pt x="134" y="801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6" name="Google Shape;4676;p18"/>
            <p:cNvSpPr/>
            <p:nvPr/>
          </p:nvSpPr>
          <p:spPr>
            <a:xfrm>
              <a:off x="1023775" y="4218900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201" y="0"/>
                  </a:moveTo>
                  <a:lnTo>
                    <a:pt x="667" y="134"/>
                  </a:lnTo>
                  <a:lnTo>
                    <a:pt x="400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5"/>
                  </a:lnTo>
                  <a:lnTo>
                    <a:pt x="2536" y="1335"/>
                  </a:lnTo>
                  <a:lnTo>
                    <a:pt x="2402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7" name="Google Shape;4677;p18"/>
            <p:cNvSpPr/>
            <p:nvPr/>
          </p:nvSpPr>
          <p:spPr>
            <a:xfrm>
              <a:off x="1480900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8" name="Google Shape;4678;p18"/>
            <p:cNvSpPr/>
            <p:nvPr/>
          </p:nvSpPr>
          <p:spPr>
            <a:xfrm>
              <a:off x="1941375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9" name="Google Shape;4679;p18"/>
            <p:cNvSpPr/>
            <p:nvPr/>
          </p:nvSpPr>
          <p:spPr>
            <a:xfrm>
              <a:off x="2401850" y="4218900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1202" y="0"/>
                  </a:moveTo>
                  <a:lnTo>
                    <a:pt x="668" y="134"/>
                  </a:lnTo>
                  <a:lnTo>
                    <a:pt x="268" y="401"/>
                  </a:lnTo>
                  <a:lnTo>
                    <a:pt x="1" y="801"/>
                  </a:lnTo>
                  <a:lnTo>
                    <a:pt x="1" y="1335"/>
                  </a:lnTo>
                  <a:lnTo>
                    <a:pt x="1" y="1735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0" name="Google Shape;4680;p18"/>
            <p:cNvSpPr/>
            <p:nvPr/>
          </p:nvSpPr>
          <p:spPr>
            <a:xfrm>
              <a:off x="2859000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1" name="Google Shape;4681;p18"/>
            <p:cNvSpPr/>
            <p:nvPr/>
          </p:nvSpPr>
          <p:spPr>
            <a:xfrm>
              <a:off x="3319475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1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2" name="Google Shape;4682;p18"/>
            <p:cNvSpPr/>
            <p:nvPr/>
          </p:nvSpPr>
          <p:spPr>
            <a:xfrm>
              <a:off x="3779950" y="4218900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1202" y="0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3" name="Google Shape;4683;p18"/>
            <p:cNvSpPr/>
            <p:nvPr/>
          </p:nvSpPr>
          <p:spPr>
            <a:xfrm>
              <a:off x="4237075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6" y="0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4" name="Google Shape;4684;p18"/>
            <p:cNvSpPr/>
            <p:nvPr/>
          </p:nvSpPr>
          <p:spPr>
            <a:xfrm>
              <a:off x="4697550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5" name="Google Shape;4685;p18"/>
            <p:cNvSpPr/>
            <p:nvPr/>
          </p:nvSpPr>
          <p:spPr>
            <a:xfrm>
              <a:off x="5154700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5"/>
                  </a:lnTo>
                  <a:lnTo>
                    <a:pt x="2536" y="1335"/>
                  </a:lnTo>
                  <a:lnTo>
                    <a:pt x="2536" y="801"/>
                  </a:lnTo>
                  <a:lnTo>
                    <a:pt x="2269" y="401"/>
                  </a:lnTo>
                  <a:lnTo>
                    <a:pt x="1869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6" name="Google Shape;4686;p18"/>
            <p:cNvSpPr/>
            <p:nvPr/>
          </p:nvSpPr>
          <p:spPr>
            <a:xfrm>
              <a:off x="5615175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7" name="Google Shape;4687;p18"/>
            <p:cNvSpPr/>
            <p:nvPr/>
          </p:nvSpPr>
          <p:spPr>
            <a:xfrm>
              <a:off x="6075650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8" name="Google Shape;4688;p18"/>
            <p:cNvSpPr/>
            <p:nvPr/>
          </p:nvSpPr>
          <p:spPr>
            <a:xfrm>
              <a:off x="6532800" y="4218900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335" y="0"/>
                  </a:moveTo>
                  <a:lnTo>
                    <a:pt x="801" y="134"/>
                  </a:lnTo>
                  <a:lnTo>
                    <a:pt x="400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9" name="Google Shape;4689;p18"/>
            <p:cNvSpPr/>
            <p:nvPr/>
          </p:nvSpPr>
          <p:spPr>
            <a:xfrm>
              <a:off x="1023775" y="4619300"/>
              <a:ext cx="63400" cy="60100"/>
            </a:xfrm>
            <a:custGeom>
              <a:rect b="b" l="l" r="r" t="t"/>
              <a:pathLst>
                <a:path extrusionOk="0" h="2404" w="2536">
                  <a:moveTo>
                    <a:pt x="667" y="1"/>
                  </a:moveTo>
                  <a:lnTo>
                    <a:pt x="400" y="268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6"/>
                  </a:lnTo>
                  <a:lnTo>
                    <a:pt x="2536" y="1202"/>
                  </a:lnTo>
                  <a:lnTo>
                    <a:pt x="2402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0" name="Google Shape;4690;p18"/>
            <p:cNvSpPr/>
            <p:nvPr/>
          </p:nvSpPr>
          <p:spPr>
            <a:xfrm>
              <a:off x="1480900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1" name="Google Shape;4691;p18"/>
            <p:cNvSpPr/>
            <p:nvPr/>
          </p:nvSpPr>
          <p:spPr>
            <a:xfrm>
              <a:off x="1941375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2" name="Google Shape;4692;p18"/>
            <p:cNvSpPr/>
            <p:nvPr/>
          </p:nvSpPr>
          <p:spPr>
            <a:xfrm>
              <a:off x="2401850" y="4619300"/>
              <a:ext cx="60100" cy="60100"/>
            </a:xfrm>
            <a:custGeom>
              <a:rect b="b" l="l" r="r" t="t"/>
              <a:pathLst>
                <a:path extrusionOk="0" h="2404" w="2404">
                  <a:moveTo>
                    <a:pt x="668" y="1"/>
                  </a:moveTo>
                  <a:lnTo>
                    <a:pt x="268" y="268"/>
                  </a:lnTo>
                  <a:lnTo>
                    <a:pt x="1" y="668"/>
                  </a:lnTo>
                  <a:lnTo>
                    <a:pt x="1" y="1202"/>
                  </a:lnTo>
                  <a:lnTo>
                    <a:pt x="1" y="1736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3" name="Google Shape;4693;p18"/>
            <p:cNvSpPr/>
            <p:nvPr/>
          </p:nvSpPr>
          <p:spPr>
            <a:xfrm>
              <a:off x="2859000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4" name="Google Shape;4694;p18"/>
            <p:cNvSpPr/>
            <p:nvPr/>
          </p:nvSpPr>
          <p:spPr>
            <a:xfrm>
              <a:off x="3319475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5" name="Google Shape;4695;p18"/>
            <p:cNvSpPr/>
            <p:nvPr/>
          </p:nvSpPr>
          <p:spPr>
            <a:xfrm>
              <a:off x="3779950" y="4619300"/>
              <a:ext cx="60075" cy="60100"/>
            </a:xfrm>
            <a:custGeom>
              <a:rect b="b" l="l" r="r" t="t"/>
              <a:pathLst>
                <a:path extrusionOk="0" h="2404" w="2403">
                  <a:moveTo>
                    <a:pt x="668" y="1"/>
                  </a:moveTo>
                  <a:lnTo>
                    <a:pt x="267" y="268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6" name="Google Shape;4696;p18"/>
            <p:cNvSpPr/>
            <p:nvPr/>
          </p:nvSpPr>
          <p:spPr>
            <a:xfrm>
              <a:off x="4237075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802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7" name="Google Shape;4697;p18"/>
            <p:cNvSpPr/>
            <p:nvPr/>
          </p:nvSpPr>
          <p:spPr>
            <a:xfrm>
              <a:off x="4697550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802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8" name="Google Shape;4698;p18"/>
            <p:cNvSpPr/>
            <p:nvPr/>
          </p:nvSpPr>
          <p:spPr>
            <a:xfrm>
              <a:off x="5154700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6"/>
                  </a:lnTo>
                  <a:lnTo>
                    <a:pt x="2536" y="1202"/>
                  </a:lnTo>
                  <a:lnTo>
                    <a:pt x="2536" y="668"/>
                  </a:lnTo>
                  <a:lnTo>
                    <a:pt x="2269" y="268"/>
                  </a:lnTo>
                  <a:lnTo>
                    <a:pt x="18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9" name="Google Shape;4699;p18"/>
            <p:cNvSpPr/>
            <p:nvPr/>
          </p:nvSpPr>
          <p:spPr>
            <a:xfrm>
              <a:off x="5615175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0" name="Google Shape;4700;p18"/>
            <p:cNvSpPr/>
            <p:nvPr/>
          </p:nvSpPr>
          <p:spPr>
            <a:xfrm>
              <a:off x="6075650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668" y="1"/>
                  </a:moveTo>
                  <a:lnTo>
                    <a:pt x="267" y="268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1" name="Google Shape;4701;p18"/>
            <p:cNvSpPr/>
            <p:nvPr/>
          </p:nvSpPr>
          <p:spPr>
            <a:xfrm>
              <a:off x="6532800" y="4619300"/>
              <a:ext cx="63400" cy="60100"/>
            </a:xfrm>
            <a:custGeom>
              <a:rect b="b" l="l" r="r" t="t"/>
              <a:pathLst>
                <a:path extrusionOk="0" h="2404" w="2536">
                  <a:moveTo>
                    <a:pt x="801" y="1"/>
                  </a:moveTo>
                  <a:lnTo>
                    <a:pt x="400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2" name="Google Shape;4702;p18"/>
            <p:cNvSpPr/>
            <p:nvPr/>
          </p:nvSpPr>
          <p:spPr>
            <a:xfrm>
              <a:off x="1023775" y="501637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201" y="1"/>
                  </a:moveTo>
                  <a:lnTo>
                    <a:pt x="667" y="134"/>
                  </a:lnTo>
                  <a:lnTo>
                    <a:pt x="400" y="401"/>
                  </a:lnTo>
                  <a:lnTo>
                    <a:pt x="0" y="802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400" y="2137"/>
                  </a:lnTo>
                  <a:lnTo>
                    <a:pt x="667" y="2403"/>
                  </a:lnTo>
                  <a:lnTo>
                    <a:pt x="1201" y="2537"/>
                  </a:lnTo>
                  <a:lnTo>
                    <a:pt x="1735" y="2403"/>
                  </a:lnTo>
                  <a:lnTo>
                    <a:pt x="2136" y="2137"/>
                  </a:lnTo>
                  <a:lnTo>
                    <a:pt x="2402" y="1736"/>
                  </a:lnTo>
                  <a:lnTo>
                    <a:pt x="2536" y="1202"/>
                  </a:lnTo>
                  <a:lnTo>
                    <a:pt x="2402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3" name="Google Shape;4703;p18"/>
            <p:cNvSpPr/>
            <p:nvPr/>
          </p:nvSpPr>
          <p:spPr>
            <a:xfrm>
              <a:off x="1480900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7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6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4" name="Google Shape;4704;p18"/>
            <p:cNvSpPr/>
            <p:nvPr/>
          </p:nvSpPr>
          <p:spPr>
            <a:xfrm>
              <a:off x="1941375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7"/>
                  </a:lnTo>
                  <a:lnTo>
                    <a:pt x="801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5" name="Google Shape;4705;p18"/>
            <p:cNvSpPr/>
            <p:nvPr/>
          </p:nvSpPr>
          <p:spPr>
            <a:xfrm>
              <a:off x="2401850" y="5016375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1202" y="1"/>
                  </a:moveTo>
                  <a:lnTo>
                    <a:pt x="668" y="134"/>
                  </a:lnTo>
                  <a:lnTo>
                    <a:pt x="268" y="401"/>
                  </a:lnTo>
                  <a:lnTo>
                    <a:pt x="1" y="802"/>
                  </a:lnTo>
                  <a:lnTo>
                    <a:pt x="1" y="1202"/>
                  </a:lnTo>
                  <a:lnTo>
                    <a:pt x="1" y="1736"/>
                  </a:lnTo>
                  <a:lnTo>
                    <a:pt x="268" y="2137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6" name="Google Shape;4706;p18"/>
            <p:cNvSpPr/>
            <p:nvPr/>
          </p:nvSpPr>
          <p:spPr>
            <a:xfrm>
              <a:off x="2859000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7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5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7" name="Google Shape;4707;p18"/>
            <p:cNvSpPr/>
            <p:nvPr/>
          </p:nvSpPr>
          <p:spPr>
            <a:xfrm>
              <a:off x="3319475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1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7"/>
                  </a:lnTo>
                  <a:lnTo>
                    <a:pt x="801" y="2403"/>
                  </a:lnTo>
                  <a:lnTo>
                    <a:pt x="1201" y="2537"/>
                  </a:lnTo>
                  <a:lnTo>
                    <a:pt x="1735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8" name="Google Shape;4708;p18"/>
            <p:cNvSpPr/>
            <p:nvPr/>
          </p:nvSpPr>
          <p:spPr>
            <a:xfrm>
              <a:off x="3779950" y="5016375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1202" y="1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2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7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5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9" name="Google Shape;4709;p18"/>
            <p:cNvSpPr/>
            <p:nvPr/>
          </p:nvSpPr>
          <p:spPr>
            <a:xfrm>
              <a:off x="4237075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6" y="1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7"/>
                  </a:lnTo>
                  <a:lnTo>
                    <a:pt x="802" y="2403"/>
                  </a:lnTo>
                  <a:lnTo>
                    <a:pt x="1336" y="2537"/>
                  </a:lnTo>
                  <a:lnTo>
                    <a:pt x="1736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0" name="Google Shape;4710;p18"/>
            <p:cNvSpPr/>
            <p:nvPr/>
          </p:nvSpPr>
          <p:spPr>
            <a:xfrm>
              <a:off x="4697550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7"/>
                  </a:lnTo>
                  <a:lnTo>
                    <a:pt x="802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1" name="Google Shape;4711;p18"/>
            <p:cNvSpPr/>
            <p:nvPr/>
          </p:nvSpPr>
          <p:spPr>
            <a:xfrm>
              <a:off x="5154700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7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869" y="2403"/>
                  </a:lnTo>
                  <a:lnTo>
                    <a:pt x="2269" y="2137"/>
                  </a:lnTo>
                  <a:lnTo>
                    <a:pt x="2536" y="1736"/>
                  </a:lnTo>
                  <a:lnTo>
                    <a:pt x="2536" y="1202"/>
                  </a:lnTo>
                  <a:lnTo>
                    <a:pt x="2536" y="802"/>
                  </a:lnTo>
                  <a:lnTo>
                    <a:pt x="2269" y="401"/>
                  </a:lnTo>
                  <a:lnTo>
                    <a:pt x="1869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2" name="Google Shape;4712;p18"/>
            <p:cNvSpPr/>
            <p:nvPr/>
          </p:nvSpPr>
          <p:spPr>
            <a:xfrm>
              <a:off x="5615175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7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6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3" name="Google Shape;4713;p18"/>
            <p:cNvSpPr/>
            <p:nvPr/>
          </p:nvSpPr>
          <p:spPr>
            <a:xfrm>
              <a:off x="6075650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2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7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4" name="Google Shape;4714;p18"/>
            <p:cNvSpPr/>
            <p:nvPr/>
          </p:nvSpPr>
          <p:spPr>
            <a:xfrm>
              <a:off x="6532800" y="501637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335" y="1"/>
                  </a:moveTo>
                  <a:lnTo>
                    <a:pt x="801" y="134"/>
                  </a:lnTo>
                  <a:lnTo>
                    <a:pt x="400" y="401"/>
                  </a:lnTo>
                  <a:lnTo>
                    <a:pt x="134" y="802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0" y="2137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5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5" name="Google Shape;4715;p18"/>
            <p:cNvSpPr/>
            <p:nvPr/>
          </p:nvSpPr>
          <p:spPr>
            <a:xfrm>
              <a:off x="1023775" y="5413475"/>
              <a:ext cx="63400" cy="63400"/>
            </a:xfrm>
            <a:custGeom>
              <a:rect b="b" l="l" r="r" t="t"/>
              <a:pathLst>
                <a:path extrusionOk="0" h="2536" w="2536">
                  <a:moveTo>
                    <a:pt x="1201" y="0"/>
                  </a:moveTo>
                  <a:lnTo>
                    <a:pt x="667" y="134"/>
                  </a:lnTo>
                  <a:lnTo>
                    <a:pt x="400" y="400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5"/>
                  </a:lnTo>
                  <a:lnTo>
                    <a:pt x="2536" y="1335"/>
                  </a:lnTo>
                  <a:lnTo>
                    <a:pt x="2402" y="801"/>
                  </a:lnTo>
                  <a:lnTo>
                    <a:pt x="2136" y="400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6" name="Google Shape;4716;p18"/>
            <p:cNvSpPr/>
            <p:nvPr/>
          </p:nvSpPr>
          <p:spPr>
            <a:xfrm>
              <a:off x="1480900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5" y="0"/>
                  </a:moveTo>
                  <a:lnTo>
                    <a:pt x="801" y="134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7" name="Google Shape;4717;p18"/>
            <p:cNvSpPr/>
            <p:nvPr/>
          </p:nvSpPr>
          <p:spPr>
            <a:xfrm>
              <a:off x="1941375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202" y="0"/>
                  </a:moveTo>
                  <a:lnTo>
                    <a:pt x="801" y="134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8" name="Google Shape;4718;p18"/>
            <p:cNvSpPr/>
            <p:nvPr/>
          </p:nvSpPr>
          <p:spPr>
            <a:xfrm>
              <a:off x="2401850" y="5413475"/>
              <a:ext cx="60100" cy="63400"/>
            </a:xfrm>
            <a:custGeom>
              <a:rect b="b" l="l" r="r" t="t"/>
              <a:pathLst>
                <a:path extrusionOk="0" h="2536" w="2404">
                  <a:moveTo>
                    <a:pt x="1202" y="0"/>
                  </a:moveTo>
                  <a:lnTo>
                    <a:pt x="668" y="134"/>
                  </a:lnTo>
                  <a:lnTo>
                    <a:pt x="268" y="400"/>
                  </a:lnTo>
                  <a:lnTo>
                    <a:pt x="1" y="801"/>
                  </a:lnTo>
                  <a:lnTo>
                    <a:pt x="1" y="1335"/>
                  </a:lnTo>
                  <a:lnTo>
                    <a:pt x="1" y="1735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9" name="Google Shape;4719;p18"/>
            <p:cNvSpPr/>
            <p:nvPr/>
          </p:nvSpPr>
          <p:spPr>
            <a:xfrm>
              <a:off x="2859000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5" y="0"/>
                  </a:moveTo>
                  <a:lnTo>
                    <a:pt x="801" y="134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0" name="Google Shape;4720;p18"/>
            <p:cNvSpPr/>
            <p:nvPr/>
          </p:nvSpPr>
          <p:spPr>
            <a:xfrm>
              <a:off x="3319475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201" y="0"/>
                  </a:moveTo>
                  <a:lnTo>
                    <a:pt x="801" y="134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1" name="Google Shape;4721;p18"/>
            <p:cNvSpPr/>
            <p:nvPr/>
          </p:nvSpPr>
          <p:spPr>
            <a:xfrm>
              <a:off x="3779950" y="5413475"/>
              <a:ext cx="60075" cy="63400"/>
            </a:xfrm>
            <a:custGeom>
              <a:rect b="b" l="l" r="r" t="t"/>
              <a:pathLst>
                <a:path extrusionOk="0" h="2536" w="2403">
                  <a:moveTo>
                    <a:pt x="1202" y="0"/>
                  </a:moveTo>
                  <a:lnTo>
                    <a:pt x="668" y="134"/>
                  </a:lnTo>
                  <a:lnTo>
                    <a:pt x="267" y="400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5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2" name="Google Shape;4722;p18"/>
            <p:cNvSpPr/>
            <p:nvPr/>
          </p:nvSpPr>
          <p:spPr>
            <a:xfrm>
              <a:off x="4237075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6" y="0"/>
                  </a:moveTo>
                  <a:lnTo>
                    <a:pt x="802" y="134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4"/>
                  </a:lnTo>
                  <a:lnTo>
                    <a:pt x="13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3" name="Google Shape;4723;p18"/>
            <p:cNvSpPr/>
            <p:nvPr/>
          </p:nvSpPr>
          <p:spPr>
            <a:xfrm>
              <a:off x="4697550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202" y="0"/>
                  </a:moveTo>
                  <a:lnTo>
                    <a:pt x="802" y="134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4" name="Google Shape;4724;p18"/>
            <p:cNvSpPr/>
            <p:nvPr/>
          </p:nvSpPr>
          <p:spPr>
            <a:xfrm>
              <a:off x="5154700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5" y="0"/>
                  </a:moveTo>
                  <a:lnTo>
                    <a:pt x="801" y="134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5"/>
                  </a:lnTo>
                  <a:lnTo>
                    <a:pt x="2536" y="1335"/>
                  </a:lnTo>
                  <a:lnTo>
                    <a:pt x="2536" y="801"/>
                  </a:lnTo>
                  <a:lnTo>
                    <a:pt x="2269" y="400"/>
                  </a:lnTo>
                  <a:lnTo>
                    <a:pt x="1869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5" name="Google Shape;4725;p18"/>
            <p:cNvSpPr/>
            <p:nvPr/>
          </p:nvSpPr>
          <p:spPr>
            <a:xfrm>
              <a:off x="5615175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5" y="0"/>
                  </a:moveTo>
                  <a:lnTo>
                    <a:pt x="801" y="134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6" name="Google Shape;4726;p18"/>
            <p:cNvSpPr/>
            <p:nvPr/>
          </p:nvSpPr>
          <p:spPr>
            <a:xfrm>
              <a:off x="6075650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202" y="0"/>
                  </a:moveTo>
                  <a:lnTo>
                    <a:pt x="668" y="134"/>
                  </a:lnTo>
                  <a:lnTo>
                    <a:pt x="267" y="400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7" name="Google Shape;4727;p18"/>
            <p:cNvSpPr/>
            <p:nvPr/>
          </p:nvSpPr>
          <p:spPr>
            <a:xfrm>
              <a:off x="6532800" y="5413475"/>
              <a:ext cx="63400" cy="63400"/>
            </a:xfrm>
            <a:custGeom>
              <a:rect b="b" l="l" r="r" t="t"/>
              <a:pathLst>
                <a:path extrusionOk="0" h="2536" w="2536">
                  <a:moveTo>
                    <a:pt x="1335" y="0"/>
                  </a:moveTo>
                  <a:lnTo>
                    <a:pt x="801" y="134"/>
                  </a:lnTo>
                  <a:lnTo>
                    <a:pt x="400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28" name="Google Shape;4728;p18"/>
          <p:cNvSpPr/>
          <p:nvPr/>
        </p:nvSpPr>
        <p:spPr>
          <a:xfrm rot="5400000">
            <a:off x="9864900" y="-2978275"/>
            <a:ext cx="939600" cy="59070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4729" name="Shape 4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30" name="Google Shape;4730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32"/>
          </a:xfrm>
          <a:prstGeom prst="rect">
            <a:avLst/>
          </a:prstGeom>
          <a:noFill/>
          <a:ln>
            <a:noFill/>
          </a:ln>
        </p:spPr>
      </p:pic>
      <p:sp>
        <p:nvSpPr>
          <p:cNvPr id="4731" name="Google Shape;4731;p1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4732" name="Google Shape;4732;p19"/>
          <p:cNvSpPr txBox="1"/>
          <p:nvPr>
            <p:ph idx="2" type="title"/>
          </p:nvPr>
        </p:nvSpPr>
        <p:spPr>
          <a:xfrm>
            <a:off x="1939700" y="1752925"/>
            <a:ext cx="2688300" cy="41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733" name="Google Shape;4733;p19"/>
          <p:cNvSpPr txBox="1"/>
          <p:nvPr>
            <p:ph idx="1" type="subTitle"/>
          </p:nvPr>
        </p:nvSpPr>
        <p:spPr>
          <a:xfrm>
            <a:off x="1939700" y="2165487"/>
            <a:ext cx="2463300" cy="55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  <p:sp>
        <p:nvSpPr>
          <p:cNvPr id="4734" name="Google Shape;4734;p19"/>
          <p:cNvSpPr txBox="1"/>
          <p:nvPr>
            <p:ph idx="3" type="title"/>
          </p:nvPr>
        </p:nvSpPr>
        <p:spPr>
          <a:xfrm>
            <a:off x="4515950" y="1752925"/>
            <a:ext cx="2688300" cy="41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735" name="Google Shape;4735;p19"/>
          <p:cNvSpPr txBox="1"/>
          <p:nvPr>
            <p:ph idx="4" type="subTitle"/>
          </p:nvPr>
        </p:nvSpPr>
        <p:spPr>
          <a:xfrm>
            <a:off x="4740950" y="2165487"/>
            <a:ext cx="2463300" cy="55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  <p:sp>
        <p:nvSpPr>
          <p:cNvPr id="4736" name="Google Shape;4736;p19"/>
          <p:cNvSpPr txBox="1"/>
          <p:nvPr>
            <p:ph idx="5" type="title"/>
          </p:nvPr>
        </p:nvSpPr>
        <p:spPr>
          <a:xfrm>
            <a:off x="1939700" y="3213000"/>
            <a:ext cx="2688300" cy="41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737" name="Google Shape;4737;p19"/>
          <p:cNvSpPr txBox="1"/>
          <p:nvPr>
            <p:ph idx="6" type="subTitle"/>
          </p:nvPr>
        </p:nvSpPr>
        <p:spPr>
          <a:xfrm>
            <a:off x="1939700" y="3625654"/>
            <a:ext cx="2463300" cy="55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  <p:sp>
        <p:nvSpPr>
          <p:cNvPr id="4738" name="Google Shape;4738;p19"/>
          <p:cNvSpPr txBox="1"/>
          <p:nvPr>
            <p:ph idx="7" type="title"/>
          </p:nvPr>
        </p:nvSpPr>
        <p:spPr>
          <a:xfrm>
            <a:off x="4515950" y="3213000"/>
            <a:ext cx="2688300" cy="41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739" name="Google Shape;4739;p19"/>
          <p:cNvSpPr txBox="1"/>
          <p:nvPr>
            <p:ph idx="8" type="subTitle"/>
          </p:nvPr>
        </p:nvSpPr>
        <p:spPr>
          <a:xfrm>
            <a:off x="4740950" y="3625654"/>
            <a:ext cx="2463300" cy="55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  <p:sp>
        <p:nvSpPr>
          <p:cNvPr id="4740" name="Google Shape;4740;p19"/>
          <p:cNvSpPr/>
          <p:nvPr/>
        </p:nvSpPr>
        <p:spPr>
          <a:xfrm rot="5400000">
            <a:off x="8457600" y="1168200"/>
            <a:ext cx="1224600" cy="148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741" name="Google Shape;4741;p19"/>
          <p:cNvCxnSpPr/>
          <p:nvPr/>
        </p:nvCxnSpPr>
        <p:spPr>
          <a:xfrm flipH="1">
            <a:off x="1160875" y="-1131250"/>
            <a:ext cx="1905600" cy="1903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4742" name="Google Shape;4742;p19"/>
          <p:cNvGrpSpPr/>
          <p:nvPr/>
        </p:nvGrpSpPr>
        <p:grpSpPr>
          <a:xfrm>
            <a:off x="6663524" y="4683891"/>
            <a:ext cx="1934189" cy="1818370"/>
            <a:chOff x="1023775" y="238125"/>
            <a:chExt cx="5572425" cy="5238750"/>
          </a:xfrm>
        </p:grpSpPr>
        <p:sp>
          <p:nvSpPr>
            <p:cNvPr id="4743" name="Google Shape;4743;p19"/>
            <p:cNvSpPr/>
            <p:nvPr/>
          </p:nvSpPr>
          <p:spPr>
            <a:xfrm>
              <a:off x="1023775" y="238125"/>
              <a:ext cx="63400" cy="63400"/>
            </a:xfrm>
            <a:custGeom>
              <a:rect b="b" l="l" r="r" t="t"/>
              <a:pathLst>
                <a:path extrusionOk="0" h="2536" w="2536">
                  <a:moveTo>
                    <a:pt x="1201" y="0"/>
                  </a:moveTo>
                  <a:lnTo>
                    <a:pt x="667" y="133"/>
                  </a:lnTo>
                  <a:lnTo>
                    <a:pt x="400" y="400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400" y="2136"/>
                  </a:lnTo>
                  <a:lnTo>
                    <a:pt x="667" y="2402"/>
                  </a:lnTo>
                  <a:lnTo>
                    <a:pt x="1201" y="2536"/>
                  </a:lnTo>
                  <a:lnTo>
                    <a:pt x="1735" y="2402"/>
                  </a:lnTo>
                  <a:lnTo>
                    <a:pt x="2136" y="2136"/>
                  </a:lnTo>
                  <a:lnTo>
                    <a:pt x="2402" y="1735"/>
                  </a:lnTo>
                  <a:lnTo>
                    <a:pt x="2536" y="1335"/>
                  </a:lnTo>
                  <a:lnTo>
                    <a:pt x="2402" y="801"/>
                  </a:lnTo>
                  <a:lnTo>
                    <a:pt x="2136" y="400"/>
                  </a:lnTo>
                  <a:lnTo>
                    <a:pt x="1735" y="133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4" name="Google Shape;4744;p19"/>
            <p:cNvSpPr/>
            <p:nvPr/>
          </p:nvSpPr>
          <p:spPr>
            <a:xfrm>
              <a:off x="1480900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5" y="0"/>
                  </a:moveTo>
                  <a:lnTo>
                    <a:pt x="801" y="133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2"/>
                  </a:lnTo>
                  <a:lnTo>
                    <a:pt x="1335" y="2536"/>
                  </a:lnTo>
                  <a:lnTo>
                    <a:pt x="1736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3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5" name="Google Shape;4745;p19"/>
            <p:cNvSpPr/>
            <p:nvPr/>
          </p:nvSpPr>
          <p:spPr>
            <a:xfrm>
              <a:off x="1941375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202" y="0"/>
                  </a:moveTo>
                  <a:lnTo>
                    <a:pt x="801" y="133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2"/>
                  </a:lnTo>
                  <a:lnTo>
                    <a:pt x="1202" y="2536"/>
                  </a:lnTo>
                  <a:lnTo>
                    <a:pt x="1736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3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6" name="Google Shape;4746;p19"/>
            <p:cNvSpPr/>
            <p:nvPr/>
          </p:nvSpPr>
          <p:spPr>
            <a:xfrm>
              <a:off x="2401850" y="238125"/>
              <a:ext cx="60100" cy="63400"/>
            </a:xfrm>
            <a:custGeom>
              <a:rect b="b" l="l" r="r" t="t"/>
              <a:pathLst>
                <a:path extrusionOk="0" h="2536" w="2404">
                  <a:moveTo>
                    <a:pt x="1202" y="0"/>
                  </a:moveTo>
                  <a:lnTo>
                    <a:pt x="668" y="133"/>
                  </a:lnTo>
                  <a:lnTo>
                    <a:pt x="268" y="400"/>
                  </a:lnTo>
                  <a:lnTo>
                    <a:pt x="1" y="801"/>
                  </a:lnTo>
                  <a:lnTo>
                    <a:pt x="1" y="1335"/>
                  </a:lnTo>
                  <a:lnTo>
                    <a:pt x="1" y="1735"/>
                  </a:lnTo>
                  <a:lnTo>
                    <a:pt x="268" y="2136"/>
                  </a:lnTo>
                  <a:lnTo>
                    <a:pt x="668" y="2402"/>
                  </a:lnTo>
                  <a:lnTo>
                    <a:pt x="1202" y="2536"/>
                  </a:lnTo>
                  <a:lnTo>
                    <a:pt x="1736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3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7" name="Google Shape;4747;p19"/>
            <p:cNvSpPr/>
            <p:nvPr/>
          </p:nvSpPr>
          <p:spPr>
            <a:xfrm>
              <a:off x="2859000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5" y="0"/>
                  </a:moveTo>
                  <a:lnTo>
                    <a:pt x="801" y="133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2"/>
                  </a:lnTo>
                  <a:lnTo>
                    <a:pt x="1335" y="2536"/>
                  </a:lnTo>
                  <a:lnTo>
                    <a:pt x="1735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5" y="133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8" name="Google Shape;4748;p19"/>
            <p:cNvSpPr/>
            <p:nvPr/>
          </p:nvSpPr>
          <p:spPr>
            <a:xfrm>
              <a:off x="3319475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201" y="0"/>
                  </a:moveTo>
                  <a:lnTo>
                    <a:pt x="801" y="133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2"/>
                  </a:lnTo>
                  <a:lnTo>
                    <a:pt x="1201" y="2536"/>
                  </a:lnTo>
                  <a:lnTo>
                    <a:pt x="1735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5" y="133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9" name="Google Shape;4749;p19"/>
            <p:cNvSpPr/>
            <p:nvPr/>
          </p:nvSpPr>
          <p:spPr>
            <a:xfrm>
              <a:off x="3779950" y="238125"/>
              <a:ext cx="60075" cy="63400"/>
            </a:xfrm>
            <a:custGeom>
              <a:rect b="b" l="l" r="r" t="t"/>
              <a:pathLst>
                <a:path extrusionOk="0" h="2536" w="2403">
                  <a:moveTo>
                    <a:pt x="1202" y="0"/>
                  </a:moveTo>
                  <a:lnTo>
                    <a:pt x="668" y="133"/>
                  </a:lnTo>
                  <a:lnTo>
                    <a:pt x="267" y="400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2"/>
                  </a:lnTo>
                  <a:lnTo>
                    <a:pt x="1202" y="2536"/>
                  </a:lnTo>
                  <a:lnTo>
                    <a:pt x="1735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5" y="133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0" name="Google Shape;4750;p19"/>
            <p:cNvSpPr/>
            <p:nvPr/>
          </p:nvSpPr>
          <p:spPr>
            <a:xfrm>
              <a:off x="4237075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6" y="0"/>
                  </a:moveTo>
                  <a:lnTo>
                    <a:pt x="802" y="133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2"/>
                  </a:lnTo>
                  <a:lnTo>
                    <a:pt x="1336" y="2536"/>
                  </a:lnTo>
                  <a:lnTo>
                    <a:pt x="1736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3"/>
                  </a:lnTo>
                  <a:lnTo>
                    <a:pt x="13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1" name="Google Shape;4751;p19"/>
            <p:cNvSpPr/>
            <p:nvPr/>
          </p:nvSpPr>
          <p:spPr>
            <a:xfrm>
              <a:off x="4697550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202" y="0"/>
                  </a:moveTo>
                  <a:lnTo>
                    <a:pt x="802" y="133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2"/>
                  </a:lnTo>
                  <a:lnTo>
                    <a:pt x="1202" y="2536"/>
                  </a:lnTo>
                  <a:lnTo>
                    <a:pt x="1736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3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2" name="Google Shape;4752;p19"/>
            <p:cNvSpPr/>
            <p:nvPr/>
          </p:nvSpPr>
          <p:spPr>
            <a:xfrm>
              <a:off x="5154700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5" y="0"/>
                  </a:moveTo>
                  <a:lnTo>
                    <a:pt x="801" y="133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2"/>
                  </a:lnTo>
                  <a:lnTo>
                    <a:pt x="1335" y="2536"/>
                  </a:lnTo>
                  <a:lnTo>
                    <a:pt x="1869" y="2402"/>
                  </a:lnTo>
                  <a:lnTo>
                    <a:pt x="2269" y="2136"/>
                  </a:lnTo>
                  <a:lnTo>
                    <a:pt x="2536" y="1735"/>
                  </a:lnTo>
                  <a:lnTo>
                    <a:pt x="2536" y="1335"/>
                  </a:lnTo>
                  <a:lnTo>
                    <a:pt x="2536" y="801"/>
                  </a:lnTo>
                  <a:lnTo>
                    <a:pt x="2269" y="400"/>
                  </a:lnTo>
                  <a:lnTo>
                    <a:pt x="1869" y="133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3" name="Google Shape;4753;p19"/>
            <p:cNvSpPr/>
            <p:nvPr/>
          </p:nvSpPr>
          <p:spPr>
            <a:xfrm>
              <a:off x="5615175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5" y="0"/>
                  </a:moveTo>
                  <a:lnTo>
                    <a:pt x="801" y="133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2"/>
                  </a:lnTo>
                  <a:lnTo>
                    <a:pt x="1335" y="2536"/>
                  </a:lnTo>
                  <a:lnTo>
                    <a:pt x="1736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3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4" name="Google Shape;4754;p19"/>
            <p:cNvSpPr/>
            <p:nvPr/>
          </p:nvSpPr>
          <p:spPr>
            <a:xfrm>
              <a:off x="6075650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202" y="0"/>
                  </a:moveTo>
                  <a:lnTo>
                    <a:pt x="668" y="133"/>
                  </a:lnTo>
                  <a:lnTo>
                    <a:pt x="267" y="400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2"/>
                  </a:lnTo>
                  <a:lnTo>
                    <a:pt x="1202" y="2536"/>
                  </a:lnTo>
                  <a:lnTo>
                    <a:pt x="1736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3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5" name="Google Shape;4755;p19"/>
            <p:cNvSpPr/>
            <p:nvPr/>
          </p:nvSpPr>
          <p:spPr>
            <a:xfrm>
              <a:off x="6532800" y="238125"/>
              <a:ext cx="63400" cy="63400"/>
            </a:xfrm>
            <a:custGeom>
              <a:rect b="b" l="l" r="r" t="t"/>
              <a:pathLst>
                <a:path extrusionOk="0" h="2536" w="2536">
                  <a:moveTo>
                    <a:pt x="1335" y="0"/>
                  </a:moveTo>
                  <a:lnTo>
                    <a:pt x="801" y="133"/>
                  </a:lnTo>
                  <a:lnTo>
                    <a:pt x="400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0" y="2136"/>
                  </a:lnTo>
                  <a:lnTo>
                    <a:pt x="801" y="2402"/>
                  </a:lnTo>
                  <a:lnTo>
                    <a:pt x="1335" y="2536"/>
                  </a:lnTo>
                  <a:lnTo>
                    <a:pt x="1735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5" y="133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6" name="Google Shape;4756;p19"/>
            <p:cNvSpPr/>
            <p:nvPr/>
          </p:nvSpPr>
          <p:spPr>
            <a:xfrm>
              <a:off x="1023775" y="63852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667" y="1"/>
                  </a:moveTo>
                  <a:lnTo>
                    <a:pt x="400" y="268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6"/>
                  </a:lnTo>
                  <a:lnTo>
                    <a:pt x="2536" y="1202"/>
                  </a:lnTo>
                  <a:lnTo>
                    <a:pt x="2402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7" name="Google Shape;4757;p19"/>
            <p:cNvSpPr/>
            <p:nvPr/>
          </p:nvSpPr>
          <p:spPr>
            <a:xfrm>
              <a:off x="1480900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8" name="Google Shape;4758;p19"/>
            <p:cNvSpPr/>
            <p:nvPr/>
          </p:nvSpPr>
          <p:spPr>
            <a:xfrm>
              <a:off x="1941375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9" name="Google Shape;4759;p19"/>
            <p:cNvSpPr/>
            <p:nvPr/>
          </p:nvSpPr>
          <p:spPr>
            <a:xfrm>
              <a:off x="2401850" y="638525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668" y="1"/>
                  </a:moveTo>
                  <a:lnTo>
                    <a:pt x="268" y="268"/>
                  </a:lnTo>
                  <a:lnTo>
                    <a:pt x="1" y="668"/>
                  </a:lnTo>
                  <a:lnTo>
                    <a:pt x="1" y="1202"/>
                  </a:lnTo>
                  <a:lnTo>
                    <a:pt x="1" y="1736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0" name="Google Shape;4760;p19"/>
            <p:cNvSpPr/>
            <p:nvPr/>
          </p:nvSpPr>
          <p:spPr>
            <a:xfrm>
              <a:off x="2859000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1" name="Google Shape;4761;p19"/>
            <p:cNvSpPr/>
            <p:nvPr/>
          </p:nvSpPr>
          <p:spPr>
            <a:xfrm>
              <a:off x="3319475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2" name="Google Shape;4762;p19"/>
            <p:cNvSpPr/>
            <p:nvPr/>
          </p:nvSpPr>
          <p:spPr>
            <a:xfrm>
              <a:off x="3779950" y="638525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668" y="1"/>
                  </a:moveTo>
                  <a:lnTo>
                    <a:pt x="267" y="268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3" name="Google Shape;4763;p19"/>
            <p:cNvSpPr/>
            <p:nvPr/>
          </p:nvSpPr>
          <p:spPr>
            <a:xfrm>
              <a:off x="4237075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2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4" name="Google Shape;4764;p19"/>
            <p:cNvSpPr/>
            <p:nvPr/>
          </p:nvSpPr>
          <p:spPr>
            <a:xfrm>
              <a:off x="4697550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2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5" name="Google Shape;4765;p19"/>
            <p:cNvSpPr/>
            <p:nvPr/>
          </p:nvSpPr>
          <p:spPr>
            <a:xfrm>
              <a:off x="5154700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6"/>
                  </a:lnTo>
                  <a:lnTo>
                    <a:pt x="2536" y="1202"/>
                  </a:lnTo>
                  <a:lnTo>
                    <a:pt x="2536" y="668"/>
                  </a:lnTo>
                  <a:lnTo>
                    <a:pt x="2269" y="268"/>
                  </a:lnTo>
                  <a:lnTo>
                    <a:pt x="18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6" name="Google Shape;4766;p19"/>
            <p:cNvSpPr/>
            <p:nvPr/>
          </p:nvSpPr>
          <p:spPr>
            <a:xfrm>
              <a:off x="5615175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7" name="Google Shape;4767;p19"/>
            <p:cNvSpPr/>
            <p:nvPr/>
          </p:nvSpPr>
          <p:spPr>
            <a:xfrm>
              <a:off x="6075650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668" y="1"/>
                  </a:moveTo>
                  <a:lnTo>
                    <a:pt x="267" y="268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8" name="Google Shape;4768;p19"/>
            <p:cNvSpPr/>
            <p:nvPr/>
          </p:nvSpPr>
          <p:spPr>
            <a:xfrm>
              <a:off x="6532800" y="63852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801" y="1"/>
                  </a:moveTo>
                  <a:lnTo>
                    <a:pt x="400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9" name="Google Shape;4769;p19"/>
            <p:cNvSpPr/>
            <p:nvPr/>
          </p:nvSpPr>
          <p:spPr>
            <a:xfrm>
              <a:off x="1023775" y="1035600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201" y="1"/>
                  </a:moveTo>
                  <a:lnTo>
                    <a:pt x="667" y="134"/>
                  </a:lnTo>
                  <a:lnTo>
                    <a:pt x="400" y="401"/>
                  </a:lnTo>
                  <a:lnTo>
                    <a:pt x="0" y="801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6"/>
                  </a:lnTo>
                  <a:lnTo>
                    <a:pt x="2536" y="1202"/>
                  </a:lnTo>
                  <a:lnTo>
                    <a:pt x="2402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0" name="Google Shape;4770;p19"/>
            <p:cNvSpPr/>
            <p:nvPr/>
          </p:nvSpPr>
          <p:spPr>
            <a:xfrm>
              <a:off x="1480900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1" name="Google Shape;4771;p19"/>
            <p:cNvSpPr/>
            <p:nvPr/>
          </p:nvSpPr>
          <p:spPr>
            <a:xfrm>
              <a:off x="1941375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2" name="Google Shape;4772;p19"/>
            <p:cNvSpPr/>
            <p:nvPr/>
          </p:nvSpPr>
          <p:spPr>
            <a:xfrm>
              <a:off x="2401850" y="1035600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1202" y="1"/>
                  </a:moveTo>
                  <a:lnTo>
                    <a:pt x="668" y="134"/>
                  </a:lnTo>
                  <a:lnTo>
                    <a:pt x="268" y="401"/>
                  </a:lnTo>
                  <a:lnTo>
                    <a:pt x="1" y="801"/>
                  </a:lnTo>
                  <a:lnTo>
                    <a:pt x="1" y="1202"/>
                  </a:lnTo>
                  <a:lnTo>
                    <a:pt x="1" y="1736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3" name="Google Shape;4773;p19"/>
            <p:cNvSpPr/>
            <p:nvPr/>
          </p:nvSpPr>
          <p:spPr>
            <a:xfrm>
              <a:off x="2859000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4" name="Google Shape;4774;p19"/>
            <p:cNvSpPr/>
            <p:nvPr/>
          </p:nvSpPr>
          <p:spPr>
            <a:xfrm>
              <a:off x="3319475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1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5" name="Google Shape;4775;p19"/>
            <p:cNvSpPr/>
            <p:nvPr/>
          </p:nvSpPr>
          <p:spPr>
            <a:xfrm>
              <a:off x="3779950" y="1035600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1202" y="1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6" name="Google Shape;4776;p19"/>
            <p:cNvSpPr/>
            <p:nvPr/>
          </p:nvSpPr>
          <p:spPr>
            <a:xfrm>
              <a:off x="4237075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6" y="1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7" name="Google Shape;4777;p19"/>
            <p:cNvSpPr/>
            <p:nvPr/>
          </p:nvSpPr>
          <p:spPr>
            <a:xfrm>
              <a:off x="4697550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8" name="Google Shape;4778;p19"/>
            <p:cNvSpPr/>
            <p:nvPr/>
          </p:nvSpPr>
          <p:spPr>
            <a:xfrm>
              <a:off x="5154700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6"/>
                  </a:lnTo>
                  <a:lnTo>
                    <a:pt x="2536" y="1202"/>
                  </a:lnTo>
                  <a:lnTo>
                    <a:pt x="2536" y="801"/>
                  </a:lnTo>
                  <a:lnTo>
                    <a:pt x="2269" y="401"/>
                  </a:lnTo>
                  <a:lnTo>
                    <a:pt x="1869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9" name="Google Shape;4779;p19"/>
            <p:cNvSpPr/>
            <p:nvPr/>
          </p:nvSpPr>
          <p:spPr>
            <a:xfrm>
              <a:off x="5615175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0" name="Google Shape;4780;p19"/>
            <p:cNvSpPr/>
            <p:nvPr/>
          </p:nvSpPr>
          <p:spPr>
            <a:xfrm>
              <a:off x="6075650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1" name="Google Shape;4781;p19"/>
            <p:cNvSpPr/>
            <p:nvPr/>
          </p:nvSpPr>
          <p:spPr>
            <a:xfrm>
              <a:off x="6532800" y="1035600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335" y="1"/>
                  </a:moveTo>
                  <a:lnTo>
                    <a:pt x="801" y="134"/>
                  </a:lnTo>
                  <a:lnTo>
                    <a:pt x="400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2" name="Google Shape;4782;p19"/>
            <p:cNvSpPr/>
            <p:nvPr/>
          </p:nvSpPr>
          <p:spPr>
            <a:xfrm>
              <a:off x="1023775" y="143267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201" y="1"/>
                  </a:moveTo>
                  <a:lnTo>
                    <a:pt x="667" y="134"/>
                  </a:lnTo>
                  <a:lnTo>
                    <a:pt x="400" y="401"/>
                  </a:lnTo>
                  <a:lnTo>
                    <a:pt x="0" y="802"/>
                  </a:lnTo>
                  <a:lnTo>
                    <a:pt x="0" y="1335"/>
                  </a:lnTo>
                  <a:lnTo>
                    <a:pt x="0" y="1736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6"/>
                  </a:lnTo>
                  <a:lnTo>
                    <a:pt x="2536" y="1335"/>
                  </a:lnTo>
                  <a:lnTo>
                    <a:pt x="2402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3" name="Google Shape;4783;p19"/>
            <p:cNvSpPr/>
            <p:nvPr/>
          </p:nvSpPr>
          <p:spPr>
            <a:xfrm>
              <a:off x="1480900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1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4" name="Google Shape;4784;p19"/>
            <p:cNvSpPr/>
            <p:nvPr/>
          </p:nvSpPr>
          <p:spPr>
            <a:xfrm>
              <a:off x="1941375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1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5" name="Google Shape;4785;p19"/>
            <p:cNvSpPr/>
            <p:nvPr/>
          </p:nvSpPr>
          <p:spPr>
            <a:xfrm>
              <a:off x="2401850" y="1432675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1202" y="1"/>
                  </a:moveTo>
                  <a:lnTo>
                    <a:pt x="668" y="134"/>
                  </a:lnTo>
                  <a:lnTo>
                    <a:pt x="268" y="401"/>
                  </a:lnTo>
                  <a:lnTo>
                    <a:pt x="1" y="802"/>
                  </a:lnTo>
                  <a:lnTo>
                    <a:pt x="1" y="1335"/>
                  </a:lnTo>
                  <a:lnTo>
                    <a:pt x="1" y="1736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6" name="Google Shape;4786;p19"/>
            <p:cNvSpPr/>
            <p:nvPr/>
          </p:nvSpPr>
          <p:spPr>
            <a:xfrm>
              <a:off x="2859000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7" name="Google Shape;4787;p19"/>
            <p:cNvSpPr/>
            <p:nvPr/>
          </p:nvSpPr>
          <p:spPr>
            <a:xfrm>
              <a:off x="3319475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1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8" name="Google Shape;4788;p19"/>
            <p:cNvSpPr/>
            <p:nvPr/>
          </p:nvSpPr>
          <p:spPr>
            <a:xfrm>
              <a:off x="3779950" y="1432675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1202" y="1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2"/>
                  </a:lnTo>
                  <a:lnTo>
                    <a:pt x="0" y="1335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9" name="Google Shape;4789;p19"/>
            <p:cNvSpPr/>
            <p:nvPr/>
          </p:nvSpPr>
          <p:spPr>
            <a:xfrm>
              <a:off x="4237075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6" y="1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1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0" name="Google Shape;4790;p19"/>
            <p:cNvSpPr/>
            <p:nvPr/>
          </p:nvSpPr>
          <p:spPr>
            <a:xfrm>
              <a:off x="4697550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1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1" name="Google Shape;4791;p19"/>
            <p:cNvSpPr/>
            <p:nvPr/>
          </p:nvSpPr>
          <p:spPr>
            <a:xfrm>
              <a:off x="5154700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6"/>
                  </a:lnTo>
                  <a:lnTo>
                    <a:pt x="2536" y="1335"/>
                  </a:lnTo>
                  <a:lnTo>
                    <a:pt x="2536" y="802"/>
                  </a:lnTo>
                  <a:lnTo>
                    <a:pt x="2269" y="401"/>
                  </a:lnTo>
                  <a:lnTo>
                    <a:pt x="1869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2" name="Google Shape;4792;p19"/>
            <p:cNvSpPr/>
            <p:nvPr/>
          </p:nvSpPr>
          <p:spPr>
            <a:xfrm>
              <a:off x="5615175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3" name="Google Shape;4793;p19"/>
            <p:cNvSpPr/>
            <p:nvPr/>
          </p:nvSpPr>
          <p:spPr>
            <a:xfrm>
              <a:off x="6075650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2"/>
                  </a:lnTo>
                  <a:lnTo>
                    <a:pt x="0" y="1335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4" name="Google Shape;4794;p19"/>
            <p:cNvSpPr/>
            <p:nvPr/>
          </p:nvSpPr>
          <p:spPr>
            <a:xfrm>
              <a:off x="6532800" y="143267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335" y="1"/>
                  </a:moveTo>
                  <a:lnTo>
                    <a:pt x="801" y="134"/>
                  </a:lnTo>
                  <a:lnTo>
                    <a:pt x="400" y="401"/>
                  </a:lnTo>
                  <a:lnTo>
                    <a:pt x="134" y="802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5" name="Google Shape;4795;p19"/>
            <p:cNvSpPr/>
            <p:nvPr/>
          </p:nvSpPr>
          <p:spPr>
            <a:xfrm>
              <a:off x="1023775" y="1833100"/>
              <a:ext cx="63400" cy="60075"/>
            </a:xfrm>
            <a:custGeom>
              <a:rect b="b" l="l" r="r" t="t"/>
              <a:pathLst>
                <a:path extrusionOk="0" h="2403" w="2536">
                  <a:moveTo>
                    <a:pt x="667" y="0"/>
                  </a:moveTo>
                  <a:lnTo>
                    <a:pt x="400" y="267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5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5"/>
                  </a:lnTo>
                  <a:lnTo>
                    <a:pt x="2536" y="1202"/>
                  </a:lnTo>
                  <a:lnTo>
                    <a:pt x="2402" y="668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6" name="Google Shape;4796;p19"/>
            <p:cNvSpPr/>
            <p:nvPr/>
          </p:nvSpPr>
          <p:spPr>
            <a:xfrm>
              <a:off x="1480900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801" y="0"/>
                  </a:moveTo>
                  <a:lnTo>
                    <a:pt x="401" y="267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7" name="Google Shape;4797;p19"/>
            <p:cNvSpPr/>
            <p:nvPr/>
          </p:nvSpPr>
          <p:spPr>
            <a:xfrm>
              <a:off x="1941375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801" y="0"/>
                  </a:moveTo>
                  <a:lnTo>
                    <a:pt x="401" y="267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8" name="Google Shape;4798;p19"/>
            <p:cNvSpPr/>
            <p:nvPr/>
          </p:nvSpPr>
          <p:spPr>
            <a:xfrm>
              <a:off x="2401850" y="1833100"/>
              <a:ext cx="60100" cy="60075"/>
            </a:xfrm>
            <a:custGeom>
              <a:rect b="b" l="l" r="r" t="t"/>
              <a:pathLst>
                <a:path extrusionOk="0" h="2403" w="2404">
                  <a:moveTo>
                    <a:pt x="668" y="0"/>
                  </a:moveTo>
                  <a:lnTo>
                    <a:pt x="268" y="267"/>
                  </a:lnTo>
                  <a:lnTo>
                    <a:pt x="1" y="668"/>
                  </a:lnTo>
                  <a:lnTo>
                    <a:pt x="1" y="1202"/>
                  </a:lnTo>
                  <a:lnTo>
                    <a:pt x="1" y="1735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9" name="Google Shape;4799;p19"/>
            <p:cNvSpPr/>
            <p:nvPr/>
          </p:nvSpPr>
          <p:spPr>
            <a:xfrm>
              <a:off x="2859000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801" y="0"/>
                  </a:moveTo>
                  <a:lnTo>
                    <a:pt x="401" y="267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0" name="Google Shape;4800;p19"/>
            <p:cNvSpPr/>
            <p:nvPr/>
          </p:nvSpPr>
          <p:spPr>
            <a:xfrm>
              <a:off x="3319475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801" y="0"/>
                  </a:moveTo>
                  <a:lnTo>
                    <a:pt x="401" y="267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1" name="Google Shape;4801;p19"/>
            <p:cNvSpPr/>
            <p:nvPr/>
          </p:nvSpPr>
          <p:spPr>
            <a:xfrm>
              <a:off x="3779950" y="1833100"/>
              <a:ext cx="60075" cy="60075"/>
            </a:xfrm>
            <a:custGeom>
              <a:rect b="b" l="l" r="r" t="t"/>
              <a:pathLst>
                <a:path extrusionOk="0" h="2403" w="2403">
                  <a:moveTo>
                    <a:pt x="668" y="0"/>
                  </a:moveTo>
                  <a:lnTo>
                    <a:pt x="267" y="267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2" name="Google Shape;4802;p19"/>
            <p:cNvSpPr/>
            <p:nvPr/>
          </p:nvSpPr>
          <p:spPr>
            <a:xfrm>
              <a:off x="4237075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802" y="0"/>
                  </a:moveTo>
                  <a:lnTo>
                    <a:pt x="401" y="267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3" name="Google Shape;4803;p19"/>
            <p:cNvSpPr/>
            <p:nvPr/>
          </p:nvSpPr>
          <p:spPr>
            <a:xfrm>
              <a:off x="4697550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802" y="0"/>
                  </a:moveTo>
                  <a:lnTo>
                    <a:pt x="401" y="267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4" name="Google Shape;4804;p19"/>
            <p:cNvSpPr/>
            <p:nvPr/>
          </p:nvSpPr>
          <p:spPr>
            <a:xfrm>
              <a:off x="5154700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801" y="0"/>
                  </a:moveTo>
                  <a:lnTo>
                    <a:pt x="401" y="267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5"/>
                  </a:lnTo>
                  <a:lnTo>
                    <a:pt x="2536" y="1202"/>
                  </a:lnTo>
                  <a:lnTo>
                    <a:pt x="2536" y="668"/>
                  </a:lnTo>
                  <a:lnTo>
                    <a:pt x="2269" y="267"/>
                  </a:lnTo>
                  <a:lnTo>
                    <a:pt x="18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5" name="Google Shape;4805;p19"/>
            <p:cNvSpPr/>
            <p:nvPr/>
          </p:nvSpPr>
          <p:spPr>
            <a:xfrm>
              <a:off x="5615175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801" y="0"/>
                  </a:moveTo>
                  <a:lnTo>
                    <a:pt x="401" y="267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6" name="Google Shape;4806;p19"/>
            <p:cNvSpPr/>
            <p:nvPr/>
          </p:nvSpPr>
          <p:spPr>
            <a:xfrm>
              <a:off x="6075650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668" y="0"/>
                  </a:moveTo>
                  <a:lnTo>
                    <a:pt x="267" y="267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7" name="Google Shape;4807;p19"/>
            <p:cNvSpPr/>
            <p:nvPr/>
          </p:nvSpPr>
          <p:spPr>
            <a:xfrm>
              <a:off x="6532800" y="1833100"/>
              <a:ext cx="63400" cy="60075"/>
            </a:xfrm>
            <a:custGeom>
              <a:rect b="b" l="l" r="r" t="t"/>
              <a:pathLst>
                <a:path extrusionOk="0" h="2403" w="2536">
                  <a:moveTo>
                    <a:pt x="801" y="0"/>
                  </a:moveTo>
                  <a:lnTo>
                    <a:pt x="400" y="267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5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8" name="Google Shape;4808;p19"/>
            <p:cNvSpPr/>
            <p:nvPr/>
          </p:nvSpPr>
          <p:spPr>
            <a:xfrm>
              <a:off x="1023775" y="223017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201" y="0"/>
                  </a:moveTo>
                  <a:lnTo>
                    <a:pt x="667" y="134"/>
                  </a:lnTo>
                  <a:lnTo>
                    <a:pt x="400" y="401"/>
                  </a:lnTo>
                  <a:lnTo>
                    <a:pt x="0" y="801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6"/>
                  </a:lnTo>
                  <a:lnTo>
                    <a:pt x="2536" y="1202"/>
                  </a:lnTo>
                  <a:lnTo>
                    <a:pt x="2402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9" name="Google Shape;4809;p19"/>
            <p:cNvSpPr/>
            <p:nvPr/>
          </p:nvSpPr>
          <p:spPr>
            <a:xfrm>
              <a:off x="1480900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0" name="Google Shape;4810;p19"/>
            <p:cNvSpPr/>
            <p:nvPr/>
          </p:nvSpPr>
          <p:spPr>
            <a:xfrm>
              <a:off x="1941375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1" name="Google Shape;4811;p19"/>
            <p:cNvSpPr/>
            <p:nvPr/>
          </p:nvSpPr>
          <p:spPr>
            <a:xfrm>
              <a:off x="2401850" y="2230175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1202" y="0"/>
                  </a:moveTo>
                  <a:lnTo>
                    <a:pt x="668" y="134"/>
                  </a:lnTo>
                  <a:lnTo>
                    <a:pt x="268" y="401"/>
                  </a:lnTo>
                  <a:lnTo>
                    <a:pt x="1" y="801"/>
                  </a:lnTo>
                  <a:lnTo>
                    <a:pt x="1" y="1202"/>
                  </a:lnTo>
                  <a:lnTo>
                    <a:pt x="1" y="1736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2" name="Google Shape;4812;p19"/>
            <p:cNvSpPr/>
            <p:nvPr/>
          </p:nvSpPr>
          <p:spPr>
            <a:xfrm>
              <a:off x="2859000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3" name="Google Shape;4813;p19"/>
            <p:cNvSpPr/>
            <p:nvPr/>
          </p:nvSpPr>
          <p:spPr>
            <a:xfrm>
              <a:off x="3319475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1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4" name="Google Shape;4814;p19"/>
            <p:cNvSpPr/>
            <p:nvPr/>
          </p:nvSpPr>
          <p:spPr>
            <a:xfrm>
              <a:off x="3779950" y="2230175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1202" y="0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5" name="Google Shape;4815;p19"/>
            <p:cNvSpPr/>
            <p:nvPr/>
          </p:nvSpPr>
          <p:spPr>
            <a:xfrm>
              <a:off x="4237075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6" y="0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6" name="Google Shape;4816;p19"/>
            <p:cNvSpPr/>
            <p:nvPr/>
          </p:nvSpPr>
          <p:spPr>
            <a:xfrm>
              <a:off x="4697550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7" name="Google Shape;4817;p19"/>
            <p:cNvSpPr/>
            <p:nvPr/>
          </p:nvSpPr>
          <p:spPr>
            <a:xfrm>
              <a:off x="5154700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6"/>
                  </a:lnTo>
                  <a:lnTo>
                    <a:pt x="2536" y="1202"/>
                  </a:lnTo>
                  <a:lnTo>
                    <a:pt x="2536" y="801"/>
                  </a:lnTo>
                  <a:lnTo>
                    <a:pt x="2269" y="401"/>
                  </a:lnTo>
                  <a:lnTo>
                    <a:pt x="1869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8" name="Google Shape;4818;p19"/>
            <p:cNvSpPr/>
            <p:nvPr/>
          </p:nvSpPr>
          <p:spPr>
            <a:xfrm>
              <a:off x="5615175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9" name="Google Shape;4819;p19"/>
            <p:cNvSpPr/>
            <p:nvPr/>
          </p:nvSpPr>
          <p:spPr>
            <a:xfrm>
              <a:off x="6075650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0" name="Google Shape;4820;p19"/>
            <p:cNvSpPr/>
            <p:nvPr/>
          </p:nvSpPr>
          <p:spPr>
            <a:xfrm>
              <a:off x="6532800" y="223017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335" y="0"/>
                  </a:moveTo>
                  <a:lnTo>
                    <a:pt x="801" y="134"/>
                  </a:lnTo>
                  <a:lnTo>
                    <a:pt x="400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1" name="Google Shape;4821;p19"/>
            <p:cNvSpPr/>
            <p:nvPr/>
          </p:nvSpPr>
          <p:spPr>
            <a:xfrm>
              <a:off x="1023775" y="2627250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201" y="0"/>
                  </a:moveTo>
                  <a:lnTo>
                    <a:pt x="667" y="134"/>
                  </a:lnTo>
                  <a:lnTo>
                    <a:pt x="400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6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6"/>
                  </a:lnTo>
                  <a:lnTo>
                    <a:pt x="2536" y="1335"/>
                  </a:lnTo>
                  <a:lnTo>
                    <a:pt x="2402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2" name="Google Shape;4822;p19"/>
            <p:cNvSpPr/>
            <p:nvPr/>
          </p:nvSpPr>
          <p:spPr>
            <a:xfrm>
              <a:off x="1480900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3" name="Google Shape;4823;p19"/>
            <p:cNvSpPr/>
            <p:nvPr/>
          </p:nvSpPr>
          <p:spPr>
            <a:xfrm>
              <a:off x="1941375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4" name="Google Shape;4824;p19"/>
            <p:cNvSpPr/>
            <p:nvPr/>
          </p:nvSpPr>
          <p:spPr>
            <a:xfrm>
              <a:off x="2401850" y="2627250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1202" y="0"/>
                  </a:moveTo>
                  <a:lnTo>
                    <a:pt x="668" y="134"/>
                  </a:lnTo>
                  <a:lnTo>
                    <a:pt x="268" y="401"/>
                  </a:lnTo>
                  <a:lnTo>
                    <a:pt x="1" y="801"/>
                  </a:lnTo>
                  <a:lnTo>
                    <a:pt x="1" y="1335"/>
                  </a:lnTo>
                  <a:lnTo>
                    <a:pt x="1" y="1736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5" name="Google Shape;4825;p19"/>
            <p:cNvSpPr/>
            <p:nvPr/>
          </p:nvSpPr>
          <p:spPr>
            <a:xfrm>
              <a:off x="2859000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6" name="Google Shape;4826;p19"/>
            <p:cNvSpPr/>
            <p:nvPr/>
          </p:nvSpPr>
          <p:spPr>
            <a:xfrm>
              <a:off x="3319475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1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7" name="Google Shape;4827;p19"/>
            <p:cNvSpPr/>
            <p:nvPr/>
          </p:nvSpPr>
          <p:spPr>
            <a:xfrm>
              <a:off x="3779950" y="2627250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1202" y="0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8" name="Google Shape;4828;p19"/>
            <p:cNvSpPr/>
            <p:nvPr/>
          </p:nvSpPr>
          <p:spPr>
            <a:xfrm>
              <a:off x="4237075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6" y="0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9" name="Google Shape;4829;p19"/>
            <p:cNvSpPr/>
            <p:nvPr/>
          </p:nvSpPr>
          <p:spPr>
            <a:xfrm>
              <a:off x="4697550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0" name="Google Shape;4830;p19"/>
            <p:cNvSpPr/>
            <p:nvPr/>
          </p:nvSpPr>
          <p:spPr>
            <a:xfrm>
              <a:off x="5154700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6"/>
                  </a:lnTo>
                  <a:lnTo>
                    <a:pt x="2536" y="1335"/>
                  </a:lnTo>
                  <a:lnTo>
                    <a:pt x="2536" y="801"/>
                  </a:lnTo>
                  <a:lnTo>
                    <a:pt x="2269" y="401"/>
                  </a:lnTo>
                  <a:lnTo>
                    <a:pt x="1869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1" name="Google Shape;4831;p19"/>
            <p:cNvSpPr/>
            <p:nvPr/>
          </p:nvSpPr>
          <p:spPr>
            <a:xfrm>
              <a:off x="5615175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2" name="Google Shape;4832;p19"/>
            <p:cNvSpPr/>
            <p:nvPr/>
          </p:nvSpPr>
          <p:spPr>
            <a:xfrm>
              <a:off x="6075650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3" name="Google Shape;4833;p19"/>
            <p:cNvSpPr/>
            <p:nvPr/>
          </p:nvSpPr>
          <p:spPr>
            <a:xfrm>
              <a:off x="6532800" y="2627250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335" y="0"/>
                  </a:moveTo>
                  <a:lnTo>
                    <a:pt x="801" y="134"/>
                  </a:lnTo>
                  <a:lnTo>
                    <a:pt x="400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4" name="Google Shape;4834;p19"/>
            <p:cNvSpPr/>
            <p:nvPr/>
          </p:nvSpPr>
          <p:spPr>
            <a:xfrm>
              <a:off x="1023775" y="302432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201" y="1"/>
                  </a:moveTo>
                  <a:lnTo>
                    <a:pt x="667" y="134"/>
                  </a:lnTo>
                  <a:lnTo>
                    <a:pt x="400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869"/>
                  </a:lnTo>
                  <a:lnTo>
                    <a:pt x="400" y="2270"/>
                  </a:lnTo>
                  <a:lnTo>
                    <a:pt x="667" y="2537"/>
                  </a:lnTo>
                  <a:lnTo>
                    <a:pt x="1735" y="2537"/>
                  </a:lnTo>
                  <a:lnTo>
                    <a:pt x="2136" y="2270"/>
                  </a:lnTo>
                  <a:lnTo>
                    <a:pt x="2402" y="1869"/>
                  </a:lnTo>
                  <a:lnTo>
                    <a:pt x="2536" y="1335"/>
                  </a:lnTo>
                  <a:lnTo>
                    <a:pt x="2402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5" name="Google Shape;4835;p19"/>
            <p:cNvSpPr/>
            <p:nvPr/>
          </p:nvSpPr>
          <p:spPr>
            <a:xfrm>
              <a:off x="1480900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869"/>
                  </a:lnTo>
                  <a:lnTo>
                    <a:pt x="401" y="2270"/>
                  </a:lnTo>
                  <a:lnTo>
                    <a:pt x="801" y="2537"/>
                  </a:lnTo>
                  <a:lnTo>
                    <a:pt x="1736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6" name="Google Shape;4836;p19"/>
            <p:cNvSpPr/>
            <p:nvPr/>
          </p:nvSpPr>
          <p:spPr>
            <a:xfrm>
              <a:off x="1941375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869"/>
                  </a:lnTo>
                  <a:lnTo>
                    <a:pt x="401" y="2270"/>
                  </a:lnTo>
                  <a:lnTo>
                    <a:pt x="801" y="2537"/>
                  </a:lnTo>
                  <a:lnTo>
                    <a:pt x="1736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7" name="Google Shape;4837;p19"/>
            <p:cNvSpPr/>
            <p:nvPr/>
          </p:nvSpPr>
          <p:spPr>
            <a:xfrm>
              <a:off x="2401850" y="3024325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1202" y="1"/>
                  </a:moveTo>
                  <a:lnTo>
                    <a:pt x="668" y="134"/>
                  </a:lnTo>
                  <a:lnTo>
                    <a:pt x="268" y="401"/>
                  </a:lnTo>
                  <a:lnTo>
                    <a:pt x="1" y="801"/>
                  </a:lnTo>
                  <a:lnTo>
                    <a:pt x="1" y="1335"/>
                  </a:lnTo>
                  <a:lnTo>
                    <a:pt x="1" y="1869"/>
                  </a:lnTo>
                  <a:lnTo>
                    <a:pt x="268" y="2270"/>
                  </a:lnTo>
                  <a:lnTo>
                    <a:pt x="668" y="2537"/>
                  </a:lnTo>
                  <a:lnTo>
                    <a:pt x="1736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8" name="Google Shape;4838;p19"/>
            <p:cNvSpPr/>
            <p:nvPr/>
          </p:nvSpPr>
          <p:spPr>
            <a:xfrm>
              <a:off x="2859000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869"/>
                  </a:lnTo>
                  <a:lnTo>
                    <a:pt x="401" y="2270"/>
                  </a:lnTo>
                  <a:lnTo>
                    <a:pt x="801" y="2537"/>
                  </a:lnTo>
                  <a:lnTo>
                    <a:pt x="1735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9" name="Google Shape;4839;p19"/>
            <p:cNvSpPr/>
            <p:nvPr/>
          </p:nvSpPr>
          <p:spPr>
            <a:xfrm>
              <a:off x="3319475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1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869"/>
                  </a:lnTo>
                  <a:lnTo>
                    <a:pt x="401" y="2270"/>
                  </a:lnTo>
                  <a:lnTo>
                    <a:pt x="801" y="2537"/>
                  </a:lnTo>
                  <a:lnTo>
                    <a:pt x="1735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0" name="Google Shape;4840;p19"/>
            <p:cNvSpPr/>
            <p:nvPr/>
          </p:nvSpPr>
          <p:spPr>
            <a:xfrm>
              <a:off x="3779950" y="3024325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1202" y="1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869"/>
                  </a:lnTo>
                  <a:lnTo>
                    <a:pt x="267" y="2270"/>
                  </a:lnTo>
                  <a:lnTo>
                    <a:pt x="668" y="2537"/>
                  </a:lnTo>
                  <a:lnTo>
                    <a:pt x="1735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1" name="Google Shape;4841;p19"/>
            <p:cNvSpPr/>
            <p:nvPr/>
          </p:nvSpPr>
          <p:spPr>
            <a:xfrm>
              <a:off x="4237075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6" y="1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869"/>
                  </a:lnTo>
                  <a:lnTo>
                    <a:pt x="401" y="2270"/>
                  </a:lnTo>
                  <a:lnTo>
                    <a:pt x="802" y="2537"/>
                  </a:lnTo>
                  <a:lnTo>
                    <a:pt x="1736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2" name="Google Shape;4842;p19"/>
            <p:cNvSpPr/>
            <p:nvPr/>
          </p:nvSpPr>
          <p:spPr>
            <a:xfrm>
              <a:off x="4697550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869"/>
                  </a:lnTo>
                  <a:lnTo>
                    <a:pt x="401" y="2270"/>
                  </a:lnTo>
                  <a:lnTo>
                    <a:pt x="802" y="2537"/>
                  </a:lnTo>
                  <a:lnTo>
                    <a:pt x="1736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3" name="Google Shape;4843;p19"/>
            <p:cNvSpPr/>
            <p:nvPr/>
          </p:nvSpPr>
          <p:spPr>
            <a:xfrm>
              <a:off x="5154700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869"/>
                  </a:lnTo>
                  <a:lnTo>
                    <a:pt x="401" y="2270"/>
                  </a:lnTo>
                  <a:lnTo>
                    <a:pt x="801" y="2537"/>
                  </a:lnTo>
                  <a:lnTo>
                    <a:pt x="1869" y="2537"/>
                  </a:lnTo>
                  <a:lnTo>
                    <a:pt x="2269" y="2270"/>
                  </a:lnTo>
                  <a:lnTo>
                    <a:pt x="2536" y="1869"/>
                  </a:lnTo>
                  <a:lnTo>
                    <a:pt x="2536" y="1335"/>
                  </a:lnTo>
                  <a:lnTo>
                    <a:pt x="2536" y="801"/>
                  </a:lnTo>
                  <a:lnTo>
                    <a:pt x="2269" y="401"/>
                  </a:lnTo>
                  <a:lnTo>
                    <a:pt x="1869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4" name="Google Shape;4844;p19"/>
            <p:cNvSpPr/>
            <p:nvPr/>
          </p:nvSpPr>
          <p:spPr>
            <a:xfrm>
              <a:off x="5615175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869"/>
                  </a:lnTo>
                  <a:lnTo>
                    <a:pt x="401" y="2270"/>
                  </a:lnTo>
                  <a:lnTo>
                    <a:pt x="801" y="2537"/>
                  </a:lnTo>
                  <a:lnTo>
                    <a:pt x="1736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5" name="Google Shape;4845;p19"/>
            <p:cNvSpPr/>
            <p:nvPr/>
          </p:nvSpPr>
          <p:spPr>
            <a:xfrm>
              <a:off x="6075650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869"/>
                  </a:lnTo>
                  <a:lnTo>
                    <a:pt x="267" y="2270"/>
                  </a:lnTo>
                  <a:lnTo>
                    <a:pt x="668" y="2537"/>
                  </a:lnTo>
                  <a:lnTo>
                    <a:pt x="1736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6" name="Google Shape;4846;p19"/>
            <p:cNvSpPr/>
            <p:nvPr/>
          </p:nvSpPr>
          <p:spPr>
            <a:xfrm>
              <a:off x="6532800" y="302432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335" y="1"/>
                  </a:moveTo>
                  <a:lnTo>
                    <a:pt x="801" y="134"/>
                  </a:lnTo>
                  <a:lnTo>
                    <a:pt x="400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869"/>
                  </a:lnTo>
                  <a:lnTo>
                    <a:pt x="400" y="2270"/>
                  </a:lnTo>
                  <a:lnTo>
                    <a:pt x="801" y="2537"/>
                  </a:lnTo>
                  <a:lnTo>
                    <a:pt x="1735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7" name="Google Shape;4847;p19"/>
            <p:cNvSpPr/>
            <p:nvPr/>
          </p:nvSpPr>
          <p:spPr>
            <a:xfrm>
              <a:off x="1023775" y="3424750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667" y="0"/>
                  </a:moveTo>
                  <a:lnTo>
                    <a:pt x="400" y="267"/>
                  </a:lnTo>
                  <a:lnTo>
                    <a:pt x="0" y="667"/>
                  </a:lnTo>
                  <a:lnTo>
                    <a:pt x="0" y="1201"/>
                  </a:lnTo>
                  <a:lnTo>
                    <a:pt x="0" y="1735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5"/>
                  </a:lnTo>
                  <a:lnTo>
                    <a:pt x="2536" y="1201"/>
                  </a:lnTo>
                  <a:lnTo>
                    <a:pt x="2402" y="667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8" name="Google Shape;4848;p19"/>
            <p:cNvSpPr/>
            <p:nvPr/>
          </p:nvSpPr>
          <p:spPr>
            <a:xfrm>
              <a:off x="1480900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0"/>
                  </a:moveTo>
                  <a:lnTo>
                    <a:pt x="401" y="267"/>
                  </a:lnTo>
                  <a:lnTo>
                    <a:pt x="134" y="667"/>
                  </a:lnTo>
                  <a:lnTo>
                    <a:pt x="1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9" name="Google Shape;4849;p19"/>
            <p:cNvSpPr/>
            <p:nvPr/>
          </p:nvSpPr>
          <p:spPr>
            <a:xfrm>
              <a:off x="1941375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0"/>
                  </a:moveTo>
                  <a:lnTo>
                    <a:pt x="401" y="267"/>
                  </a:lnTo>
                  <a:lnTo>
                    <a:pt x="134" y="667"/>
                  </a:lnTo>
                  <a:lnTo>
                    <a:pt x="1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0" name="Google Shape;4850;p19"/>
            <p:cNvSpPr/>
            <p:nvPr/>
          </p:nvSpPr>
          <p:spPr>
            <a:xfrm>
              <a:off x="2401850" y="3424750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668" y="0"/>
                  </a:moveTo>
                  <a:lnTo>
                    <a:pt x="268" y="267"/>
                  </a:lnTo>
                  <a:lnTo>
                    <a:pt x="1" y="667"/>
                  </a:lnTo>
                  <a:lnTo>
                    <a:pt x="1" y="1201"/>
                  </a:lnTo>
                  <a:lnTo>
                    <a:pt x="1" y="1735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1" name="Google Shape;4851;p19"/>
            <p:cNvSpPr/>
            <p:nvPr/>
          </p:nvSpPr>
          <p:spPr>
            <a:xfrm>
              <a:off x="2859000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0"/>
                  </a:moveTo>
                  <a:lnTo>
                    <a:pt x="401" y="267"/>
                  </a:lnTo>
                  <a:lnTo>
                    <a:pt x="134" y="667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2" name="Google Shape;4852;p19"/>
            <p:cNvSpPr/>
            <p:nvPr/>
          </p:nvSpPr>
          <p:spPr>
            <a:xfrm>
              <a:off x="3319475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0"/>
                  </a:moveTo>
                  <a:lnTo>
                    <a:pt x="401" y="267"/>
                  </a:lnTo>
                  <a:lnTo>
                    <a:pt x="134" y="667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3" name="Google Shape;4853;p19"/>
            <p:cNvSpPr/>
            <p:nvPr/>
          </p:nvSpPr>
          <p:spPr>
            <a:xfrm>
              <a:off x="3779950" y="3424750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668" y="0"/>
                  </a:moveTo>
                  <a:lnTo>
                    <a:pt x="267" y="267"/>
                  </a:lnTo>
                  <a:lnTo>
                    <a:pt x="0" y="667"/>
                  </a:lnTo>
                  <a:lnTo>
                    <a:pt x="0" y="1201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4" name="Google Shape;4854;p19"/>
            <p:cNvSpPr/>
            <p:nvPr/>
          </p:nvSpPr>
          <p:spPr>
            <a:xfrm>
              <a:off x="4237075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2" y="0"/>
                  </a:moveTo>
                  <a:lnTo>
                    <a:pt x="401" y="267"/>
                  </a:lnTo>
                  <a:lnTo>
                    <a:pt x="134" y="667"/>
                  </a:lnTo>
                  <a:lnTo>
                    <a:pt x="1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5" name="Google Shape;4855;p19"/>
            <p:cNvSpPr/>
            <p:nvPr/>
          </p:nvSpPr>
          <p:spPr>
            <a:xfrm>
              <a:off x="4697550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2" y="0"/>
                  </a:moveTo>
                  <a:lnTo>
                    <a:pt x="401" y="267"/>
                  </a:lnTo>
                  <a:lnTo>
                    <a:pt x="134" y="667"/>
                  </a:lnTo>
                  <a:lnTo>
                    <a:pt x="1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6" name="Google Shape;4856;p19"/>
            <p:cNvSpPr/>
            <p:nvPr/>
          </p:nvSpPr>
          <p:spPr>
            <a:xfrm>
              <a:off x="5154700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0"/>
                  </a:moveTo>
                  <a:lnTo>
                    <a:pt x="401" y="267"/>
                  </a:lnTo>
                  <a:lnTo>
                    <a:pt x="134" y="667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5"/>
                  </a:lnTo>
                  <a:lnTo>
                    <a:pt x="2536" y="1201"/>
                  </a:lnTo>
                  <a:lnTo>
                    <a:pt x="2536" y="667"/>
                  </a:lnTo>
                  <a:lnTo>
                    <a:pt x="2269" y="267"/>
                  </a:lnTo>
                  <a:lnTo>
                    <a:pt x="18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7" name="Google Shape;4857;p19"/>
            <p:cNvSpPr/>
            <p:nvPr/>
          </p:nvSpPr>
          <p:spPr>
            <a:xfrm>
              <a:off x="5615175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0"/>
                  </a:moveTo>
                  <a:lnTo>
                    <a:pt x="401" y="267"/>
                  </a:lnTo>
                  <a:lnTo>
                    <a:pt x="134" y="667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8" name="Google Shape;4858;p19"/>
            <p:cNvSpPr/>
            <p:nvPr/>
          </p:nvSpPr>
          <p:spPr>
            <a:xfrm>
              <a:off x="6075650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668" y="0"/>
                  </a:moveTo>
                  <a:lnTo>
                    <a:pt x="267" y="267"/>
                  </a:lnTo>
                  <a:lnTo>
                    <a:pt x="0" y="667"/>
                  </a:lnTo>
                  <a:lnTo>
                    <a:pt x="0" y="1201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9" name="Google Shape;4859;p19"/>
            <p:cNvSpPr/>
            <p:nvPr/>
          </p:nvSpPr>
          <p:spPr>
            <a:xfrm>
              <a:off x="6532800" y="3424750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801" y="0"/>
                  </a:moveTo>
                  <a:lnTo>
                    <a:pt x="400" y="267"/>
                  </a:lnTo>
                  <a:lnTo>
                    <a:pt x="134" y="667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0" name="Google Shape;4860;p19"/>
            <p:cNvSpPr/>
            <p:nvPr/>
          </p:nvSpPr>
          <p:spPr>
            <a:xfrm>
              <a:off x="1023775" y="382182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201" y="0"/>
                  </a:moveTo>
                  <a:lnTo>
                    <a:pt x="667" y="134"/>
                  </a:lnTo>
                  <a:lnTo>
                    <a:pt x="400" y="401"/>
                  </a:lnTo>
                  <a:lnTo>
                    <a:pt x="0" y="801"/>
                  </a:lnTo>
                  <a:lnTo>
                    <a:pt x="0" y="1201"/>
                  </a:lnTo>
                  <a:lnTo>
                    <a:pt x="0" y="1735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5"/>
                  </a:lnTo>
                  <a:lnTo>
                    <a:pt x="2536" y="1201"/>
                  </a:lnTo>
                  <a:lnTo>
                    <a:pt x="2402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1" name="Google Shape;4861;p19"/>
            <p:cNvSpPr/>
            <p:nvPr/>
          </p:nvSpPr>
          <p:spPr>
            <a:xfrm>
              <a:off x="1480900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2" name="Google Shape;4862;p19"/>
            <p:cNvSpPr/>
            <p:nvPr/>
          </p:nvSpPr>
          <p:spPr>
            <a:xfrm>
              <a:off x="1941375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3" name="Google Shape;4863;p19"/>
            <p:cNvSpPr/>
            <p:nvPr/>
          </p:nvSpPr>
          <p:spPr>
            <a:xfrm>
              <a:off x="2401850" y="3821825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1202" y="0"/>
                  </a:moveTo>
                  <a:lnTo>
                    <a:pt x="668" y="134"/>
                  </a:lnTo>
                  <a:lnTo>
                    <a:pt x="268" y="401"/>
                  </a:lnTo>
                  <a:lnTo>
                    <a:pt x="1" y="801"/>
                  </a:lnTo>
                  <a:lnTo>
                    <a:pt x="1" y="1201"/>
                  </a:lnTo>
                  <a:lnTo>
                    <a:pt x="1" y="1735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4" name="Google Shape;4864;p19"/>
            <p:cNvSpPr/>
            <p:nvPr/>
          </p:nvSpPr>
          <p:spPr>
            <a:xfrm>
              <a:off x="2859000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5" name="Google Shape;4865;p19"/>
            <p:cNvSpPr/>
            <p:nvPr/>
          </p:nvSpPr>
          <p:spPr>
            <a:xfrm>
              <a:off x="3319475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1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6" name="Google Shape;4866;p19"/>
            <p:cNvSpPr/>
            <p:nvPr/>
          </p:nvSpPr>
          <p:spPr>
            <a:xfrm>
              <a:off x="3779950" y="3821825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1202" y="0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201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7" name="Google Shape;4867;p19"/>
            <p:cNvSpPr/>
            <p:nvPr/>
          </p:nvSpPr>
          <p:spPr>
            <a:xfrm>
              <a:off x="4237075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6" y="0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8" name="Google Shape;4868;p19"/>
            <p:cNvSpPr/>
            <p:nvPr/>
          </p:nvSpPr>
          <p:spPr>
            <a:xfrm>
              <a:off x="4697550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9" name="Google Shape;4869;p19"/>
            <p:cNvSpPr/>
            <p:nvPr/>
          </p:nvSpPr>
          <p:spPr>
            <a:xfrm>
              <a:off x="5154700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5"/>
                  </a:lnTo>
                  <a:lnTo>
                    <a:pt x="2536" y="1201"/>
                  </a:lnTo>
                  <a:lnTo>
                    <a:pt x="2536" y="801"/>
                  </a:lnTo>
                  <a:lnTo>
                    <a:pt x="2269" y="401"/>
                  </a:lnTo>
                  <a:lnTo>
                    <a:pt x="1869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0" name="Google Shape;4870;p19"/>
            <p:cNvSpPr/>
            <p:nvPr/>
          </p:nvSpPr>
          <p:spPr>
            <a:xfrm>
              <a:off x="5615175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1" name="Google Shape;4871;p19"/>
            <p:cNvSpPr/>
            <p:nvPr/>
          </p:nvSpPr>
          <p:spPr>
            <a:xfrm>
              <a:off x="6075650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201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2" name="Google Shape;4872;p19"/>
            <p:cNvSpPr/>
            <p:nvPr/>
          </p:nvSpPr>
          <p:spPr>
            <a:xfrm>
              <a:off x="6532800" y="382182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335" y="0"/>
                  </a:moveTo>
                  <a:lnTo>
                    <a:pt x="801" y="134"/>
                  </a:lnTo>
                  <a:lnTo>
                    <a:pt x="400" y="401"/>
                  </a:lnTo>
                  <a:lnTo>
                    <a:pt x="134" y="801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3" name="Google Shape;4873;p19"/>
            <p:cNvSpPr/>
            <p:nvPr/>
          </p:nvSpPr>
          <p:spPr>
            <a:xfrm>
              <a:off x="1023775" y="4218900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201" y="0"/>
                  </a:moveTo>
                  <a:lnTo>
                    <a:pt x="667" y="134"/>
                  </a:lnTo>
                  <a:lnTo>
                    <a:pt x="400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5"/>
                  </a:lnTo>
                  <a:lnTo>
                    <a:pt x="2536" y="1335"/>
                  </a:lnTo>
                  <a:lnTo>
                    <a:pt x="2402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4" name="Google Shape;4874;p19"/>
            <p:cNvSpPr/>
            <p:nvPr/>
          </p:nvSpPr>
          <p:spPr>
            <a:xfrm>
              <a:off x="1480900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5" name="Google Shape;4875;p19"/>
            <p:cNvSpPr/>
            <p:nvPr/>
          </p:nvSpPr>
          <p:spPr>
            <a:xfrm>
              <a:off x="1941375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6" name="Google Shape;4876;p19"/>
            <p:cNvSpPr/>
            <p:nvPr/>
          </p:nvSpPr>
          <p:spPr>
            <a:xfrm>
              <a:off x="2401850" y="4218900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1202" y="0"/>
                  </a:moveTo>
                  <a:lnTo>
                    <a:pt x="668" y="134"/>
                  </a:lnTo>
                  <a:lnTo>
                    <a:pt x="268" y="401"/>
                  </a:lnTo>
                  <a:lnTo>
                    <a:pt x="1" y="801"/>
                  </a:lnTo>
                  <a:lnTo>
                    <a:pt x="1" y="1335"/>
                  </a:lnTo>
                  <a:lnTo>
                    <a:pt x="1" y="1735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7" name="Google Shape;4877;p19"/>
            <p:cNvSpPr/>
            <p:nvPr/>
          </p:nvSpPr>
          <p:spPr>
            <a:xfrm>
              <a:off x="2859000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8" name="Google Shape;4878;p19"/>
            <p:cNvSpPr/>
            <p:nvPr/>
          </p:nvSpPr>
          <p:spPr>
            <a:xfrm>
              <a:off x="3319475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1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9" name="Google Shape;4879;p19"/>
            <p:cNvSpPr/>
            <p:nvPr/>
          </p:nvSpPr>
          <p:spPr>
            <a:xfrm>
              <a:off x="3779950" y="4218900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1202" y="0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0" name="Google Shape;4880;p19"/>
            <p:cNvSpPr/>
            <p:nvPr/>
          </p:nvSpPr>
          <p:spPr>
            <a:xfrm>
              <a:off x="4237075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6" y="0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1" name="Google Shape;4881;p19"/>
            <p:cNvSpPr/>
            <p:nvPr/>
          </p:nvSpPr>
          <p:spPr>
            <a:xfrm>
              <a:off x="4697550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2" name="Google Shape;4882;p19"/>
            <p:cNvSpPr/>
            <p:nvPr/>
          </p:nvSpPr>
          <p:spPr>
            <a:xfrm>
              <a:off x="5154700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5"/>
                  </a:lnTo>
                  <a:lnTo>
                    <a:pt x="2536" y="1335"/>
                  </a:lnTo>
                  <a:lnTo>
                    <a:pt x="2536" y="801"/>
                  </a:lnTo>
                  <a:lnTo>
                    <a:pt x="2269" y="401"/>
                  </a:lnTo>
                  <a:lnTo>
                    <a:pt x="1869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3" name="Google Shape;4883;p19"/>
            <p:cNvSpPr/>
            <p:nvPr/>
          </p:nvSpPr>
          <p:spPr>
            <a:xfrm>
              <a:off x="5615175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4" name="Google Shape;4884;p19"/>
            <p:cNvSpPr/>
            <p:nvPr/>
          </p:nvSpPr>
          <p:spPr>
            <a:xfrm>
              <a:off x="6075650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5" name="Google Shape;4885;p19"/>
            <p:cNvSpPr/>
            <p:nvPr/>
          </p:nvSpPr>
          <p:spPr>
            <a:xfrm>
              <a:off x="6532800" y="4218900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335" y="0"/>
                  </a:moveTo>
                  <a:lnTo>
                    <a:pt x="801" y="134"/>
                  </a:lnTo>
                  <a:lnTo>
                    <a:pt x="400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6" name="Google Shape;4886;p19"/>
            <p:cNvSpPr/>
            <p:nvPr/>
          </p:nvSpPr>
          <p:spPr>
            <a:xfrm>
              <a:off x="1023775" y="4619300"/>
              <a:ext cx="63400" cy="60100"/>
            </a:xfrm>
            <a:custGeom>
              <a:rect b="b" l="l" r="r" t="t"/>
              <a:pathLst>
                <a:path extrusionOk="0" h="2404" w="2536">
                  <a:moveTo>
                    <a:pt x="667" y="1"/>
                  </a:moveTo>
                  <a:lnTo>
                    <a:pt x="400" y="268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6"/>
                  </a:lnTo>
                  <a:lnTo>
                    <a:pt x="2536" y="1202"/>
                  </a:lnTo>
                  <a:lnTo>
                    <a:pt x="2402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7" name="Google Shape;4887;p19"/>
            <p:cNvSpPr/>
            <p:nvPr/>
          </p:nvSpPr>
          <p:spPr>
            <a:xfrm>
              <a:off x="1480900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8" name="Google Shape;4888;p19"/>
            <p:cNvSpPr/>
            <p:nvPr/>
          </p:nvSpPr>
          <p:spPr>
            <a:xfrm>
              <a:off x="1941375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9" name="Google Shape;4889;p19"/>
            <p:cNvSpPr/>
            <p:nvPr/>
          </p:nvSpPr>
          <p:spPr>
            <a:xfrm>
              <a:off x="2401850" y="4619300"/>
              <a:ext cx="60100" cy="60100"/>
            </a:xfrm>
            <a:custGeom>
              <a:rect b="b" l="l" r="r" t="t"/>
              <a:pathLst>
                <a:path extrusionOk="0" h="2404" w="2404">
                  <a:moveTo>
                    <a:pt x="668" y="1"/>
                  </a:moveTo>
                  <a:lnTo>
                    <a:pt x="268" y="268"/>
                  </a:lnTo>
                  <a:lnTo>
                    <a:pt x="1" y="668"/>
                  </a:lnTo>
                  <a:lnTo>
                    <a:pt x="1" y="1202"/>
                  </a:lnTo>
                  <a:lnTo>
                    <a:pt x="1" y="1736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0" name="Google Shape;4890;p19"/>
            <p:cNvSpPr/>
            <p:nvPr/>
          </p:nvSpPr>
          <p:spPr>
            <a:xfrm>
              <a:off x="2859000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1" name="Google Shape;4891;p19"/>
            <p:cNvSpPr/>
            <p:nvPr/>
          </p:nvSpPr>
          <p:spPr>
            <a:xfrm>
              <a:off x="3319475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2" name="Google Shape;4892;p19"/>
            <p:cNvSpPr/>
            <p:nvPr/>
          </p:nvSpPr>
          <p:spPr>
            <a:xfrm>
              <a:off x="3779950" y="4619300"/>
              <a:ext cx="60075" cy="60100"/>
            </a:xfrm>
            <a:custGeom>
              <a:rect b="b" l="l" r="r" t="t"/>
              <a:pathLst>
                <a:path extrusionOk="0" h="2404" w="2403">
                  <a:moveTo>
                    <a:pt x="668" y="1"/>
                  </a:moveTo>
                  <a:lnTo>
                    <a:pt x="267" y="268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3" name="Google Shape;4893;p19"/>
            <p:cNvSpPr/>
            <p:nvPr/>
          </p:nvSpPr>
          <p:spPr>
            <a:xfrm>
              <a:off x="4237075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802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4" name="Google Shape;4894;p19"/>
            <p:cNvSpPr/>
            <p:nvPr/>
          </p:nvSpPr>
          <p:spPr>
            <a:xfrm>
              <a:off x="4697550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802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5" name="Google Shape;4895;p19"/>
            <p:cNvSpPr/>
            <p:nvPr/>
          </p:nvSpPr>
          <p:spPr>
            <a:xfrm>
              <a:off x="5154700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6"/>
                  </a:lnTo>
                  <a:lnTo>
                    <a:pt x="2536" y="1202"/>
                  </a:lnTo>
                  <a:lnTo>
                    <a:pt x="2536" y="668"/>
                  </a:lnTo>
                  <a:lnTo>
                    <a:pt x="2269" y="268"/>
                  </a:lnTo>
                  <a:lnTo>
                    <a:pt x="18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6" name="Google Shape;4896;p19"/>
            <p:cNvSpPr/>
            <p:nvPr/>
          </p:nvSpPr>
          <p:spPr>
            <a:xfrm>
              <a:off x="5615175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7" name="Google Shape;4897;p19"/>
            <p:cNvSpPr/>
            <p:nvPr/>
          </p:nvSpPr>
          <p:spPr>
            <a:xfrm>
              <a:off x="6075650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668" y="1"/>
                  </a:moveTo>
                  <a:lnTo>
                    <a:pt x="267" y="268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8" name="Google Shape;4898;p19"/>
            <p:cNvSpPr/>
            <p:nvPr/>
          </p:nvSpPr>
          <p:spPr>
            <a:xfrm>
              <a:off x="6532800" y="4619300"/>
              <a:ext cx="63400" cy="60100"/>
            </a:xfrm>
            <a:custGeom>
              <a:rect b="b" l="l" r="r" t="t"/>
              <a:pathLst>
                <a:path extrusionOk="0" h="2404" w="2536">
                  <a:moveTo>
                    <a:pt x="801" y="1"/>
                  </a:moveTo>
                  <a:lnTo>
                    <a:pt x="400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9" name="Google Shape;4899;p19"/>
            <p:cNvSpPr/>
            <p:nvPr/>
          </p:nvSpPr>
          <p:spPr>
            <a:xfrm>
              <a:off x="1023775" y="501637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201" y="1"/>
                  </a:moveTo>
                  <a:lnTo>
                    <a:pt x="667" y="134"/>
                  </a:lnTo>
                  <a:lnTo>
                    <a:pt x="400" y="401"/>
                  </a:lnTo>
                  <a:lnTo>
                    <a:pt x="0" y="802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400" y="2137"/>
                  </a:lnTo>
                  <a:lnTo>
                    <a:pt x="667" y="2403"/>
                  </a:lnTo>
                  <a:lnTo>
                    <a:pt x="1201" y="2537"/>
                  </a:lnTo>
                  <a:lnTo>
                    <a:pt x="1735" y="2403"/>
                  </a:lnTo>
                  <a:lnTo>
                    <a:pt x="2136" y="2137"/>
                  </a:lnTo>
                  <a:lnTo>
                    <a:pt x="2402" y="1736"/>
                  </a:lnTo>
                  <a:lnTo>
                    <a:pt x="2536" y="1202"/>
                  </a:lnTo>
                  <a:lnTo>
                    <a:pt x="2402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0" name="Google Shape;4900;p19"/>
            <p:cNvSpPr/>
            <p:nvPr/>
          </p:nvSpPr>
          <p:spPr>
            <a:xfrm>
              <a:off x="1480900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7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6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1" name="Google Shape;4901;p19"/>
            <p:cNvSpPr/>
            <p:nvPr/>
          </p:nvSpPr>
          <p:spPr>
            <a:xfrm>
              <a:off x="1941375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7"/>
                  </a:lnTo>
                  <a:lnTo>
                    <a:pt x="801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2" name="Google Shape;4902;p19"/>
            <p:cNvSpPr/>
            <p:nvPr/>
          </p:nvSpPr>
          <p:spPr>
            <a:xfrm>
              <a:off x="2401850" y="5016375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1202" y="1"/>
                  </a:moveTo>
                  <a:lnTo>
                    <a:pt x="668" y="134"/>
                  </a:lnTo>
                  <a:lnTo>
                    <a:pt x="268" y="401"/>
                  </a:lnTo>
                  <a:lnTo>
                    <a:pt x="1" y="802"/>
                  </a:lnTo>
                  <a:lnTo>
                    <a:pt x="1" y="1202"/>
                  </a:lnTo>
                  <a:lnTo>
                    <a:pt x="1" y="1736"/>
                  </a:lnTo>
                  <a:lnTo>
                    <a:pt x="268" y="2137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3" name="Google Shape;4903;p19"/>
            <p:cNvSpPr/>
            <p:nvPr/>
          </p:nvSpPr>
          <p:spPr>
            <a:xfrm>
              <a:off x="2859000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7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5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4" name="Google Shape;4904;p19"/>
            <p:cNvSpPr/>
            <p:nvPr/>
          </p:nvSpPr>
          <p:spPr>
            <a:xfrm>
              <a:off x="3319475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1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7"/>
                  </a:lnTo>
                  <a:lnTo>
                    <a:pt x="801" y="2403"/>
                  </a:lnTo>
                  <a:lnTo>
                    <a:pt x="1201" y="2537"/>
                  </a:lnTo>
                  <a:lnTo>
                    <a:pt x="1735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5" name="Google Shape;4905;p19"/>
            <p:cNvSpPr/>
            <p:nvPr/>
          </p:nvSpPr>
          <p:spPr>
            <a:xfrm>
              <a:off x="3779950" y="5016375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1202" y="1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2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7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5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6" name="Google Shape;4906;p19"/>
            <p:cNvSpPr/>
            <p:nvPr/>
          </p:nvSpPr>
          <p:spPr>
            <a:xfrm>
              <a:off x="4237075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6" y="1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7"/>
                  </a:lnTo>
                  <a:lnTo>
                    <a:pt x="802" y="2403"/>
                  </a:lnTo>
                  <a:lnTo>
                    <a:pt x="1336" y="2537"/>
                  </a:lnTo>
                  <a:lnTo>
                    <a:pt x="1736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7" name="Google Shape;4907;p19"/>
            <p:cNvSpPr/>
            <p:nvPr/>
          </p:nvSpPr>
          <p:spPr>
            <a:xfrm>
              <a:off x="4697550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7"/>
                  </a:lnTo>
                  <a:lnTo>
                    <a:pt x="802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8" name="Google Shape;4908;p19"/>
            <p:cNvSpPr/>
            <p:nvPr/>
          </p:nvSpPr>
          <p:spPr>
            <a:xfrm>
              <a:off x="5154700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7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869" y="2403"/>
                  </a:lnTo>
                  <a:lnTo>
                    <a:pt x="2269" y="2137"/>
                  </a:lnTo>
                  <a:lnTo>
                    <a:pt x="2536" y="1736"/>
                  </a:lnTo>
                  <a:lnTo>
                    <a:pt x="2536" y="1202"/>
                  </a:lnTo>
                  <a:lnTo>
                    <a:pt x="2536" y="802"/>
                  </a:lnTo>
                  <a:lnTo>
                    <a:pt x="2269" y="401"/>
                  </a:lnTo>
                  <a:lnTo>
                    <a:pt x="1869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9" name="Google Shape;4909;p19"/>
            <p:cNvSpPr/>
            <p:nvPr/>
          </p:nvSpPr>
          <p:spPr>
            <a:xfrm>
              <a:off x="5615175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7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6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0" name="Google Shape;4910;p19"/>
            <p:cNvSpPr/>
            <p:nvPr/>
          </p:nvSpPr>
          <p:spPr>
            <a:xfrm>
              <a:off x="6075650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2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7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1" name="Google Shape;4911;p19"/>
            <p:cNvSpPr/>
            <p:nvPr/>
          </p:nvSpPr>
          <p:spPr>
            <a:xfrm>
              <a:off x="6532800" y="501637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335" y="1"/>
                  </a:moveTo>
                  <a:lnTo>
                    <a:pt x="801" y="134"/>
                  </a:lnTo>
                  <a:lnTo>
                    <a:pt x="400" y="401"/>
                  </a:lnTo>
                  <a:lnTo>
                    <a:pt x="134" y="802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0" y="2137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5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2" name="Google Shape;4912;p19"/>
            <p:cNvSpPr/>
            <p:nvPr/>
          </p:nvSpPr>
          <p:spPr>
            <a:xfrm>
              <a:off x="1023775" y="5413475"/>
              <a:ext cx="63400" cy="63400"/>
            </a:xfrm>
            <a:custGeom>
              <a:rect b="b" l="l" r="r" t="t"/>
              <a:pathLst>
                <a:path extrusionOk="0" h="2536" w="2536">
                  <a:moveTo>
                    <a:pt x="1201" y="0"/>
                  </a:moveTo>
                  <a:lnTo>
                    <a:pt x="667" y="134"/>
                  </a:lnTo>
                  <a:lnTo>
                    <a:pt x="400" y="400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5"/>
                  </a:lnTo>
                  <a:lnTo>
                    <a:pt x="2536" y="1335"/>
                  </a:lnTo>
                  <a:lnTo>
                    <a:pt x="2402" y="801"/>
                  </a:lnTo>
                  <a:lnTo>
                    <a:pt x="2136" y="400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3" name="Google Shape;4913;p19"/>
            <p:cNvSpPr/>
            <p:nvPr/>
          </p:nvSpPr>
          <p:spPr>
            <a:xfrm>
              <a:off x="1480900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5" y="0"/>
                  </a:moveTo>
                  <a:lnTo>
                    <a:pt x="801" y="134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4" name="Google Shape;4914;p19"/>
            <p:cNvSpPr/>
            <p:nvPr/>
          </p:nvSpPr>
          <p:spPr>
            <a:xfrm>
              <a:off x="1941375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202" y="0"/>
                  </a:moveTo>
                  <a:lnTo>
                    <a:pt x="801" y="134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5" name="Google Shape;4915;p19"/>
            <p:cNvSpPr/>
            <p:nvPr/>
          </p:nvSpPr>
          <p:spPr>
            <a:xfrm>
              <a:off x="2401850" y="5413475"/>
              <a:ext cx="60100" cy="63400"/>
            </a:xfrm>
            <a:custGeom>
              <a:rect b="b" l="l" r="r" t="t"/>
              <a:pathLst>
                <a:path extrusionOk="0" h="2536" w="2404">
                  <a:moveTo>
                    <a:pt x="1202" y="0"/>
                  </a:moveTo>
                  <a:lnTo>
                    <a:pt x="668" y="134"/>
                  </a:lnTo>
                  <a:lnTo>
                    <a:pt x="268" y="400"/>
                  </a:lnTo>
                  <a:lnTo>
                    <a:pt x="1" y="801"/>
                  </a:lnTo>
                  <a:lnTo>
                    <a:pt x="1" y="1335"/>
                  </a:lnTo>
                  <a:lnTo>
                    <a:pt x="1" y="1735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6" name="Google Shape;4916;p19"/>
            <p:cNvSpPr/>
            <p:nvPr/>
          </p:nvSpPr>
          <p:spPr>
            <a:xfrm>
              <a:off x="2859000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5" y="0"/>
                  </a:moveTo>
                  <a:lnTo>
                    <a:pt x="801" y="134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7" name="Google Shape;4917;p19"/>
            <p:cNvSpPr/>
            <p:nvPr/>
          </p:nvSpPr>
          <p:spPr>
            <a:xfrm>
              <a:off x="3319475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201" y="0"/>
                  </a:moveTo>
                  <a:lnTo>
                    <a:pt x="801" y="134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8" name="Google Shape;4918;p19"/>
            <p:cNvSpPr/>
            <p:nvPr/>
          </p:nvSpPr>
          <p:spPr>
            <a:xfrm>
              <a:off x="3779950" y="5413475"/>
              <a:ext cx="60075" cy="63400"/>
            </a:xfrm>
            <a:custGeom>
              <a:rect b="b" l="l" r="r" t="t"/>
              <a:pathLst>
                <a:path extrusionOk="0" h="2536" w="2403">
                  <a:moveTo>
                    <a:pt x="1202" y="0"/>
                  </a:moveTo>
                  <a:lnTo>
                    <a:pt x="668" y="134"/>
                  </a:lnTo>
                  <a:lnTo>
                    <a:pt x="267" y="400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5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9" name="Google Shape;4919;p19"/>
            <p:cNvSpPr/>
            <p:nvPr/>
          </p:nvSpPr>
          <p:spPr>
            <a:xfrm>
              <a:off x="4237075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6" y="0"/>
                  </a:moveTo>
                  <a:lnTo>
                    <a:pt x="802" y="134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4"/>
                  </a:lnTo>
                  <a:lnTo>
                    <a:pt x="13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0" name="Google Shape;4920;p19"/>
            <p:cNvSpPr/>
            <p:nvPr/>
          </p:nvSpPr>
          <p:spPr>
            <a:xfrm>
              <a:off x="4697550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202" y="0"/>
                  </a:moveTo>
                  <a:lnTo>
                    <a:pt x="802" y="134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1" name="Google Shape;4921;p19"/>
            <p:cNvSpPr/>
            <p:nvPr/>
          </p:nvSpPr>
          <p:spPr>
            <a:xfrm>
              <a:off x="5154700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5" y="0"/>
                  </a:moveTo>
                  <a:lnTo>
                    <a:pt x="801" y="134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5"/>
                  </a:lnTo>
                  <a:lnTo>
                    <a:pt x="2536" y="1335"/>
                  </a:lnTo>
                  <a:lnTo>
                    <a:pt x="2536" y="801"/>
                  </a:lnTo>
                  <a:lnTo>
                    <a:pt x="2269" y="400"/>
                  </a:lnTo>
                  <a:lnTo>
                    <a:pt x="1869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2" name="Google Shape;4922;p19"/>
            <p:cNvSpPr/>
            <p:nvPr/>
          </p:nvSpPr>
          <p:spPr>
            <a:xfrm>
              <a:off x="5615175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5" y="0"/>
                  </a:moveTo>
                  <a:lnTo>
                    <a:pt x="801" y="134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3" name="Google Shape;4923;p19"/>
            <p:cNvSpPr/>
            <p:nvPr/>
          </p:nvSpPr>
          <p:spPr>
            <a:xfrm>
              <a:off x="6075650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202" y="0"/>
                  </a:moveTo>
                  <a:lnTo>
                    <a:pt x="668" y="134"/>
                  </a:lnTo>
                  <a:lnTo>
                    <a:pt x="267" y="400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4" name="Google Shape;4924;p19"/>
            <p:cNvSpPr/>
            <p:nvPr/>
          </p:nvSpPr>
          <p:spPr>
            <a:xfrm>
              <a:off x="6532800" y="5413475"/>
              <a:ext cx="63400" cy="63400"/>
            </a:xfrm>
            <a:custGeom>
              <a:rect b="b" l="l" r="r" t="t"/>
              <a:pathLst>
                <a:path extrusionOk="0" h="2536" w="2536">
                  <a:moveTo>
                    <a:pt x="1335" y="0"/>
                  </a:moveTo>
                  <a:lnTo>
                    <a:pt x="801" y="134"/>
                  </a:lnTo>
                  <a:lnTo>
                    <a:pt x="400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25" name="Google Shape;4925;p19"/>
          <p:cNvSpPr/>
          <p:nvPr/>
        </p:nvSpPr>
        <p:spPr>
          <a:xfrm>
            <a:off x="8528525" y="-2704075"/>
            <a:ext cx="939600" cy="37218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926" name="Google Shape;4926;p19"/>
          <p:cNvCxnSpPr/>
          <p:nvPr/>
        </p:nvCxnSpPr>
        <p:spPr>
          <a:xfrm flipH="1">
            <a:off x="8680500" y="2360600"/>
            <a:ext cx="1905600" cy="1903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27" name="Google Shape;4927;p19"/>
          <p:cNvSpPr/>
          <p:nvPr/>
        </p:nvSpPr>
        <p:spPr>
          <a:xfrm>
            <a:off x="-540575" y="4227500"/>
            <a:ext cx="939600" cy="59070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28" name="Google Shape;4928;p19"/>
          <p:cNvGrpSpPr/>
          <p:nvPr/>
        </p:nvGrpSpPr>
        <p:grpSpPr>
          <a:xfrm>
            <a:off x="-1576076" y="-615734"/>
            <a:ext cx="1934189" cy="1818370"/>
            <a:chOff x="1023775" y="238125"/>
            <a:chExt cx="5572425" cy="5238750"/>
          </a:xfrm>
        </p:grpSpPr>
        <p:sp>
          <p:nvSpPr>
            <p:cNvPr id="4929" name="Google Shape;4929;p19"/>
            <p:cNvSpPr/>
            <p:nvPr/>
          </p:nvSpPr>
          <p:spPr>
            <a:xfrm>
              <a:off x="1023775" y="238125"/>
              <a:ext cx="63400" cy="63400"/>
            </a:xfrm>
            <a:custGeom>
              <a:rect b="b" l="l" r="r" t="t"/>
              <a:pathLst>
                <a:path extrusionOk="0" h="2536" w="2536">
                  <a:moveTo>
                    <a:pt x="1201" y="0"/>
                  </a:moveTo>
                  <a:lnTo>
                    <a:pt x="667" y="133"/>
                  </a:lnTo>
                  <a:lnTo>
                    <a:pt x="400" y="400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400" y="2136"/>
                  </a:lnTo>
                  <a:lnTo>
                    <a:pt x="667" y="2402"/>
                  </a:lnTo>
                  <a:lnTo>
                    <a:pt x="1201" y="2536"/>
                  </a:lnTo>
                  <a:lnTo>
                    <a:pt x="1735" y="2402"/>
                  </a:lnTo>
                  <a:lnTo>
                    <a:pt x="2136" y="2136"/>
                  </a:lnTo>
                  <a:lnTo>
                    <a:pt x="2402" y="1735"/>
                  </a:lnTo>
                  <a:lnTo>
                    <a:pt x="2536" y="1335"/>
                  </a:lnTo>
                  <a:lnTo>
                    <a:pt x="2402" y="801"/>
                  </a:lnTo>
                  <a:lnTo>
                    <a:pt x="2136" y="400"/>
                  </a:lnTo>
                  <a:lnTo>
                    <a:pt x="1735" y="133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0" name="Google Shape;4930;p19"/>
            <p:cNvSpPr/>
            <p:nvPr/>
          </p:nvSpPr>
          <p:spPr>
            <a:xfrm>
              <a:off x="1480900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5" y="0"/>
                  </a:moveTo>
                  <a:lnTo>
                    <a:pt x="801" y="133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2"/>
                  </a:lnTo>
                  <a:lnTo>
                    <a:pt x="1335" y="2536"/>
                  </a:lnTo>
                  <a:lnTo>
                    <a:pt x="1736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3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1" name="Google Shape;4931;p19"/>
            <p:cNvSpPr/>
            <p:nvPr/>
          </p:nvSpPr>
          <p:spPr>
            <a:xfrm>
              <a:off x="1941375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202" y="0"/>
                  </a:moveTo>
                  <a:lnTo>
                    <a:pt x="801" y="133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2"/>
                  </a:lnTo>
                  <a:lnTo>
                    <a:pt x="1202" y="2536"/>
                  </a:lnTo>
                  <a:lnTo>
                    <a:pt x="1736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3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2" name="Google Shape;4932;p19"/>
            <p:cNvSpPr/>
            <p:nvPr/>
          </p:nvSpPr>
          <p:spPr>
            <a:xfrm>
              <a:off x="2401850" y="238125"/>
              <a:ext cx="60100" cy="63400"/>
            </a:xfrm>
            <a:custGeom>
              <a:rect b="b" l="l" r="r" t="t"/>
              <a:pathLst>
                <a:path extrusionOk="0" h="2536" w="2404">
                  <a:moveTo>
                    <a:pt x="1202" y="0"/>
                  </a:moveTo>
                  <a:lnTo>
                    <a:pt x="668" y="133"/>
                  </a:lnTo>
                  <a:lnTo>
                    <a:pt x="268" y="400"/>
                  </a:lnTo>
                  <a:lnTo>
                    <a:pt x="1" y="801"/>
                  </a:lnTo>
                  <a:lnTo>
                    <a:pt x="1" y="1335"/>
                  </a:lnTo>
                  <a:lnTo>
                    <a:pt x="1" y="1735"/>
                  </a:lnTo>
                  <a:lnTo>
                    <a:pt x="268" y="2136"/>
                  </a:lnTo>
                  <a:lnTo>
                    <a:pt x="668" y="2402"/>
                  </a:lnTo>
                  <a:lnTo>
                    <a:pt x="1202" y="2536"/>
                  </a:lnTo>
                  <a:lnTo>
                    <a:pt x="1736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3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3" name="Google Shape;4933;p19"/>
            <p:cNvSpPr/>
            <p:nvPr/>
          </p:nvSpPr>
          <p:spPr>
            <a:xfrm>
              <a:off x="2859000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5" y="0"/>
                  </a:moveTo>
                  <a:lnTo>
                    <a:pt x="801" y="133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2"/>
                  </a:lnTo>
                  <a:lnTo>
                    <a:pt x="1335" y="2536"/>
                  </a:lnTo>
                  <a:lnTo>
                    <a:pt x="1735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5" y="133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4" name="Google Shape;4934;p19"/>
            <p:cNvSpPr/>
            <p:nvPr/>
          </p:nvSpPr>
          <p:spPr>
            <a:xfrm>
              <a:off x="3319475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201" y="0"/>
                  </a:moveTo>
                  <a:lnTo>
                    <a:pt x="801" y="133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2"/>
                  </a:lnTo>
                  <a:lnTo>
                    <a:pt x="1201" y="2536"/>
                  </a:lnTo>
                  <a:lnTo>
                    <a:pt x="1735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5" y="133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5" name="Google Shape;4935;p19"/>
            <p:cNvSpPr/>
            <p:nvPr/>
          </p:nvSpPr>
          <p:spPr>
            <a:xfrm>
              <a:off x="3779950" y="238125"/>
              <a:ext cx="60075" cy="63400"/>
            </a:xfrm>
            <a:custGeom>
              <a:rect b="b" l="l" r="r" t="t"/>
              <a:pathLst>
                <a:path extrusionOk="0" h="2536" w="2403">
                  <a:moveTo>
                    <a:pt x="1202" y="0"/>
                  </a:moveTo>
                  <a:lnTo>
                    <a:pt x="668" y="133"/>
                  </a:lnTo>
                  <a:lnTo>
                    <a:pt x="267" y="400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2"/>
                  </a:lnTo>
                  <a:lnTo>
                    <a:pt x="1202" y="2536"/>
                  </a:lnTo>
                  <a:lnTo>
                    <a:pt x="1735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5" y="133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6" name="Google Shape;4936;p19"/>
            <p:cNvSpPr/>
            <p:nvPr/>
          </p:nvSpPr>
          <p:spPr>
            <a:xfrm>
              <a:off x="4237075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6" y="0"/>
                  </a:moveTo>
                  <a:lnTo>
                    <a:pt x="802" y="133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2"/>
                  </a:lnTo>
                  <a:lnTo>
                    <a:pt x="1336" y="2536"/>
                  </a:lnTo>
                  <a:lnTo>
                    <a:pt x="1736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3"/>
                  </a:lnTo>
                  <a:lnTo>
                    <a:pt x="13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7" name="Google Shape;4937;p19"/>
            <p:cNvSpPr/>
            <p:nvPr/>
          </p:nvSpPr>
          <p:spPr>
            <a:xfrm>
              <a:off x="4697550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202" y="0"/>
                  </a:moveTo>
                  <a:lnTo>
                    <a:pt x="802" y="133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2"/>
                  </a:lnTo>
                  <a:lnTo>
                    <a:pt x="1202" y="2536"/>
                  </a:lnTo>
                  <a:lnTo>
                    <a:pt x="1736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3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8" name="Google Shape;4938;p19"/>
            <p:cNvSpPr/>
            <p:nvPr/>
          </p:nvSpPr>
          <p:spPr>
            <a:xfrm>
              <a:off x="5154700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5" y="0"/>
                  </a:moveTo>
                  <a:lnTo>
                    <a:pt x="801" y="133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2"/>
                  </a:lnTo>
                  <a:lnTo>
                    <a:pt x="1335" y="2536"/>
                  </a:lnTo>
                  <a:lnTo>
                    <a:pt x="1869" y="2402"/>
                  </a:lnTo>
                  <a:lnTo>
                    <a:pt x="2269" y="2136"/>
                  </a:lnTo>
                  <a:lnTo>
                    <a:pt x="2536" y="1735"/>
                  </a:lnTo>
                  <a:lnTo>
                    <a:pt x="2536" y="1335"/>
                  </a:lnTo>
                  <a:lnTo>
                    <a:pt x="2536" y="801"/>
                  </a:lnTo>
                  <a:lnTo>
                    <a:pt x="2269" y="400"/>
                  </a:lnTo>
                  <a:lnTo>
                    <a:pt x="1869" y="133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9" name="Google Shape;4939;p19"/>
            <p:cNvSpPr/>
            <p:nvPr/>
          </p:nvSpPr>
          <p:spPr>
            <a:xfrm>
              <a:off x="5615175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5" y="0"/>
                  </a:moveTo>
                  <a:lnTo>
                    <a:pt x="801" y="133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2"/>
                  </a:lnTo>
                  <a:lnTo>
                    <a:pt x="1335" y="2536"/>
                  </a:lnTo>
                  <a:lnTo>
                    <a:pt x="1736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3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0" name="Google Shape;4940;p19"/>
            <p:cNvSpPr/>
            <p:nvPr/>
          </p:nvSpPr>
          <p:spPr>
            <a:xfrm>
              <a:off x="6075650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202" y="0"/>
                  </a:moveTo>
                  <a:lnTo>
                    <a:pt x="668" y="133"/>
                  </a:lnTo>
                  <a:lnTo>
                    <a:pt x="267" y="400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2"/>
                  </a:lnTo>
                  <a:lnTo>
                    <a:pt x="1202" y="2536"/>
                  </a:lnTo>
                  <a:lnTo>
                    <a:pt x="1736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3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1" name="Google Shape;4941;p19"/>
            <p:cNvSpPr/>
            <p:nvPr/>
          </p:nvSpPr>
          <p:spPr>
            <a:xfrm>
              <a:off x="6532800" y="238125"/>
              <a:ext cx="63400" cy="63400"/>
            </a:xfrm>
            <a:custGeom>
              <a:rect b="b" l="l" r="r" t="t"/>
              <a:pathLst>
                <a:path extrusionOk="0" h="2536" w="2536">
                  <a:moveTo>
                    <a:pt x="1335" y="0"/>
                  </a:moveTo>
                  <a:lnTo>
                    <a:pt x="801" y="133"/>
                  </a:lnTo>
                  <a:lnTo>
                    <a:pt x="400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0" y="2136"/>
                  </a:lnTo>
                  <a:lnTo>
                    <a:pt x="801" y="2402"/>
                  </a:lnTo>
                  <a:lnTo>
                    <a:pt x="1335" y="2536"/>
                  </a:lnTo>
                  <a:lnTo>
                    <a:pt x="1735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5" y="133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2" name="Google Shape;4942;p19"/>
            <p:cNvSpPr/>
            <p:nvPr/>
          </p:nvSpPr>
          <p:spPr>
            <a:xfrm>
              <a:off x="1023775" y="63852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667" y="1"/>
                  </a:moveTo>
                  <a:lnTo>
                    <a:pt x="400" y="268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6"/>
                  </a:lnTo>
                  <a:lnTo>
                    <a:pt x="2536" y="1202"/>
                  </a:lnTo>
                  <a:lnTo>
                    <a:pt x="2402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3" name="Google Shape;4943;p19"/>
            <p:cNvSpPr/>
            <p:nvPr/>
          </p:nvSpPr>
          <p:spPr>
            <a:xfrm>
              <a:off x="1480900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4" name="Google Shape;4944;p19"/>
            <p:cNvSpPr/>
            <p:nvPr/>
          </p:nvSpPr>
          <p:spPr>
            <a:xfrm>
              <a:off x="1941375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5" name="Google Shape;4945;p19"/>
            <p:cNvSpPr/>
            <p:nvPr/>
          </p:nvSpPr>
          <p:spPr>
            <a:xfrm>
              <a:off x="2401850" y="638525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668" y="1"/>
                  </a:moveTo>
                  <a:lnTo>
                    <a:pt x="268" y="268"/>
                  </a:lnTo>
                  <a:lnTo>
                    <a:pt x="1" y="668"/>
                  </a:lnTo>
                  <a:lnTo>
                    <a:pt x="1" y="1202"/>
                  </a:lnTo>
                  <a:lnTo>
                    <a:pt x="1" y="1736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6" name="Google Shape;4946;p19"/>
            <p:cNvSpPr/>
            <p:nvPr/>
          </p:nvSpPr>
          <p:spPr>
            <a:xfrm>
              <a:off x="2859000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7" name="Google Shape;4947;p19"/>
            <p:cNvSpPr/>
            <p:nvPr/>
          </p:nvSpPr>
          <p:spPr>
            <a:xfrm>
              <a:off x="3319475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8" name="Google Shape;4948;p19"/>
            <p:cNvSpPr/>
            <p:nvPr/>
          </p:nvSpPr>
          <p:spPr>
            <a:xfrm>
              <a:off x="3779950" y="638525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668" y="1"/>
                  </a:moveTo>
                  <a:lnTo>
                    <a:pt x="267" y="268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9" name="Google Shape;4949;p19"/>
            <p:cNvSpPr/>
            <p:nvPr/>
          </p:nvSpPr>
          <p:spPr>
            <a:xfrm>
              <a:off x="4237075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2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0" name="Google Shape;4950;p19"/>
            <p:cNvSpPr/>
            <p:nvPr/>
          </p:nvSpPr>
          <p:spPr>
            <a:xfrm>
              <a:off x="4697550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2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1" name="Google Shape;4951;p19"/>
            <p:cNvSpPr/>
            <p:nvPr/>
          </p:nvSpPr>
          <p:spPr>
            <a:xfrm>
              <a:off x="5154700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6"/>
                  </a:lnTo>
                  <a:lnTo>
                    <a:pt x="2536" y="1202"/>
                  </a:lnTo>
                  <a:lnTo>
                    <a:pt x="2536" y="668"/>
                  </a:lnTo>
                  <a:lnTo>
                    <a:pt x="2269" y="268"/>
                  </a:lnTo>
                  <a:lnTo>
                    <a:pt x="18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2" name="Google Shape;4952;p19"/>
            <p:cNvSpPr/>
            <p:nvPr/>
          </p:nvSpPr>
          <p:spPr>
            <a:xfrm>
              <a:off x="5615175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3" name="Google Shape;4953;p19"/>
            <p:cNvSpPr/>
            <p:nvPr/>
          </p:nvSpPr>
          <p:spPr>
            <a:xfrm>
              <a:off x="6075650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668" y="1"/>
                  </a:moveTo>
                  <a:lnTo>
                    <a:pt x="267" y="268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4" name="Google Shape;4954;p19"/>
            <p:cNvSpPr/>
            <p:nvPr/>
          </p:nvSpPr>
          <p:spPr>
            <a:xfrm>
              <a:off x="6532800" y="63852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801" y="1"/>
                  </a:moveTo>
                  <a:lnTo>
                    <a:pt x="400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5" name="Google Shape;4955;p19"/>
            <p:cNvSpPr/>
            <p:nvPr/>
          </p:nvSpPr>
          <p:spPr>
            <a:xfrm>
              <a:off x="1023775" y="1035600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201" y="1"/>
                  </a:moveTo>
                  <a:lnTo>
                    <a:pt x="667" y="134"/>
                  </a:lnTo>
                  <a:lnTo>
                    <a:pt x="400" y="401"/>
                  </a:lnTo>
                  <a:lnTo>
                    <a:pt x="0" y="801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6"/>
                  </a:lnTo>
                  <a:lnTo>
                    <a:pt x="2536" y="1202"/>
                  </a:lnTo>
                  <a:lnTo>
                    <a:pt x="2402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6" name="Google Shape;4956;p19"/>
            <p:cNvSpPr/>
            <p:nvPr/>
          </p:nvSpPr>
          <p:spPr>
            <a:xfrm>
              <a:off x="1480900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7" name="Google Shape;4957;p19"/>
            <p:cNvSpPr/>
            <p:nvPr/>
          </p:nvSpPr>
          <p:spPr>
            <a:xfrm>
              <a:off x="1941375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8" name="Google Shape;4958;p19"/>
            <p:cNvSpPr/>
            <p:nvPr/>
          </p:nvSpPr>
          <p:spPr>
            <a:xfrm>
              <a:off x="2401850" y="1035600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1202" y="1"/>
                  </a:moveTo>
                  <a:lnTo>
                    <a:pt x="668" y="134"/>
                  </a:lnTo>
                  <a:lnTo>
                    <a:pt x="268" y="401"/>
                  </a:lnTo>
                  <a:lnTo>
                    <a:pt x="1" y="801"/>
                  </a:lnTo>
                  <a:lnTo>
                    <a:pt x="1" y="1202"/>
                  </a:lnTo>
                  <a:lnTo>
                    <a:pt x="1" y="1736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9" name="Google Shape;4959;p19"/>
            <p:cNvSpPr/>
            <p:nvPr/>
          </p:nvSpPr>
          <p:spPr>
            <a:xfrm>
              <a:off x="2859000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0" name="Google Shape;4960;p19"/>
            <p:cNvSpPr/>
            <p:nvPr/>
          </p:nvSpPr>
          <p:spPr>
            <a:xfrm>
              <a:off x="3319475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1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1" name="Google Shape;4961;p19"/>
            <p:cNvSpPr/>
            <p:nvPr/>
          </p:nvSpPr>
          <p:spPr>
            <a:xfrm>
              <a:off x="3779950" y="1035600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1202" y="1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2" name="Google Shape;4962;p19"/>
            <p:cNvSpPr/>
            <p:nvPr/>
          </p:nvSpPr>
          <p:spPr>
            <a:xfrm>
              <a:off x="4237075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6" y="1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3" name="Google Shape;4963;p19"/>
            <p:cNvSpPr/>
            <p:nvPr/>
          </p:nvSpPr>
          <p:spPr>
            <a:xfrm>
              <a:off x="4697550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4" name="Google Shape;4964;p19"/>
            <p:cNvSpPr/>
            <p:nvPr/>
          </p:nvSpPr>
          <p:spPr>
            <a:xfrm>
              <a:off x="5154700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6"/>
                  </a:lnTo>
                  <a:lnTo>
                    <a:pt x="2536" y="1202"/>
                  </a:lnTo>
                  <a:lnTo>
                    <a:pt x="2536" y="801"/>
                  </a:lnTo>
                  <a:lnTo>
                    <a:pt x="2269" y="401"/>
                  </a:lnTo>
                  <a:lnTo>
                    <a:pt x="1869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5" name="Google Shape;4965;p19"/>
            <p:cNvSpPr/>
            <p:nvPr/>
          </p:nvSpPr>
          <p:spPr>
            <a:xfrm>
              <a:off x="5615175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6" name="Google Shape;4966;p19"/>
            <p:cNvSpPr/>
            <p:nvPr/>
          </p:nvSpPr>
          <p:spPr>
            <a:xfrm>
              <a:off x="6075650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7" name="Google Shape;4967;p19"/>
            <p:cNvSpPr/>
            <p:nvPr/>
          </p:nvSpPr>
          <p:spPr>
            <a:xfrm>
              <a:off x="6532800" y="1035600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335" y="1"/>
                  </a:moveTo>
                  <a:lnTo>
                    <a:pt x="801" y="134"/>
                  </a:lnTo>
                  <a:lnTo>
                    <a:pt x="400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8" name="Google Shape;4968;p19"/>
            <p:cNvSpPr/>
            <p:nvPr/>
          </p:nvSpPr>
          <p:spPr>
            <a:xfrm>
              <a:off x="1023775" y="143267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201" y="1"/>
                  </a:moveTo>
                  <a:lnTo>
                    <a:pt x="667" y="134"/>
                  </a:lnTo>
                  <a:lnTo>
                    <a:pt x="400" y="401"/>
                  </a:lnTo>
                  <a:lnTo>
                    <a:pt x="0" y="802"/>
                  </a:lnTo>
                  <a:lnTo>
                    <a:pt x="0" y="1335"/>
                  </a:lnTo>
                  <a:lnTo>
                    <a:pt x="0" y="1736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6"/>
                  </a:lnTo>
                  <a:lnTo>
                    <a:pt x="2536" y="1335"/>
                  </a:lnTo>
                  <a:lnTo>
                    <a:pt x="2402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9" name="Google Shape;4969;p19"/>
            <p:cNvSpPr/>
            <p:nvPr/>
          </p:nvSpPr>
          <p:spPr>
            <a:xfrm>
              <a:off x="1480900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1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0" name="Google Shape;4970;p19"/>
            <p:cNvSpPr/>
            <p:nvPr/>
          </p:nvSpPr>
          <p:spPr>
            <a:xfrm>
              <a:off x="1941375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1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1" name="Google Shape;4971;p19"/>
            <p:cNvSpPr/>
            <p:nvPr/>
          </p:nvSpPr>
          <p:spPr>
            <a:xfrm>
              <a:off x="2401850" y="1432675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1202" y="1"/>
                  </a:moveTo>
                  <a:lnTo>
                    <a:pt x="668" y="134"/>
                  </a:lnTo>
                  <a:lnTo>
                    <a:pt x="268" y="401"/>
                  </a:lnTo>
                  <a:lnTo>
                    <a:pt x="1" y="802"/>
                  </a:lnTo>
                  <a:lnTo>
                    <a:pt x="1" y="1335"/>
                  </a:lnTo>
                  <a:lnTo>
                    <a:pt x="1" y="1736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2" name="Google Shape;4972;p19"/>
            <p:cNvSpPr/>
            <p:nvPr/>
          </p:nvSpPr>
          <p:spPr>
            <a:xfrm>
              <a:off x="2859000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3" name="Google Shape;4973;p19"/>
            <p:cNvSpPr/>
            <p:nvPr/>
          </p:nvSpPr>
          <p:spPr>
            <a:xfrm>
              <a:off x="3319475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1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4" name="Google Shape;4974;p19"/>
            <p:cNvSpPr/>
            <p:nvPr/>
          </p:nvSpPr>
          <p:spPr>
            <a:xfrm>
              <a:off x="3779950" y="1432675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1202" y="1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2"/>
                  </a:lnTo>
                  <a:lnTo>
                    <a:pt x="0" y="1335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5" name="Google Shape;4975;p19"/>
            <p:cNvSpPr/>
            <p:nvPr/>
          </p:nvSpPr>
          <p:spPr>
            <a:xfrm>
              <a:off x="4237075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6" y="1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1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6" name="Google Shape;4976;p19"/>
            <p:cNvSpPr/>
            <p:nvPr/>
          </p:nvSpPr>
          <p:spPr>
            <a:xfrm>
              <a:off x="4697550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1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7" name="Google Shape;4977;p19"/>
            <p:cNvSpPr/>
            <p:nvPr/>
          </p:nvSpPr>
          <p:spPr>
            <a:xfrm>
              <a:off x="5154700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6"/>
                  </a:lnTo>
                  <a:lnTo>
                    <a:pt x="2536" y="1335"/>
                  </a:lnTo>
                  <a:lnTo>
                    <a:pt x="2536" y="802"/>
                  </a:lnTo>
                  <a:lnTo>
                    <a:pt x="2269" y="401"/>
                  </a:lnTo>
                  <a:lnTo>
                    <a:pt x="1869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8" name="Google Shape;4978;p19"/>
            <p:cNvSpPr/>
            <p:nvPr/>
          </p:nvSpPr>
          <p:spPr>
            <a:xfrm>
              <a:off x="5615175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9" name="Google Shape;4979;p19"/>
            <p:cNvSpPr/>
            <p:nvPr/>
          </p:nvSpPr>
          <p:spPr>
            <a:xfrm>
              <a:off x="6075650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2"/>
                  </a:lnTo>
                  <a:lnTo>
                    <a:pt x="0" y="1335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0" name="Google Shape;4980;p19"/>
            <p:cNvSpPr/>
            <p:nvPr/>
          </p:nvSpPr>
          <p:spPr>
            <a:xfrm>
              <a:off x="6532800" y="143267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335" y="1"/>
                  </a:moveTo>
                  <a:lnTo>
                    <a:pt x="801" y="134"/>
                  </a:lnTo>
                  <a:lnTo>
                    <a:pt x="400" y="401"/>
                  </a:lnTo>
                  <a:lnTo>
                    <a:pt x="134" y="802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1" name="Google Shape;4981;p19"/>
            <p:cNvSpPr/>
            <p:nvPr/>
          </p:nvSpPr>
          <p:spPr>
            <a:xfrm>
              <a:off x="1023775" y="1833100"/>
              <a:ext cx="63400" cy="60075"/>
            </a:xfrm>
            <a:custGeom>
              <a:rect b="b" l="l" r="r" t="t"/>
              <a:pathLst>
                <a:path extrusionOk="0" h="2403" w="2536">
                  <a:moveTo>
                    <a:pt x="667" y="0"/>
                  </a:moveTo>
                  <a:lnTo>
                    <a:pt x="400" y="267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5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5"/>
                  </a:lnTo>
                  <a:lnTo>
                    <a:pt x="2536" y="1202"/>
                  </a:lnTo>
                  <a:lnTo>
                    <a:pt x="2402" y="668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2" name="Google Shape;4982;p19"/>
            <p:cNvSpPr/>
            <p:nvPr/>
          </p:nvSpPr>
          <p:spPr>
            <a:xfrm>
              <a:off x="1480900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801" y="0"/>
                  </a:moveTo>
                  <a:lnTo>
                    <a:pt x="401" y="267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3" name="Google Shape;4983;p19"/>
            <p:cNvSpPr/>
            <p:nvPr/>
          </p:nvSpPr>
          <p:spPr>
            <a:xfrm>
              <a:off x="1941375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801" y="0"/>
                  </a:moveTo>
                  <a:lnTo>
                    <a:pt x="401" y="267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4" name="Google Shape;4984;p19"/>
            <p:cNvSpPr/>
            <p:nvPr/>
          </p:nvSpPr>
          <p:spPr>
            <a:xfrm>
              <a:off x="2401850" y="1833100"/>
              <a:ext cx="60100" cy="60075"/>
            </a:xfrm>
            <a:custGeom>
              <a:rect b="b" l="l" r="r" t="t"/>
              <a:pathLst>
                <a:path extrusionOk="0" h="2403" w="2404">
                  <a:moveTo>
                    <a:pt x="668" y="0"/>
                  </a:moveTo>
                  <a:lnTo>
                    <a:pt x="268" y="267"/>
                  </a:lnTo>
                  <a:lnTo>
                    <a:pt x="1" y="668"/>
                  </a:lnTo>
                  <a:lnTo>
                    <a:pt x="1" y="1202"/>
                  </a:lnTo>
                  <a:lnTo>
                    <a:pt x="1" y="1735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5" name="Google Shape;4985;p19"/>
            <p:cNvSpPr/>
            <p:nvPr/>
          </p:nvSpPr>
          <p:spPr>
            <a:xfrm>
              <a:off x="2859000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801" y="0"/>
                  </a:moveTo>
                  <a:lnTo>
                    <a:pt x="401" y="267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6" name="Google Shape;4986;p19"/>
            <p:cNvSpPr/>
            <p:nvPr/>
          </p:nvSpPr>
          <p:spPr>
            <a:xfrm>
              <a:off x="3319475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801" y="0"/>
                  </a:moveTo>
                  <a:lnTo>
                    <a:pt x="401" y="267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7" name="Google Shape;4987;p19"/>
            <p:cNvSpPr/>
            <p:nvPr/>
          </p:nvSpPr>
          <p:spPr>
            <a:xfrm>
              <a:off x="3779950" y="1833100"/>
              <a:ext cx="60075" cy="60075"/>
            </a:xfrm>
            <a:custGeom>
              <a:rect b="b" l="l" r="r" t="t"/>
              <a:pathLst>
                <a:path extrusionOk="0" h="2403" w="2403">
                  <a:moveTo>
                    <a:pt x="668" y="0"/>
                  </a:moveTo>
                  <a:lnTo>
                    <a:pt x="267" y="267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8" name="Google Shape;4988;p19"/>
            <p:cNvSpPr/>
            <p:nvPr/>
          </p:nvSpPr>
          <p:spPr>
            <a:xfrm>
              <a:off x="4237075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802" y="0"/>
                  </a:moveTo>
                  <a:lnTo>
                    <a:pt x="401" y="267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9" name="Google Shape;4989;p19"/>
            <p:cNvSpPr/>
            <p:nvPr/>
          </p:nvSpPr>
          <p:spPr>
            <a:xfrm>
              <a:off x="4697550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802" y="0"/>
                  </a:moveTo>
                  <a:lnTo>
                    <a:pt x="401" y="267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0" name="Google Shape;4990;p19"/>
            <p:cNvSpPr/>
            <p:nvPr/>
          </p:nvSpPr>
          <p:spPr>
            <a:xfrm>
              <a:off x="5154700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801" y="0"/>
                  </a:moveTo>
                  <a:lnTo>
                    <a:pt x="401" y="267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5"/>
                  </a:lnTo>
                  <a:lnTo>
                    <a:pt x="2536" y="1202"/>
                  </a:lnTo>
                  <a:lnTo>
                    <a:pt x="2536" y="668"/>
                  </a:lnTo>
                  <a:lnTo>
                    <a:pt x="2269" y="267"/>
                  </a:lnTo>
                  <a:lnTo>
                    <a:pt x="18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1" name="Google Shape;4991;p19"/>
            <p:cNvSpPr/>
            <p:nvPr/>
          </p:nvSpPr>
          <p:spPr>
            <a:xfrm>
              <a:off x="5615175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801" y="0"/>
                  </a:moveTo>
                  <a:lnTo>
                    <a:pt x="401" y="267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2" name="Google Shape;4992;p19"/>
            <p:cNvSpPr/>
            <p:nvPr/>
          </p:nvSpPr>
          <p:spPr>
            <a:xfrm>
              <a:off x="6075650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668" y="0"/>
                  </a:moveTo>
                  <a:lnTo>
                    <a:pt x="267" y="267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3" name="Google Shape;4993;p19"/>
            <p:cNvSpPr/>
            <p:nvPr/>
          </p:nvSpPr>
          <p:spPr>
            <a:xfrm>
              <a:off x="6532800" y="1833100"/>
              <a:ext cx="63400" cy="60075"/>
            </a:xfrm>
            <a:custGeom>
              <a:rect b="b" l="l" r="r" t="t"/>
              <a:pathLst>
                <a:path extrusionOk="0" h="2403" w="2536">
                  <a:moveTo>
                    <a:pt x="801" y="0"/>
                  </a:moveTo>
                  <a:lnTo>
                    <a:pt x="400" y="267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5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4" name="Google Shape;4994;p19"/>
            <p:cNvSpPr/>
            <p:nvPr/>
          </p:nvSpPr>
          <p:spPr>
            <a:xfrm>
              <a:off x="1023775" y="223017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201" y="0"/>
                  </a:moveTo>
                  <a:lnTo>
                    <a:pt x="667" y="134"/>
                  </a:lnTo>
                  <a:lnTo>
                    <a:pt x="400" y="401"/>
                  </a:lnTo>
                  <a:lnTo>
                    <a:pt x="0" y="801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6"/>
                  </a:lnTo>
                  <a:lnTo>
                    <a:pt x="2536" y="1202"/>
                  </a:lnTo>
                  <a:lnTo>
                    <a:pt x="2402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5" name="Google Shape;4995;p19"/>
            <p:cNvSpPr/>
            <p:nvPr/>
          </p:nvSpPr>
          <p:spPr>
            <a:xfrm>
              <a:off x="1480900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6" name="Google Shape;4996;p19"/>
            <p:cNvSpPr/>
            <p:nvPr/>
          </p:nvSpPr>
          <p:spPr>
            <a:xfrm>
              <a:off x="1941375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7" name="Google Shape;4997;p19"/>
            <p:cNvSpPr/>
            <p:nvPr/>
          </p:nvSpPr>
          <p:spPr>
            <a:xfrm>
              <a:off x="2401850" y="2230175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1202" y="0"/>
                  </a:moveTo>
                  <a:lnTo>
                    <a:pt x="668" y="134"/>
                  </a:lnTo>
                  <a:lnTo>
                    <a:pt x="268" y="401"/>
                  </a:lnTo>
                  <a:lnTo>
                    <a:pt x="1" y="801"/>
                  </a:lnTo>
                  <a:lnTo>
                    <a:pt x="1" y="1202"/>
                  </a:lnTo>
                  <a:lnTo>
                    <a:pt x="1" y="1736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8" name="Google Shape;4998;p19"/>
            <p:cNvSpPr/>
            <p:nvPr/>
          </p:nvSpPr>
          <p:spPr>
            <a:xfrm>
              <a:off x="2859000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9" name="Google Shape;4999;p19"/>
            <p:cNvSpPr/>
            <p:nvPr/>
          </p:nvSpPr>
          <p:spPr>
            <a:xfrm>
              <a:off x="3319475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1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0" name="Google Shape;5000;p19"/>
            <p:cNvSpPr/>
            <p:nvPr/>
          </p:nvSpPr>
          <p:spPr>
            <a:xfrm>
              <a:off x="3779950" y="2230175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1202" y="0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1" name="Google Shape;5001;p19"/>
            <p:cNvSpPr/>
            <p:nvPr/>
          </p:nvSpPr>
          <p:spPr>
            <a:xfrm>
              <a:off x="4237075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6" y="0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2" name="Google Shape;5002;p19"/>
            <p:cNvSpPr/>
            <p:nvPr/>
          </p:nvSpPr>
          <p:spPr>
            <a:xfrm>
              <a:off x="4697550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3" name="Google Shape;5003;p19"/>
            <p:cNvSpPr/>
            <p:nvPr/>
          </p:nvSpPr>
          <p:spPr>
            <a:xfrm>
              <a:off x="5154700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6"/>
                  </a:lnTo>
                  <a:lnTo>
                    <a:pt x="2536" y="1202"/>
                  </a:lnTo>
                  <a:lnTo>
                    <a:pt x="2536" y="801"/>
                  </a:lnTo>
                  <a:lnTo>
                    <a:pt x="2269" y="401"/>
                  </a:lnTo>
                  <a:lnTo>
                    <a:pt x="1869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4" name="Google Shape;5004;p19"/>
            <p:cNvSpPr/>
            <p:nvPr/>
          </p:nvSpPr>
          <p:spPr>
            <a:xfrm>
              <a:off x="5615175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5" name="Google Shape;5005;p19"/>
            <p:cNvSpPr/>
            <p:nvPr/>
          </p:nvSpPr>
          <p:spPr>
            <a:xfrm>
              <a:off x="6075650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6" name="Google Shape;5006;p19"/>
            <p:cNvSpPr/>
            <p:nvPr/>
          </p:nvSpPr>
          <p:spPr>
            <a:xfrm>
              <a:off x="6532800" y="223017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335" y="0"/>
                  </a:moveTo>
                  <a:lnTo>
                    <a:pt x="801" y="134"/>
                  </a:lnTo>
                  <a:lnTo>
                    <a:pt x="400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7" name="Google Shape;5007;p19"/>
            <p:cNvSpPr/>
            <p:nvPr/>
          </p:nvSpPr>
          <p:spPr>
            <a:xfrm>
              <a:off x="1023775" y="2627250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201" y="0"/>
                  </a:moveTo>
                  <a:lnTo>
                    <a:pt x="667" y="134"/>
                  </a:lnTo>
                  <a:lnTo>
                    <a:pt x="400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6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6"/>
                  </a:lnTo>
                  <a:lnTo>
                    <a:pt x="2536" y="1335"/>
                  </a:lnTo>
                  <a:lnTo>
                    <a:pt x="2402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8" name="Google Shape;5008;p19"/>
            <p:cNvSpPr/>
            <p:nvPr/>
          </p:nvSpPr>
          <p:spPr>
            <a:xfrm>
              <a:off x="1480900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9" name="Google Shape;5009;p19"/>
            <p:cNvSpPr/>
            <p:nvPr/>
          </p:nvSpPr>
          <p:spPr>
            <a:xfrm>
              <a:off x="1941375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0" name="Google Shape;5010;p19"/>
            <p:cNvSpPr/>
            <p:nvPr/>
          </p:nvSpPr>
          <p:spPr>
            <a:xfrm>
              <a:off x="2401850" y="2627250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1202" y="0"/>
                  </a:moveTo>
                  <a:lnTo>
                    <a:pt x="668" y="134"/>
                  </a:lnTo>
                  <a:lnTo>
                    <a:pt x="268" y="401"/>
                  </a:lnTo>
                  <a:lnTo>
                    <a:pt x="1" y="801"/>
                  </a:lnTo>
                  <a:lnTo>
                    <a:pt x="1" y="1335"/>
                  </a:lnTo>
                  <a:lnTo>
                    <a:pt x="1" y="1736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1" name="Google Shape;5011;p19"/>
            <p:cNvSpPr/>
            <p:nvPr/>
          </p:nvSpPr>
          <p:spPr>
            <a:xfrm>
              <a:off x="2859000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2" name="Google Shape;5012;p19"/>
            <p:cNvSpPr/>
            <p:nvPr/>
          </p:nvSpPr>
          <p:spPr>
            <a:xfrm>
              <a:off x="3319475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1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3" name="Google Shape;5013;p19"/>
            <p:cNvSpPr/>
            <p:nvPr/>
          </p:nvSpPr>
          <p:spPr>
            <a:xfrm>
              <a:off x="3779950" y="2627250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1202" y="0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4" name="Google Shape;5014;p19"/>
            <p:cNvSpPr/>
            <p:nvPr/>
          </p:nvSpPr>
          <p:spPr>
            <a:xfrm>
              <a:off x="4237075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6" y="0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5" name="Google Shape;5015;p19"/>
            <p:cNvSpPr/>
            <p:nvPr/>
          </p:nvSpPr>
          <p:spPr>
            <a:xfrm>
              <a:off x="4697550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6" name="Google Shape;5016;p19"/>
            <p:cNvSpPr/>
            <p:nvPr/>
          </p:nvSpPr>
          <p:spPr>
            <a:xfrm>
              <a:off x="5154700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6"/>
                  </a:lnTo>
                  <a:lnTo>
                    <a:pt x="2536" y="1335"/>
                  </a:lnTo>
                  <a:lnTo>
                    <a:pt x="2536" y="801"/>
                  </a:lnTo>
                  <a:lnTo>
                    <a:pt x="2269" y="401"/>
                  </a:lnTo>
                  <a:lnTo>
                    <a:pt x="1869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7" name="Google Shape;5017;p19"/>
            <p:cNvSpPr/>
            <p:nvPr/>
          </p:nvSpPr>
          <p:spPr>
            <a:xfrm>
              <a:off x="5615175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8" name="Google Shape;5018;p19"/>
            <p:cNvSpPr/>
            <p:nvPr/>
          </p:nvSpPr>
          <p:spPr>
            <a:xfrm>
              <a:off x="6075650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9" name="Google Shape;5019;p19"/>
            <p:cNvSpPr/>
            <p:nvPr/>
          </p:nvSpPr>
          <p:spPr>
            <a:xfrm>
              <a:off x="6532800" y="2627250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335" y="0"/>
                  </a:moveTo>
                  <a:lnTo>
                    <a:pt x="801" y="134"/>
                  </a:lnTo>
                  <a:lnTo>
                    <a:pt x="400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0" name="Google Shape;5020;p19"/>
            <p:cNvSpPr/>
            <p:nvPr/>
          </p:nvSpPr>
          <p:spPr>
            <a:xfrm>
              <a:off x="1023775" y="302432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201" y="1"/>
                  </a:moveTo>
                  <a:lnTo>
                    <a:pt x="667" y="134"/>
                  </a:lnTo>
                  <a:lnTo>
                    <a:pt x="400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869"/>
                  </a:lnTo>
                  <a:lnTo>
                    <a:pt x="400" y="2270"/>
                  </a:lnTo>
                  <a:lnTo>
                    <a:pt x="667" y="2537"/>
                  </a:lnTo>
                  <a:lnTo>
                    <a:pt x="1735" y="2537"/>
                  </a:lnTo>
                  <a:lnTo>
                    <a:pt x="2136" y="2270"/>
                  </a:lnTo>
                  <a:lnTo>
                    <a:pt x="2402" y="1869"/>
                  </a:lnTo>
                  <a:lnTo>
                    <a:pt x="2536" y="1335"/>
                  </a:lnTo>
                  <a:lnTo>
                    <a:pt x="2402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1" name="Google Shape;5021;p19"/>
            <p:cNvSpPr/>
            <p:nvPr/>
          </p:nvSpPr>
          <p:spPr>
            <a:xfrm>
              <a:off x="1480900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869"/>
                  </a:lnTo>
                  <a:lnTo>
                    <a:pt x="401" y="2270"/>
                  </a:lnTo>
                  <a:lnTo>
                    <a:pt x="801" y="2537"/>
                  </a:lnTo>
                  <a:lnTo>
                    <a:pt x="1736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2" name="Google Shape;5022;p19"/>
            <p:cNvSpPr/>
            <p:nvPr/>
          </p:nvSpPr>
          <p:spPr>
            <a:xfrm>
              <a:off x="1941375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869"/>
                  </a:lnTo>
                  <a:lnTo>
                    <a:pt x="401" y="2270"/>
                  </a:lnTo>
                  <a:lnTo>
                    <a:pt x="801" y="2537"/>
                  </a:lnTo>
                  <a:lnTo>
                    <a:pt x="1736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3" name="Google Shape;5023;p19"/>
            <p:cNvSpPr/>
            <p:nvPr/>
          </p:nvSpPr>
          <p:spPr>
            <a:xfrm>
              <a:off x="2401850" y="3024325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1202" y="1"/>
                  </a:moveTo>
                  <a:lnTo>
                    <a:pt x="668" y="134"/>
                  </a:lnTo>
                  <a:lnTo>
                    <a:pt x="268" y="401"/>
                  </a:lnTo>
                  <a:lnTo>
                    <a:pt x="1" y="801"/>
                  </a:lnTo>
                  <a:lnTo>
                    <a:pt x="1" y="1335"/>
                  </a:lnTo>
                  <a:lnTo>
                    <a:pt x="1" y="1869"/>
                  </a:lnTo>
                  <a:lnTo>
                    <a:pt x="268" y="2270"/>
                  </a:lnTo>
                  <a:lnTo>
                    <a:pt x="668" y="2537"/>
                  </a:lnTo>
                  <a:lnTo>
                    <a:pt x="1736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4" name="Google Shape;5024;p19"/>
            <p:cNvSpPr/>
            <p:nvPr/>
          </p:nvSpPr>
          <p:spPr>
            <a:xfrm>
              <a:off x="2859000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869"/>
                  </a:lnTo>
                  <a:lnTo>
                    <a:pt x="401" y="2270"/>
                  </a:lnTo>
                  <a:lnTo>
                    <a:pt x="801" y="2537"/>
                  </a:lnTo>
                  <a:lnTo>
                    <a:pt x="1735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5" name="Google Shape;5025;p19"/>
            <p:cNvSpPr/>
            <p:nvPr/>
          </p:nvSpPr>
          <p:spPr>
            <a:xfrm>
              <a:off x="3319475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1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869"/>
                  </a:lnTo>
                  <a:lnTo>
                    <a:pt x="401" y="2270"/>
                  </a:lnTo>
                  <a:lnTo>
                    <a:pt x="801" y="2537"/>
                  </a:lnTo>
                  <a:lnTo>
                    <a:pt x="1735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6" name="Google Shape;5026;p19"/>
            <p:cNvSpPr/>
            <p:nvPr/>
          </p:nvSpPr>
          <p:spPr>
            <a:xfrm>
              <a:off x="3779950" y="3024325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1202" y="1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869"/>
                  </a:lnTo>
                  <a:lnTo>
                    <a:pt x="267" y="2270"/>
                  </a:lnTo>
                  <a:lnTo>
                    <a:pt x="668" y="2537"/>
                  </a:lnTo>
                  <a:lnTo>
                    <a:pt x="1735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7" name="Google Shape;5027;p19"/>
            <p:cNvSpPr/>
            <p:nvPr/>
          </p:nvSpPr>
          <p:spPr>
            <a:xfrm>
              <a:off x="4237075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6" y="1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869"/>
                  </a:lnTo>
                  <a:lnTo>
                    <a:pt x="401" y="2270"/>
                  </a:lnTo>
                  <a:lnTo>
                    <a:pt x="802" y="2537"/>
                  </a:lnTo>
                  <a:lnTo>
                    <a:pt x="1736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8" name="Google Shape;5028;p19"/>
            <p:cNvSpPr/>
            <p:nvPr/>
          </p:nvSpPr>
          <p:spPr>
            <a:xfrm>
              <a:off x="4697550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869"/>
                  </a:lnTo>
                  <a:lnTo>
                    <a:pt x="401" y="2270"/>
                  </a:lnTo>
                  <a:lnTo>
                    <a:pt x="802" y="2537"/>
                  </a:lnTo>
                  <a:lnTo>
                    <a:pt x="1736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9" name="Google Shape;5029;p19"/>
            <p:cNvSpPr/>
            <p:nvPr/>
          </p:nvSpPr>
          <p:spPr>
            <a:xfrm>
              <a:off x="5154700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869"/>
                  </a:lnTo>
                  <a:lnTo>
                    <a:pt x="401" y="2270"/>
                  </a:lnTo>
                  <a:lnTo>
                    <a:pt x="801" y="2537"/>
                  </a:lnTo>
                  <a:lnTo>
                    <a:pt x="1869" y="2537"/>
                  </a:lnTo>
                  <a:lnTo>
                    <a:pt x="2269" y="2270"/>
                  </a:lnTo>
                  <a:lnTo>
                    <a:pt x="2536" y="1869"/>
                  </a:lnTo>
                  <a:lnTo>
                    <a:pt x="2536" y="1335"/>
                  </a:lnTo>
                  <a:lnTo>
                    <a:pt x="2536" y="801"/>
                  </a:lnTo>
                  <a:lnTo>
                    <a:pt x="2269" y="401"/>
                  </a:lnTo>
                  <a:lnTo>
                    <a:pt x="1869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0" name="Google Shape;5030;p19"/>
            <p:cNvSpPr/>
            <p:nvPr/>
          </p:nvSpPr>
          <p:spPr>
            <a:xfrm>
              <a:off x="5615175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869"/>
                  </a:lnTo>
                  <a:lnTo>
                    <a:pt x="401" y="2270"/>
                  </a:lnTo>
                  <a:lnTo>
                    <a:pt x="801" y="2537"/>
                  </a:lnTo>
                  <a:lnTo>
                    <a:pt x="1736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1" name="Google Shape;5031;p19"/>
            <p:cNvSpPr/>
            <p:nvPr/>
          </p:nvSpPr>
          <p:spPr>
            <a:xfrm>
              <a:off x="6075650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869"/>
                  </a:lnTo>
                  <a:lnTo>
                    <a:pt x="267" y="2270"/>
                  </a:lnTo>
                  <a:lnTo>
                    <a:pt x="668" y="2537"/>
                  </a:lnTo>
                  <a:lnTo>
                    <a:pt x="1736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2" name="Google Shape;5032;p19"/>
            <p:cNvSpPr/>
            <p:nvPr/>
          </p:nvSpPr>
          <p:spPr>
            <a:xfrm>
              <a:off x="6532800" y="302432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335" y="1"/>
                  </a:moveTo>
                  <a:lnTo>
                    <a:pt x="801" y="134"/>
                  </a:lnTo>
                  <a:lnTo>
                    <a:pt x="400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869"/>
                  </a:lnTo>
                  <a:lnTo>
                    <a:pt x="400" y="2270"/>
                  </a:lnTo>
                  <a:lnTo>
                    <a:pt x="801" y="2537"/>
                  </a:lnTo>
                  <a:lnTo>
                    <a:pt x="1735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3" name="Google Shape;5033;p19"/>
            <p:cNvSpPr/>
            <p:nvPr/>
          </p:nvSpPr>
          <p:spPr>
            <a:xfrm>
              <a:off x="1023775" y="3424750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667" y="0"/>
                  </a:moveTo>
                  <a:lnTo>
                    <a:pt x="400" y="267"/>
                  </a:lnTo>
                  <a:lnTo>
                    <a:pt x="0" y="667"/>
                  </a:lnTo>
                  <a:lnTo>
                    <a:pt x="0" y="1201"/>
                  </a:lnTo>
                  <a:lnTo>
                    <a:pt x="0" y="1735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5"/>
                  </a:lnTo>
                  <a:lnTo>
                    <a:pt x="2536" y="1201"/>
                  </a:lnTo>
                  <a:lnTo>
                    <a:pt x="2402" y="667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4" name="Google Shape;5034;p19"/>
            <p:cNvSpPr/>
            <p:nvPr/>
          </p:nvSpPr>
          <p:spPr>
            <a:xfrm>
              <a:off x="1480900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0"/>
                  </a:moveTo>
                  <a:lnTo>
                    <a:pt x="401" y="267"/>
                  </a:lnTo>
                  <a:lnTo>
                    <a:pt x="134" y="667"/>
                  </a:lnTo>
                  <a:lnTo>
                    <a:pt x="1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5" name="Google Shape;5035;p19"/>
            <p:cNvSpPr/>
            <p:nvPr/>
          </p:nvSpPr>
          <p:spPr>
            <a:xfrm>
              <a:off x="1941375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0"/>
                  </a:moveTo>
                  <a:lnTo>
                    <a:pt x="401" y="267"/>
                  </a:lnTo>
                  <a:lnTo>
                    <a:pt x="134" y="667"/>
                  </a:lnTo>
                  <a:lnTo>
                    <a:pt x="1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6" name="Google Shape;5036;p19"/>
            <p:cNvSpPr/>
            <p:nvPr/>
          </p:nvSpPr>
          <p:spPr>
            <a:xfrm>
              <a:off x="2401850" y="3424750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668" y="0"/>
                  </a:moveTo>
                  <a:lnTo>
                    <a:pt x="268" y="267"/>
                  </a:lnTo>
                  <a:lnTo>
                    <a:pt x="1" y="667"/>
                  </a:lnTo>
                  <a:lnTo>
                    <a:pt x="1" y="1201"/>
                  </a:lnTo>
                  <a:lnTo>
                    <a:pt x="1" y="1735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7" name="Google Shape;5037;p19"/>
            <p:cNvSpPr/>
            <p:nvPr/>
          </p:nvSpPr>
          <p:spPr>
            <a:xfrm>
              <a:off x="2859000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0"/>
                  </a:moveTo>
                  <a:lnTo>
                    <a:pt x="401" y="267"/>
                  </a:lnTo>
                  <a:lnTo>
                    <a:pt x="134" y="667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8" name="Google Shape;5038;p19"/>
            <p:cNvSpPr/>
            <p:nvPr/>
          </p:nvSpPr>
          <p:spPr>
            <a:xfrm>
              <a:off x="3319475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0"/>
                  </a:moveTo>
                  <a:lnTo>
                    <a:pt x="401" y="267"/>
                  </a:lnTo>
                  <a:lnTo>
                    <a:pt x="134" y="667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9" name="Google Shape;5039;p19"/>
            <p:cNvSpPr/>
            <p:nvPr/>
          </p:nvSpPr>
          <p:spPr>
            <a:xfrm>
              <a:off x="3779950" y="3424750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668" y="0"/>
                  </a:moveTo>
                  <a:lnTo>
                    <a:pt x="267" y="267"/>
                  </a:lnTo>
                  <a:lnTo>
                    <a:pt x="0" y="667"/>
                  </a:lnTo>
                  <a:lnTo>
                    <a:pt x="0" y="1201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0" name="Google Shape;5040;p19"/>
            <p:cNvSpPr/>
            <p:nvPr/>
          </p:nvSpPr>
          <p:spPr>
            <a:xfrm>
              <a:off x="4237075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2" y="0"/>
                  </a:moveTo>
                  <a:lnTo>
                    <a:pt x="401" y="267"/>
                  </a:lnTo>
                  <a:lnTo>
                    <a:pt x="134" y="667"/>
                  </a:lnTo>
                  <a:lnTo>
                    <a:pt x="1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1" name="Google Shape;5041;p19"/>
            <p:cNvSpPr/>
            <p:nvPr/>
          </p:nvSpPr>
          <p:spPr>
            <a:xfrm>
              <a:off x="4697550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2" y="0"/>
                  </a:moveTo>
                  <a:lnTo>
                    <a:pt x="401" y="267"/>
                  </a:lnTo>
                  <a:lnTo>
                    <a:pt x="134" y="667"/>
                  </a:lnTo>
                  <a:lnTo>
                    <a:pt x="1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2" name="Google Shape;5042;p19"/>
            <p:cNvSpPr/>
            <p:nvPr/>
          </p:nvSpPr>
          <p:spPr>
            <a:xfrm>
              <a:off x="5154700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0"/>
                  </a:moveTo>
                  <a:lnTo>
                    <a:pt x="401" y="267"/>
                  </a:lnTo>
                  <a:lnTo>
                    <a:pt x="134" y="667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5"/>
                  </a:lnTo>
                  <a:lnTo>
                    <a:pt x="2536" y="1201"/>
                  </a:lnTo>
                  <a:lnTo>
                    <a:pt x="2536" y="667"/>
                  </a:lnTo>
                  <a:lnTo>
                    <a:pt x="2269" y="267"/>
                  </a:lnTo>
                  <a:lnTo>
                    <a:pt x="18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3" name="Google Shape;5043;p19"/>
            <p:cNvSpPr/>
            <p:nvPr/>
          </p:nvSpPr>
          <p:spPr>
            <a:xfrm>
              <a:off x="5615175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0"/>
                  </a:moveTo>
                  <a:lnTo>
                    <a:pt x="401" y="267"/>
                  </a:lnTo>
                  <a:lnTo>
                    <a:pt x="134" y="667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4" name="Google Shape;5044;p19"/>
            <p:cNvSpPr/>
            <p:nvPr/>
          </p:nvSpPr>
          <p:spPr>
            <a:xfrm>
              <a:off x="6075650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668" y="0"/>
                  </a:moveTo>
                  <a:lnTo>
                    <a:pt x="267" y="267"/>
                  </a:lnTo>
                  <a:lnTo>
                    <a:pt x="0" y="667"/>
                  </a:lnTo>
                  <a:lnTo>
                    <a:pt x="0" y="1201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5" name="Google Shape;5045;p19"/>
            <p:cNvSpPr/>
            <p:nvPr/>
          </p:nvSpPr>
          <p:spPr>
            <a:xfrm>
              <a:off x="6532800" y="3424750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801" y="0"/>
                  </a:moveTo>
                  <a:lnTo>
                    <a:pt x="400" y="267"/>
                  </a:lnTo>
                  <a:lnTo>
                    <a:pt x="134" y="667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6" name="Google Shape;5046;p19"/>
            <p:cNvSpPr/>
            <p:nvPr/>
          </p:nvSpPr>
          <p:spPr>
            <a:xfrm>
              <a:off x="1023775" y="382182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201" y="0"/>
                  </a:moveTo>
                  <a:lnTo>
                    <a:pt x="667" y="134"/>
                  </a:lnTo>
                  <a:lnTo>
                    <a:pt x="400" y="401"/>
                  </a:lnTo>
                  <a:lnTo>
                    <a:pt x="0" y="801"/>
                  </a:lnTo>
                  <a:lnTo>
                    <a:pt x="0" y="1201"/>
                  </a:lnTo>
                  <a:lnTo>
                    <a:pt x="0" y="1735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5"/>
                  </a:lnTo>
                  <a:lnTo>
                    <a:pt x="2536" y="1201"/>
                  </a:lnTo>
                  <a:lnTo>
                    <a:pt x="2402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7" name="Google Shape;5047;p19"/>
            <p:cNvSpPr/>
            <p:nvPr/>
          </p:nvSpPr>
          <p:spPr>
            <a:xfrm>
              <a:off x="1480900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8" name="Google Shape;5048;p19"/>
            <p:cNvSpPr/>
            <p:nvPr/>
          </p:nvSpPr>
          <p:spPr>
            <a:xfrm>
              <a:off x="1941375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9" name="Google Shape;5049;p19"/>
            <p:cNvSpPr/>
            <p:nvPr/>
          </p:nvSpPr>
          <p:spPr>
            <a:xfrm>
              <a:off x="2401850" y="3821825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1202" y="0"/>
                  </a:moveTo>
                  <a:lnTo>
                    <a:pt x="668" y="134"/>
                  </a:lnTo>
                  <a:lnTo>
                    <a:pt x="268" y="401"/>
                  </a:lnTo>
                  <a:lnTo>
                    <a:pt x="1" y="801"/>
                  </a:lnTo>
                  <a:lnTo>
                    <a:pt x="1" y="1201"/>
                  </a:lnTo>
                  <a:lnTo>
                    <a:pt x="1" y="1735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0" name="Google Shape;5050;p19"/>
            <p:cNvSpPr/>
            <p:nvPr/>
          </p:nvSpPr>
          <p:spPr>
            <a:xfrm>
              <a:off x="2859000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1" name="Google Shape;5051;p19"/>
            <p:cNvSpPr/>
            <p:nvPr/>
          </p:nvSpPr>
          <p:spPr>
            <a:xfrm>
              <a:off x="3319475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1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2" name="Google Shape;5052;p19"/>
            <p:cNvSpPr/>
            <p:nvPr/>
          </p:nvSpPr>
          <p:spPr>
            <a:xfrm>
              <a:off x="3779950" y="3821825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1202" y="0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201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3" name="Google Shape;5053;p19"/>
            <p:cNvSpPr/>
            <p:nvPr/>
          </p:nvSpPr>
          <p:spPr>
            <a:xfrm>
              <a:off x="4237075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6" y="0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4" name="Google Shape;5054;p19"/>
            <p:cNvSpPr/>
            <p:nvPr/>
          </p:nvSpPr>
          <p:spPr>
            <a:xfrm>
              <a:off x="4697550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5" name="Google Shape;5055;p19"/>
            <p:cNvSpPr/>
            <p:nvPr/>
          </p:nvSpPr>
          <p:spPr>
            <a:xfrm>
              <a:off x="5154700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5"/>
                  </a:lnTo>
                  <a:lnTo>
                    <a:pt x="2536" y="1201"/>
                  </a:lnTo>
                  <a:lnTo>
                    <a:pt x="2536" y="801"/>
                  </a:lnTo>
                  <a:lnTo>
                    <a:pt x="2269" y="401"/>
                  </a:lnTo>
                  <a:lnTo>
                    <a:pt x="1869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6" name="Google Shape;5056;p19"/>
            <p:cNvSpPr/>
            <p:nvPr/>
          </p:nvSpPr>
          <p:spPr>
            <a:xfrm>
              <a:off x="5615175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7" name="Google Shape;5057;p19"/>
            <p:cNvSpPr/>
            <p:nvPr/>
          </p:nvSpPr>
          <p:spPr>
            <a:xfrm>
              <a:off x="6075650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201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8" name="Google Shape;5058;p19"/>
            <p:cNvSpPr/>
            <p:nvPr/>
          </p:nvSpPr>
          <p:spPr>
            <a:xfrm>
              <a:off x="6532800" y="382182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335" y="0"/>
                  </a:moveTo>
                  <a:lnTo>
                    <a:pt x="801" y="134"/>
                  </a:lnTo>
                  <a:lnTo>
                    <a:pt x="400" y="401"/>
                  </a:lnTo>
                  <a:lnTo>
                    <a:pt x="134" y="801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9" name="Google Shape;5059;p19"/>
            <p:cNvSpPr/>
            <p:nvPr/>
          </p:nvSpPr>
          <p:spPr>
            <a:xfrm>
              <a:off x="1023775" y="4218900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201" y="0"/>
                  </a:moveTo>
                  <a:lnTo>
                    <a:pt x="667" y="134"/>
                  </a:lnTo>
                  <a:lnTo>
                    <a:pt x="400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5"/>
                  </a:lnTo>
                  <a:lnTo>
                    <a:pt x="2536" y="1335"/>
                  </a:lnTo>
                  <a:lnTo>
                    <a:pt x="2402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0" name="Google Shape;5060;p19"/>
            <p:cNvSpPr/>
            <p:nvPr/>
          </p:nvSpPr>
          <p:spPr>
            <a:xfrm>
              <a:off x="1480900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1" name="Google Shape;5061;p19"/>
            <p:cNvSpPr/>
            <p:nvPr/>
          </p:nvSpPr>
          <p:spPr>
            <a:xfrm>
              <a:off x="1941375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2" name="Google Shape;5062;p19"/>
            <p:cNvSpPr/>
            <p:nvPr/>
          </p:nvSpPr>
          <p:spPr>
            <a:xfrm>
              <a:off x="2401850" y="4218900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1202" y="0"/>
                  </a:moveTo>
                  <a:lnTo>
                    <a:pt x="668" y="134"/>
                  </a:lnTo>
                  <a:lnTo>
                    <a:pt x="268" y="401"/>
                  </a:lnTo>
                  <a:lnTo>
                    <a:pt x="1" y="801"/>
                  </a:lnTo>
                  <a:lnTo>
                    <a:pt x="1" y="1335"/>
                  </a:lnTo>
                  <a:lnTo>
                    <a:pt x="1" y="1735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3" name="Google Shape;5063;p19"/>
            <p:cNvSpPr/>
            <p:nvPr/>
          </p:nvSpPr>
          <p:spPr>
            <a:xfrm>
              <a:off x="2859000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4" name="Google Shape;5064;p19"/>
            <p:cNvSpPr/>
            <p:nvPr/>
          </p:nvSpPr>
          <p:spPr>
            <a:xfrm>
              <a:off x="3319475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1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5" name="Google Shape;5065;p19"/>
            <p:cNvSpPr/>
            <p:nvPr/>
          </p:nvSpPr>
          <p:spPr>
            <a:xfrm>
              <a:off x="3779950" y="4218900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1202" y="0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6" name="Google Shape;5066;p19"/>
            <p:cNvSpPr/>
            <p:nvPr/>
          </p:nvSpPr>
          <p:spPr>
            <a:xfrm>
              <a:off x="4237075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6" y="0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7" name="Google Shape;5067;p19"/>
            <p:cNvSpPr/>
            <p:nvPr/>
          </p:nvSpPr>
          <p:spPr>
            <a:xfrm>
              <a:off x="4697550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8" name="Google Shape;5068;p19"/>
            <p:cNvSpPr/>
            <p:nvPr/>
          </p:nvSpPr>
          <p:spPr>
            <a:xfrm>
              <a:off x="5154700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5"/>
                  </a:lnTo>
                  <a:lnTo>
                    <a:pt x="2536" y="1335"/>
                  </a:lnTo>
                  <a:lnTo>
                    <a:pt x="2536" y="801"/>
                  </a:lnTo>
                  <a:lnTo>
                    <a:pt x="2269" y="401"/>
                  </a:lnTo>
                  <a:lnTo>
                    <a:pt x="1869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9" name="Google Shape;5069;p19"/>
            <p:cNvSpPr/>
            <p:nvPr/>
          </p:nvSpPr>
          <p:spPr>
            <a:xfrm>
              <a:off x="5615175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0" name="Google Shape;5070;p19"/>
            <p:cNvSpPr/>
            <p:nvPr/>
          </p:nvSpPr>
          <p:spPr>
            <a:xfrm>
              <a:off x="6075650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1" name="Google Shape;5071;p19"/>
            <p:cNvSpPr/>
            <p:nvPr/>
          </p:nvSpPr>
          <p:spPr>
            <a:xfrm>
              <a:off x="6532800" y="4218900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335" y="0"/>
                  </a:moveTo>
                  <a:lnTo>
                    <a:pt x="801" y="134"/>
                  </a:lnTo>
                  <a:lnTo>
                    <a:pt x="400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2" name="Google Shape;5072;p19"/>
            <p:cNvSpPr/>
            <p:nvPr/>
          </p:nvSpPr>
          <p:spPr>
            <a:xfrm>
              <a:off x="1023775" y="4619300"/>
              <a:ext cx="63400" cy="60100"/>
            </a:xfrm>
            <a:custGeom>
              <a:rect b="b" l="l" r="r" t="t"/>
              <a:pathLst>
                <a:path extrusionOk="0" h="2404" w="2536">
                  <a:moveTo>
                    <a:pt x="667" y="1"/>
                  </a:moveTo>
                  <a:lnTo>
                    <a:pt x="400" y="268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6"/>
                  </a:lnTo>
                  <a:lnTo>
                    <a:pt x="2536" y="1202"/>
                  </a:lnTo>
                  <a:lnTo>
                    <a:pt x="2402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3" name="Google Shape;5073;p19"/>
            <p:cNvSpPr/>
            <p:nvPr/>
          </p:nvSpPr>
          <p:spPr>
            <a:xfrm>
              <a:off x="1480900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4" name="Google Shape;5074;p19"/>
            <p:cNvSpPr/>
            <p:nvPr/>
          </p:nvSpPr>
          <p:spPr>
            <a:xfrm>
              <a:off x="1941375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5" name="Google Shape;5075;p19"/>
            <p:cNvSpPr/>
            <p:nvPr/>
          </p:nvSpPr>
          <p:spPr>
            <a:xfrm>
              <a:off x="2401850" y="4619300"/>
              <a:ext cx="60100" cy="60100"/>
            </a:xfrm>
            <a:custGeom>
              <a:rect b="b" l="l" r="r" t="t"/>
              <a:pathLst>
                <a:path extrusionOk="0" h="2404" w="2404">
                  <a:moveTo>
                    <a:pt x="668" y="1"/>
                  </a:moveTo>
                  <a:lnTo>
                    <a:pt x="268" y="268"/>
                  </a:lnTo>
                  <a:lnTo>
                    <a:pt x="1" y="668"/>
                  </a:lnTo>
                  <a:lnTo>
                    <a:pt x="1" y="1202"/>
                  </a:lnTo>
                  <a:lnTo>
                    <a:pt x="1" y="1736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6" name="Google Shape;5076;p19"/>
            <p:cNvSpPr/>
            <p:nvPr/>
          </p:nvSpPr>
          <p:spPr>
            <a:xfrm>
              <a:off x="2859000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7" name="Google Shape;5077;p19"/>
            <p:cNvSpPr/>
            <p:nvPr/>
          </p:nvSpPr>
          <p:spPr>
            <a:xfrm>
              <a:off x="3319475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8" name="Google Shape;5078;p19"/>
            <p:cNvSpPr/>
            <p:nvPr/>
          </p:nvSpPr>
          <p:spPr>
            <a:xfrm>
              <a:off x="3779950" y="4619300"/>
              <a:ext cx="60075" cy="60100"/>
            </a:xfrm>
            <a:custGeom>
              <a:rect b="b" l="l" r="r" t="t"/>
              <a:pathLst>
                <a:path extrusionOk="0" h="2404" w="2403">
                  <a:moveTo>
                    <a:pt x="668" y="1"/>
                  </a:moveTo>
                  <a:lnTo>
                    <a:pt x="267" y="268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9" name="Google Shape;5079;p19"/>
            <p:cNvSpPr/>
            <p:nvPr/>
          </p:nvSpPr>
          <p:spPr>
            <a:xfrm>
              <a:off x="4237075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802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0" name="Google Shape;5080;p19"/>
            <p:cNvSpPr/>
            <p:nvPr/>
          </p:nvSpPr>
          <p:spPr>
            <a:xfrm>
              <a:off x="4697550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802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1" name="Google Shape;5081;p19"/>
            <p:cNvSpPr/>
            <p:nvPr/>
          </p:nvSpPr>
          <p:spPr>
            <a:xfrm>
              <a:off x="5154700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6"/>
                  </a:lnTo>
                  <a:lnTo>
                    <a:pt x="2536" y="1202"/>
                  </a:lnTo>
                  <a:lnTo>
                    <a:pt x="2536" y="668"/>
                  </a:lnTo>
                  <a:lnTo>
                    <a:pt x="2269" y="268"/>
                  </a:lnTo>
                  <a:lnTo>
                    <a:pt x="18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2" name="Google Shape;5082;p19"/>
            <p:cNvSpPr/>
            <p:nvPr/>
          </p:nvSpPr>
          <p:spPr>
            <a:xfrm>
              <a:off x="5615175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3" name="Google Shape;5083;p19"/>
            <p:cNvSpPr/>
            <p:nvPr/>
          </p:nvSpPr>
          <p:spPr>
            <a:xfrm>
              <a:off x="6075650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668" y="1"/>
                  </a:moveTo>
                  <a:lnTo>
                    <a:pt x="267" y="268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4" name="Google Shape;5084;p19"/>
            <p:cNvSpPr/>
            <p:nvPr/>
          </p:nvSpPr>
          <p:spPr>
            <a:xfrm>
              <a:off x="6532800" y="4619300"/>
              <a:ext cx="63400" cy="60100"/>
            </a:xfrm>
            <a:custGeom>
              <a:rect b="b" l="l" r="r" t="t"/>
              <a:pathLst>
                <a:path extrusionOk="0" h="2404" w="2536">
                  <a:moveTo>
                    <a:pt x="801" y="1"/>
                  </a:moveTo>
                  <a:lnTo>
                    <a:pt x="400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5" name="Google Shape;5085;p19"/>
            <p:cNvSpPr/>
            <p:nvPr/>
          </p:nvSpPr>
          <p:spPr>
            <a:xfrm>
              <a:off x="1023775" y="501637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201" y="1"/>
                  </a:moveTo>
                  <a:lnTo>
                    <a:pt x="667" y="134"/>
                  </a:lnTo>
                  <a:lnTo>
                    <a:pt x="400" y="401"/>
                  </a:lnTo>
                  <a:lnTo>
                    <a:pt x="0" y="802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400" y="2137"/>
                  </a:lnTo>
                  <a:lnTo>
                    <a:pt x="667" y="2403"/>
                  </a:lnTo>
                  <a:lnTo>
                    <a:pt x="1201" y="2537"/>
                  </a:lnTo>
                  <a:lnTo>
                    <a:pt x="1735" y="2403"/>
                  </a:lnTo>
                  <a:lnTo>
                    <a:pt x="2136" y="2137"/>
                  </a:lnTo>
                  <a:lnTo>
                    <a:pt x="2402" y="1736"/>
                  </a:lnTo>
                  <a:lnTo>
                    <a:pt x="2536" y="1202"/>
                  </a:lnTo>
                  <a:lnTo>
                    <a:pt x="2402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6" name="Google Shape;5086;p19"/>
            <p:cNvSpPr/>
            <p:nvPr/>
          </p:nvSpPr>
          <p:spPr>
            <a:xfrm>
              <a:off x="1480900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7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6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7" name="Google Shape;5087;p19"/>
            <p:cNvSpPr/>
            <p:nvPr/>
          </p:nvSpPr>
          <p:spPr>
            <a:xfrm>
              <a:off x="1941375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7"/>
                  </a:lnTo>
                  <a:lnTo>
                    <a:pt x="801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8" name="Google Shape;5088;p19"/>
            <p:cNvSpPr/>
            <p:nvPr/>
          </p:nvSpPr>
          <p:spPr>
            <a:xfrm>
              <a:off x="2401850" y="5016375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1202" y="1"/>
                  </a:moveTo>
                  <a:lnTo>
                    <a:pt x="668" y="134"/>
                  </a:lnTo>
                  <a:lnTo>
                    <a:pt x="268" y="401"/>
                  </a:lnTo>
                  <a:lnTo>
                    <a:pt x="1" y="802"/>
                  </a:lnTo>
                  <a:lnTo>
                    <a:pt x="1" y="1202"/>
                  </a:lnTo>
                  <a:lnTo>
                    <a:pt x="1" y="1736"/>
                  </a:lnTo>
                  <a:lnTo>
                    <a:pt x="268" y="2137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9" name="Google Shape;5089;p19"/>
            <p:cNvSpPr/>
            <p:nvPr/>
          </p:nvSpPr>
          <p:spPr>
            <a:xfrm>
              <a:off x="2859000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7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5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0" name="Google Shape;5090;p19"/>
            <p:cNvSpPr/>
            <p:nvPr/>
          </p:nvSpPr>
          <p:spPr>
            <a:xfrm>
              <a:off x="3319475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1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7"/>
                  </a:lnTo>
                  <a:lnTo>
                    <a:pt x="801" y="2403"/>
                  </a:lnTo>
                  <a:lnTo>
                    <a:pt x="1201" y="2537"/>
                  </a:lnTo>
                  <a:lnTo>
                    <a:pt x="1735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1" name="Google Shape;5091;p19"/>
            <p:cNvSpPr/>
            <p:nvPr/>
          </p:nvSpPr>
          <p:spPr>
            <a:xfrm>
              <a:off x="3779950" y="5016375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1202" y="1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2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7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5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2" name="Google Shape;5092;p19"/>
            <p:cNvSpPr/>
            <p:nvPr/>
          </p:nvSpPr>
          <p:spPr>
            <a:xfrm>
              <a:off x="4237075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6" y="1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7"/>
                  </a:lnTo>
                  <a:lnTo>
                    <a:pt x="802" y="2403"/>
                  </a:lnTo>
                  <a:lnTo>
                    <a:pt x="1336" y="2537"/>
                  </a:lnTo>
                  <a:lnTo>
                    <a:pt x="1736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3" name="Google Shape;5093;p19"/>
            <p:cNvSpPr/>
            <p:nvPr/>
          </p:nvSpPr>
          <p:spPr>
            <a:xfrm>
              <a:off x="4697550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7"/>
                  </a:lnTo>
                  <a:lnTo>
                    <a:pt x="802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4" name="Google Shape;5094;p19"/>
            <p:cNvSpPr/>
            <p:nvPr/>
          </p:nvSpPr>
          <p:spPr>
            <a:xfrm>
              <a:off x="5154700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7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869" y="2403"/>
                  </a:lnTo>
                  <a:lnTo>
                    <a:pt x="2269" y="2137"/>
                  </a:lnTo>
                  <a:lnTo>
                    <a:pt x="2536" y="1736"/>
                  </a:lnTo>
                  <a:lnTo>
                    <a:pt x="2536" y="1202"/>
                  </a:lnTo>
                  <a:lnTo>
                    <a:pt x="2536" y="802"/>
                  </a:lnTo>
                  <a:lnTo>
                    <a:pt x="2269" y="401"/>
                  </a:lnTo>
                  <a:lnTo>
                    <a:pt x="1869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5" name="Google Shape;5095;p19"/>
            <p:cNvSpPr/>
            <p:nvPr/>
          </p:nvSpPr>
          <p:spPr>
            <a:xfrm>
              <a:off x="5615175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7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6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6" name="Google Shape;5096;p19"/>
            <p:cNvSpPr/>
            <p:nvPr/>
          </p:nvSpPr>
          <p:spPr>
            <a:xfrm>
              <a:off x="6075650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2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7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7" name="Google Shape;5097;p19"/>
            <p:cNvSpPr/>
            <p:nvPr/>
          </p:nvSpPr>
          <p:spPr>
            <a:xfrm>
              <a:off x="6532800" y="501637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335" y="1"/>
                  </a:moveTo>
                  <a:lnTo>
                    <a:pt x="801" y="134"/>
                  </a:lnTo>
                  <a:lnTo>
                    <a:pt x="400" y="401"/>
                  </a:lnTo>
                  <a:lnTo>
                    <a:pt x="134" y="802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0" y="2137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5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8" name="Google Shape;5098;p19"/>
            <p:cNvSpPr/>
            <p:nvPr/>
          </p:nvSpPr>
          <p:spPr>
            <a:xfrm>
              <a:off x="1023775" y="5413475"/>
              <a:ext cx="63400" cy="63400"/>
            </a:xfrm>
            <a:custGeom>
              <a:rect b="b" l="l" r="r" t="t"/>
              <a:pathLst>
                <a:path extrusionOk="0" h="2536" w="2536">
                  <a:moveTo>
                    <a:pt x="1201" y="0"/>
                  </a:moveTo>
                  <a:lnTo>
                    <a:pt x="667" y="134"/>
                  </a:lnTo>
                  <a:lnTo>
                    <a:pt x="400" y="400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5"/>
                  </a:lnTo>
                  <a:lnTo>
                    <a:pt x="2536" y="1335"/>
                  </a:lnTo>
                  <a:lnTo>
                    <a:pt x="2402" y="801"/>
                  </a:lnTo>
                  <a:lnTo>
                    <a:pt x="2136" y="400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9" name="Google Shape;5099;p19"/>
            <p:cNvSpPr/>
            <p:nvPr/>
          </p:nvSpPr>
          <p:spPr>
            <a:xfrm>
              <a:off x="1480900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5" y="0"/>
                  </a:moveTo>
                  <a:lnTo>
                    <a:pt x="801" y="134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0" name="Google Shape;5100;p19"/>
            <p:cNvSpPr/>
            <p:nvPr/>
          </p:nvSpPr>
          <p:spPr>
            <a:xfrm>
              <a:off x="1941375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202" y="0"/>
                  </a:moveTo>
                  <a:lnTo>
                    <a:pt x="801" y="134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1" name="Google Shape;5101;p19"/>
            <p:cNvSpPr/>
            <p:nvPr/>
          </p:nvSpPr>
          <p:spPr>
            <a:xfrm>
              <a:off x="2401850" y="5413475"/>
              <a:ext cx="60100" cy="63400"/>
            </a:xfrm>
            <a:custGeom>
              <a:rect b="b" l="l" r="r" t="t"/>
              <a:pathLst>
                <a:path extrusionOk="0" h="2536" w="2404">
                  <a:moveTo>
                    <a:pt x="1202" y="0"/>
                  </a:moveTo>
                  <a:lnTo>
                    <a:pt x="668" y="134"/>
                  </a:lnTo>
                  <a:lnTo>
                    <a:pt x="268" y="400"/>
                  </a:lnTo>
                  <a:lnTo>
                    <a:pt x="1" y="801"/>
                  </a:lnTo>
                  <a:lnTo>
                    <a:pt x="1" y="1335"/>
                  </a:lnTo>
                  <a:lnTo>
                    <a:pt x="1" y="1735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2" name="Google Shape;5102;p19"/>
            <p:cNvSpPr/>
            <p:nvPr/>
          </p:nvSpPr>
          <p:spPr>
            <a:xfrm>
              <a:off x="2859000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5" y="0"/>
                  </a:moveTo>
                  <a:lnTo>
                    <a:pt x="801" y="134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3" name="Google Shape;5103;p19"/>
            <p:cNvSpPr/>
            <p:nvPr/>
          </p:nvSpPr>
          <p:spPr>
            <a:xfrm>
              <a:off x="3319475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201" y="0"/>
                  </a:moveTo>
                  <a:lnTo>
                    <a:pt x="801" y="134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4" name="Google Shape;5104;p19"/>
            <p:cNvSpPr/>
            <p:nvPr/>
          </p:nvSpPr>
          <p:spPr>
            <a:xfrm>
              <a:off x="3779950" y="5413475"/>
              <a:ext cx="60075" cy="63400"/>
            </a:xfrm>
            <a:custGeom>
              <a:rect b="b" l="l" r="r" t="t"/>
              <a:pathLst>
                <a:path extrusionOk="0" h="2536" w="2403">
                  <a:moveTo>
                    <a:pt x="1202" y="0"/>
                  </a:moveTo>
                  <a:lnTo>
                    <a:pt x="668" y="134"/>
                  </a:lnTo>
                  <a:lnTo>
                    <a:pt x="267" y="400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5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5" name="Google Shape;5105;p19"/>
            <p:cNvSpPr/>
            <p:nvPr/>
          </p:nvSpPr>
          <p:spPr>
            <a:xfrm>
              <a:off x="4237075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6" y="0"/>
                  </a:moveTo>
                  <a:lnTo>
                    <a:pt x="802" y="134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4"/>
                  </a:lnTo>
                  <a:lnTo>
                    <a:pt x="13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6" name="Google Shape;5106;p19"/>
            <p:cNvSpPr/>
            <p:nvPr/>
          </p:nvSpPr>
          <p:spPr>
            <a:xfrm>
              <a:off x="4697550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202" y="0"/>
                  </a:moveTo>
                  <a:lnTo>
                    <a:pt x="802" y="134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7" name="Google Shape;5107;p19"/>
            <p:cNvSpPr/>
            <p:nvPr/>
          </p:nvSpPr>
          <p:spPr>
            <a:xfrm>
              <a:off x="5154700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5" y="0"/>
                  </a:moveTo>
                  <a:lnTo>
                    <a:pt x="801" y="134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5"/>
                  </a:lnTo>
                  <a:lnTo>
                    <a:pt x="2536" y="1335"/>
                  </a:lnTo>
                  <a:lnTo>
                    <a:pt x="2536" y="801"/>
                  </a:lnTo>
                  <a:lnTo>
                    <a:pt x="2269" y="400"/>
                  </a:lnTo>
                  <a:lnTo>
                    <a:pt x="1869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8" name="Google Shape;5108;p19"/>
            <p:cNvSpPr/>
            <p:nvPr/>
          </p:nvSpPr>
          <p:spPr>
            <a:xfrm>
              <a:off x="5615175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5" y="0"/>
                  </a:moveTo>
                  <a:lnTo>
                    <a:pt x="801" y="134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9" name="Google Shape;5109;p19"/>
            <p:cNvSpPr/>
            <p:nvPr/>
          </p:nvSpPr>
          <p:spPr>
            <a:xfrm>
              <a:off x="6075650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202" y="0"/>
                  </a:moveTo>
                  <a:lnTo>
                    <a:pt x="668" y="134"/>
                  </a:lnTo>
                  <a:lnTo>
                    <a:pt x="267" y="400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0" name="Google Shape;5110;p19"/>
            <p:cNvSpPr/>
            <p:nvPr/>
          </p:nvSpPr>
          <p:spPr>
            <a:xfrm>
              <a:off x="6532800" y="5413475"/>
              <a:ext cx="63400" cy="63400"/>
            </a:xfrm>
            <a:custGeom>
              <a:rect b="b" l="l" r="r" t="t"/>
              <a:pathLst>
                <a:path extrusionOk="0" h="2536" w="2536">
                  <a:moveTo>
                    <a:pt x="1335" y="0"/>
                  </a:moveTo>
                  <a:lnTo>
                    <a:pt x="801" y="134"/>
                  </a:lnTo>
                  <a:lnTo>
                    <a:pt x="400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5111" name="Google Shape;5111;p19"/>
          <p:cNvPicPr preferRelativeResize="0"/>
          <p:nvPr/>
        </p:nvPicPr>
        <p:blipFill rotWithShape="1">
          <a:blip r:embed="rId3">
            <a:alphaModFix/>
          </a:blip>
          <a:srcRect b="26454" l="0" r="68188" t="0"/>
          <a:stretch/>
        </p:blipFill>
        <p:spPr>
          <a:xfrm rot="7763320">
            <a:off x="7118450" y="-236836"/>
            <a:ext cx="2296203" cy="1576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112" name="Google Shape;511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9900012">
            <a:off x="-118404" y="4283617"/>
            <a:ext cx="2661867" cy="19925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113" name="Shape 5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14" name="Google Shape;5114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115" name="Google Shape;5115;p2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5116" name="Google Shape;5116;p20"/>
          <p:cNvSpPr txBox="1"/>
          <p:nvPr>
            <p:ph idx="2" type="title"/>
          </p:nvPr>
        </p:nvSpPr>
        <p:spPr>
          <a:xfrm>
            <a:off x="1101175" y="1526960"/>
            <a:ext cx="1986000" cy="62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117" name="Google Shape;5117;p20"/>
          <p:cNvSpPr txBox="1"/>
          <p:nvPr>
            <p:ph idx="1" type="subTitle"/>
          </p:nvPr>
        </p:nvSpPr>
        <p:spPr>
          <a:xfrm>
            <a:off x="1101175" y="2252282"/>
            <a:ext cx="19860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  <p:sp>
        <p:nvSpPr>
          <p:cNvPr id="5118" name="Google Shape;5118;p20"/>
          <p:cNvSpPr txBox="1"/>
          <p:nvPr>
            <p:ph idx="3" type="title"/>
          </p:nvPr>
        </p:nvSpPr>
        <p:spPr>
          <a:xfrm>
            <a:off x="3578987" y="1526956"/>
            <a:ext cx="1986000" cy="62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119" name="Google Shape;5119;p20"/>
          <p:cNvSpPr txBox="1"/>
          <p:nvPr>
            <p:ph idx="4" type="subTitle"/>
          </p:nvPr>
        </p:nvSpPr>
        <p:spPr>
          <a:xfrm>
            <a:off x="3578988" y="2252282"/>
            <a:ext cx="19860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  <p:sp>
        <p:nvSpPr>
          <p:cNvPr id="5120" name="Google Shape;5120;p20"/>
          <p:cNvSpPr txBox="1"/>
          <p:nvPr>
            <p:ph idx="5" type="title"/>
          </p:nvPr>
        </p:nvSpPr>
        <p:spPr>
          <a:xfrm>
            <a:off x="1101175" y="3083257"/>
            <a:ext cx="1986000" cy="62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121" name="Google Shape;5121;p20"/>
          <p:cNvSpPr txBox="1"/>
          <p:nvPr>
            <p:ph idx="6" type="subTitle"/>
          </p:nvPr>
        </p:nvSpPr>
        <p:spPr>
          <a:xfrm>
            <a:off x="1101175" y="3808479"/>
            <a:ext cx="19860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  <p:sp>
        <p:nvSpPr>
          <p:cNvPr id="5122" name="Google Shape;5122;p20"/>
          <p:cNvSpPr txBox="1"/>
          <p:nvPr>
            <p:ph idx="7" type="title"/>
          </p:nvPr>
        </p:nvSpPr>
        <p:spPr>
          <a:xfrm>
            <a:off x="3578987" y="3083257"/>
            <a:ext cx="1986000" cy="62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123" name="Google Shape;5123;p20"/>
          <p:cNvSpPr txBox="1"/>
          <p:nvPr>
            <p:ph idx="8" type="subTitle"/>
          </p:nvPr>
        </p:nvSpPr>
        <p:spPr>
          <a:xfrm>
            <a:off x="3578988" y="3808479"/>
            <a:ext cx="19860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  <p:sp>
        <p:nvSpPr>
          <p:cNvPr id="5124" name="Google Shape;5124;p20"/>
          <p:cNvSpPr txBox="1"/>
          <p:nvPr>
            <p:ph idx="9" type="title"/>
          </p:nvPr>
        </p:nvSpPr>
        <p:spPr>
          <a:xfrm>
            <a:off x="6056775" y="1526960"/>
            <a:ext cx="1986000" cy="62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125" name="Google Shape;5125;p20"/>
          <p:cNvSpPr txBox="1"/>
          <p:nvPr>
            <p:ph idx="13" type="subTitle"/>
          </p:nvPr>
        </p:nvSpPr>
        <p:spPr>
          <a:xfrm>
            <a:off x="6056776" y="2252282"/>
            <a:ext cx="19860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  <p:sp>
        <p:nvSpPr>
          <p:cNvPr id="5126" name="Google Shape;5126;p20"/>
          <p:cNvSpPr txBox="1"/>
          <p:nvPr>
            <p:ph idx="14" type="title"/>
          </p:nvPr>
        </p:nvSpPr>
        <p:spPr>
          <a:xfrm>
            <a:off x="6056775" y="3083257"/>
            <a:ext cx="1986000" cy="62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127" name="Google Shape;5127;p20"/>
          <p:cNvSpPr txBox="1"/>
          <p:nvPr>
            <p:ph idx="15" type="subTitle"/>
          </p:nvPr>
        </p:nvSpPr>
        <p:spPr>
          <a:xfrm>
            <a:off x="6056776" y="3808479"/>
            <a:ext cx="19860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  <p:sp>
        <p:nvSpPr>
          <p:cNvPr id="5128" name="Google Shape;5128;p20"/>
          <p:cNvSpPr/>
          <p:nvPr/>
        </p:nvSpPr>
        <p:spPr>
          <a:xfrm flipH="1">
            <a:off x="8559824" y="4227500"/>
            <a:ext cx="939600" cy="59070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129" name="Google Shape;5129;p20"/>
          <p:cNvGrpSpPr/>
          <p:nvPr/>
        </p:nvGrpSpPr>
        <p:grpSpPr>
          <a:xfrm flipH="1">
            <a:off x="8600736" y="-789459"/>
            <a:ext cx="1934189" cy="1818370"/>
            <a:chOff x="1023775" y="238125"/>
            <a:chExt cx="5572425" cy="5238750"/>
          </a:xfrm>
        </p:grpSpPr>
        <p:sp>
          <p:nvSpPr>
            <p:cNvPr id="5130" name="Google Shape;5130;p20"/>
            <p:cNvSpPr/>
            <p:nvPr/>
          </p:nvSpPr>
          <p:spPr>
            <a:xfrm>
              <a:off x="1023775" y="238125"/>
              <a:ext cx="63400" cy="63400"/>
            </a:xfrm>
            <a:custGeom>
              <a:rect b="b" l="l" r="r" t="t"/>
              <a:pathLst>
                <a:path extrusionOk="0" h="2536" w="2536">
                  <a:moveTo>
                    <a:pt x="1201" y="0"/>
                  </a:moveTo>
                  <a:lnTo>
                    <a:pt x="667" y="133"/>
                  </a:lnTo>
                  <a:lnTo>
                    <a:pt x="400" y="400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400" y="2136"/>
                  </a:lnTo>
                  <a:lnTo>
                    <a:pt x="667" y="2402"/>
                  </a:lnTo>
                  <a:lnTo>
                    <a:pt x="1201" y="2536"/>
                  </a:lnTo>
                  <a:lnTo>
                    <a:pt x="1735" y="2402"/>
                  </a:lnTo>
                  <a:lnTo>
                    <a:pt x="2136" y="2136"/>
                  </a:lnTo>
                  <a:lnTo>
                    <a:pt x="2402" y="1735"/>
                  </a:lnTo>
                  <a:lnTo>
                    <a:pt x="2536" y="1335"/>
                  </a:lnTo>
                  <a:lnTo>
                    <a:pt x="2402" y="801"/>
                  </a:lnTo>
                  <a:lnTo>
                    <a:pt x="2136" y="400"/>
                  </a:lnTo>
                  <a:lnTo>
                    <a:pt x="1735" y="133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1" name="Google Shape;5131;p20"/>
            <p:cNvSpPr/>
            <p:nvPr/>
          </p:nvSpPr>
          <p:spPr>
            <a:xfrm>
              <a:off x="1480900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5" y="0"/>
                  </a:moveTo>
                  <a:lnTo>
                    <a:pt x="801" y="133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2"/>
                  </a:lnTo>
                  <a:lnTo>
                    <a:pt x="1335" y="2536"/>
                  </a:lnTo>
                  <a:lnTo>
                    <a:pt x="1736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3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2" name="Google Shape;5132;p20"/>
            <p:cNvSpPr/>
            <p:nvPr/>
          </p:nvSpPr>
          <p:spPr>
            <a:xfrm>
              <a:off x="1941375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202" y="0"/>
                  </a:moveTo>
                  <a:lnTo>
                    <a:pt x="801" y="133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2"/>
                  </a:lnTo>
                  <a:lnTo>
                    <a:pt x="1202" y="2536"/>
                  </a:lnTo>
                  <a:lnTo>
                    <a:pt x="1736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3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3" name="Google Shape;5133;p20"/>
            <p:cNvSpPr/>
            <p:nvPr/>
          </p:nvSpPr>
          <p:spPr>
            <a:xfrm>
              <a:off x="2401850" y="238125"/>
              <a:ext cx="60100" cy="63400"/>
            </a:xfrm>
            <a:custGeom>
              <a:rect b="b" l="l" r="r" t="t"/>
              <a:pathLst>
                <a:path extrusionOk="0" h="2536" w="2404">
                  <a:moveTo>
                    <a:pt x="1202" y="0"/>
                  </a:moveTo>
                  <a:lnTo>
                    <a:pt x="668" y="133"/>
                  </a:lnTo>
                  <a:lnTo>
                    <a:pt x="268" y="400"/>
                  </a:lnTo>
                  <a:lnTo>
                    <a:pt x="1" y="801"/>
                  </a:lnTo>
                  <a:lnTo>
                    <a:pt x="1" y="1335"/>
                  </a:lnTo>
                  <a:lnTo>
                    <a:pt x="1" y="1735"/>
                  </a:lnTo>
                  <a:lnTo>
                    <a:pt x="268" y="2136"/>
                  </a:lnTo>
                  <a:lnTo>
                    <a:pt x="668" y="2402"/>
                  </a:lnTo>
                  <a:lnTo>
                    <a:pt x="1202" y="2536"/>
                  </a:lnTo>
                  <a:lnTo>
                    <a:pt x="1736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3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4" name="Google Shape;5134;p20"/>
            <p:cNvSpPr/>
            <p:nvPr/>
          </p:nvSpPr>
          <p:spPr>
            <a:xfrm>
              <a:off x="2859000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5" y="0"/>
                  </a:moveTo>
                  <a:lnTo>
                    <a:pt x="801" y="133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2"/>
                  </a:lnTo>
                  <a:lnTo>
                    <a:pt x="1335" y="2536"/>
                  </a:lnTo>
                  <a:lnTo>
                    <a:pt x="1735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5" y="133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5" name="Google Shape;5135;p20"/>
            <p:cNvSpPr/>
            <p:nvPr/>
          </p:nvSpPr>
          <p:spPr>
            <a:xfrm>
              <a:off x="3319475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201" y="0"/>
                  </a:moveTo>
                  <a:lnTo>
                    <a:pt x="801" y="133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2"/>
                  </a:lnTo>
                  <a:lnTo>
                    <a:pt x="1201" y="2536"/>
                  </a:lnTo>
                  <a:lnTo>
                    <a:pt x="1735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5" y="133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6" name="Google Shape;5136;p20"/>
            <p:cNvSpPr/>
            <p:nvPr/>
          </p:nvSpPr>
          <p:spPr>
            <a:xfrm>
              <a:off x="3779950" y="238125"/>
              <a:ext cx="60075" cy="63400"/>
            </a:xfrm>
            <a:custGeom>
              <a:rect b="b" l="l" r="r" t="t"/>
              <a:pathLst>
                <a:path extrusionOk="0" h="2536" w="2403">
                  <a:moveTo>
                    <a:pt x="1202" y="0"/>
                  </a:moveTo>
                  <a:lnTo>
                    <a:pt x="668" y="133"/>
                  </a:lnTo>
                  <a:lnTo>
                    <a:pt x="267" y="400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2"/>
                  </a:lnTo>
                  <a:lnTo>
                    <a:pt x="1202" y="2536"/>
                  </a:lnTo>
                  <a:lnTo>
                    <a:pt x="1735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5" y="133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7" name="Google Shape;5137;p20"/>
            <p:cNvSpPr/>
            <p:nvPr/>
          </p:nvSpPr>
          <p:spPr>
            <a:xfrm>
              <a:off x="4237075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6" y="0"/>
                  </a:moveTo>
                  <a:lnTo>
                    <a:pt x="802" y="133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2"/>
                  </a:lnTo>
                  <a:lnTo>
                    <a:pt x="1336" y="2536"/>
                  </a:lnTo>
                  <a:lnTo>
                    <a:pt x="1736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3"/>
                  </a:lnTo>
                  <a:lnTo>
                    <a:pt x="13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8" name="Google Shape;5138;p20"/>
            <p:cNvSpPr/>
            <p:nvPr/>
          </p:nvSpPr>
          <p:spPr>
            <a:xfrm>
              <a:off x="4697550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202" y="0"/>
                  </a:moveTo>
                  <a:lnTo>
                    <a:pt x="802" y="133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2"/>
                  </a:lnTo>
                  <a:lnTo>
                    <a:pt x="1202" y="2536"/>
                  </a:lnTo>
                  <a:lnTo>
                    <a:pt x="1736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3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9" name="Google Shape;5139;p20"/>
            <p:cNvSpPr/>
            <p:nvPr/>
          </p:nvSpPr>
          <p:spPr>
            <a:xfrm>
              <a:off x="5154700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5" y="0"/>
                  </a:moveTo>
                  <a:lnTo>
                    <a:pt x="801" y="133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2"/>
                  </a:lnTo>
                  <a:lnTo>
                    <a:pt x="1335" y="2536"/>
                  </a:lnTo>
                  <a:lnTo>
                    <a:pt x="1869" y="2402"/>
                  </a:lnTo>
                  <a:lnTo>
                    <a:pt x="2269" y="2136"/>
                  </a:lnTo>
                  <a:lnTo>
                    <a:pt x="2536" y="1735"/>
                  </a:lnTo>
                  <a:lnTo>
                    <a:pt x="2536" y="1335"/>
                  </a:lnTo>
                  <a:lnTo>
                    <a:pt x="2536" y="801"/>
                  </a:lnTo>
                  <a:lnTo>
                    <a:pt x="2269" y="400"/>
                  </a:lnTo>
                  <a:lnTo>
                    <a:pt x="1869" y="133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0" name="Google Shape;5140;p20"/>
            <p:cNvSpPr/>
            <p:nvPr/>
          </p:nvSpPr>
          <p:spPr>
            <a:xfrm>
              <a:off x="5615175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5" y="0"/>
                  </a:moveTo>
                  <a:lnTo>
                    <a:pt x="801" y="133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2"/>
                  </a:lnTo>
                  <a:lnTo>
                    <a:pt x="1335" y="2536"/>
                  </a:lnTo>
                  <a:lnTo>
                    <a:pt x="1736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3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1" name="Google Shape;5141;p20"/>
            <p:cNvSpPr/>
            <p:nvPr/>
          </p:nvSpPr>
          <p:spPr>
            <a:xfrm>
              <a:off x="6075650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202" y="0"/>
                  </a:moveTo>
                  <a:lnTo>
                    <a:pt x="668" y="133"/>
                  </a:lnTo>
                  <a:lnTo>
                    <a:pt x="267" y="400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2"/>
                  </a:lnTo>
                  <a:lnTo>
                    <a:pt x="1202" y="2536"/>
                  </a:lnTo>
                  <a:lnTo>
                    <a:pt x="1736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3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2" name="Google Shape;5142;p20"/>
            <p:cNvSpPr/>
            <p:nvPr/>
          </p:nvSpPr>
          <p:spPr>
            <a:xfrm>
              <a:off x="6532800" y="238125"/>
              <a:ext cx="63400" cy="63400"/>
            </a:xfrm>
            <a:custGeom>
              <a:rect b="b" l="l" r="r" t="t"/>
              <a:pathLst>
                <a:path extrusionOk="0" h="2536" w="2536">
                  <a:moveTo>
                    <a:pt x="1335" y="0"/>
                  </a:moveTo>
                  <a:lnTo>
                    <a:pt x="801" y="133"/>
                  </a:lnTo>
                  <a:lnTo>
                    <a:pt x="400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0" y="2136"/>
                  </a:lnTo>
                  <a:lnTo>
                    <a:pt x="801" y="2402"/>
                  </a:lnTo>
                  <a:lnTo>
                    <a:pt x="1335" y="2536"/>
                  </a:lnTo>
                  <a:lnTo>
                    <a:pt x="1735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5" y="133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3" name="Google Shape;5143;p20"/>
            <p:cNvSpPr/>
            <p:nvPr/>
          </p:nvSpPr>
          <p:spPr>
            <a:xfrm>
              <a:off x="1023775" y="63852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667" y="1"/>
                  </a:moveTo>
                  <a:lnTo>
                    <a:pt x="400" y="268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6"/>
                  </a:lnTo>
                  <a:lnTo>
                    <a:pt x="2536" y="1202"/>
                  </a:lnTo>
                  <a:lnTo>
                    <a:pt x="2402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4" name="Google Shape;5144;p20"/>
            <p:cNvSpPr/>
            <p:nvPr/>
          </p:nvSpPr>
          <p:spPr>
            <a:xfrm>
              <a:off x="1480900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5" name="Google Shape;5145;p20"/>
            <p:cNvSpPr/>
            <p:nvPr/>
          </p:nvSpPr>
          <p:spPr>
            <a:xfrm>
              <a:off x="1941375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6" name="Google Shape;5146;p20"/>
            <p:cNvSpPr/>
            <p:nvPr/>
          </p:nvSpPr>
          <p:spPr>
            <a:xfrm>
              <a:off x="2401850" y="638525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668" y="1"/>
                  </a:moveTo>
                  <a:lnTo>
                    <a:pt x="268" y="268"/>
                  </a:lnTo>
                  <a:lnTo>
                    <a:pt x="1" y="668"/>
                  </a:lnTo>
                  <a:lnTo>
                    <a:pt x="1" y="1202"/>
                  </a:lnTo>
                  <a:lnTo>
                    <a:pt x="1" y="1736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7" name="Google Shape;5147;p20"/>
            <p:cNvSpPr/>
            <p:nvPr/>
          </p:nvSpPr>
          <p:spPr>
            <a:xfrm>
              <a:off x="2859000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8" name="Google Shape;5148;p20"/>
            <p:cNvSpPr/>
            <p:nvPr/>
          </p:nvSpPr>
          <p:spPr>
            <a:xfrm>
              <a:off x="3319475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9" name="Google Shape;5149;p20"/>
            <p:cNvSpPr/>
            <p:nvPr/>
          </p:nvSpPr>
          <p:spPr>
            <a:xfrm>
              <a:off x="3779950" y="638525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668" y="1"/>
                  </a:moveTo>
                  <a:lnTo>
                    <a:pt x="267" y="268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0" name="Google Shape;5150;p20"/>
            <p:cNvSpPr/>
            <p:nvPr/>
          </p:nvSpPr>
          <p:spPr>
            <a:xfrm>
              <a:off x="4237075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2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1" name="Google Shape;5151;p20"/>
            <p:cNvSpPr/>
            <p:nvPr/>
          </p:nvSpPr>
          <p:spPr>
            <a:xfrm>
              <a:off x="4697550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2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2" name="Google Shape;5152;p20"/>
            <p:cNvSpPr/>
            <p:nvPr/>
          </p:nvSpPr>
          <p:spPr>
            <a:xfrm>
              <a:off x="5154700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6"/>
                  </a:lnTo>
                  <a:lnTo>
                    <a:pt x="2536" y="1202"/>
                  </a:lnTo>
                  <a:lnTo>
                    <a:pt x="2536" y="668"/>
                  </a:lnTo>
                  <a:lnTo>
                    <a:pt x="2269" y="268"/>
                  </a:lnTo>
                  <a:lnTo>
                    <a:pt x="18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3" name="Google Shape;5153;p20"/>
            <p:cNvSpPr/>
            <p:nvPr/>
          </p:nvSpPr>
          <p:spPr>
            <a:xfrm>
              <a:off x="5615175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4" name="Google Shape;5154;p20"/>
            <p:cNvSpPr/>
            <p:nvPr/>
          </p:nvSpPr>
          <p:spPr>
            <a:xfrm>
              <a:off x="6075650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668" y="1"/>
                  </a:moveTo>
                  <a:lnTo>
                    <a:pt x="267" y="268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5" name="Google Shape;5155;p20"/>
            <p:cNvSpPr/>
            <p:nvPr/>
          </p:nvSpPr>
          <p:spPr>
            <a:xfrm>
              <a:off x="6532800" y="63852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801" y="1"/>
                  </a:moveTo>
                  <a:lnTo>
                    <a:pt x="400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6" name="Google Shape;5156;p20"/>
            <p:cNvSpPr/>
            <p:nvPr/>
          </p:nvSpPr>
          <p:spPr>
            <a:xfrm>
              <a:off x="1023775" y="1035600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201" y="1"/>
                  </a:moveTo>
                  <a:lnTo>
                    <a:pt x="667" y="134"/>
                  </a:lnTo>
                  <a:lnTo>
                    <a:pt x="400" y="401"/>
                  </a:lnTo>
                  <a:lnTo>
                    <a:pt x="0" y="801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6"/>
                  </a:lnTo>
                  <a:lnTo>
                    <a:pt x="2536" y="1202"/>
                  </a:lnTo>
                  <a:lnTo>
                    <a:pt x="2402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7" name="Google Shape;5157;p20"/>
            <p:cNvSpPr/>
            <p:nvPr/>
          </p:nvSpPr>
          <p:spPr>
            <a:xfrm>
              <a:off x="1480900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8" name="Google Shape;5158;p20"/>
            <p:cNvSpPr/>
            <p:nvPr/>
          </p:nvSpPr>
          <p:spPr>
            <a:xfrm>
              <a:off x="1941375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9" name="Google Shape;5159;p20"/>
            <p:cNvSpPr/>
            <p:nvPr/>
          </p:nvSpPr>
          <p:spPr>
            <a:xfrm>
              <a:off x="2401850" y="1035600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1202" y="1"/>
                  </a:moveTo>
                  <a:lnTo>
                    <a:pt x="668" y="134"/>
                  </a:lnTo>
                  <a:lnTo>
                    <a:pt x="268" y="401"/>
                  </a:lnTo>
                  <a:lnTo>
                    <a:pt x="1" y="801"/>
                  </a:lnTo>
                  <a:lnTo>
                    <a:pt x="1" y="1202"/>
                  </a:lnTo>
                  <a:lnTo>
                    <a:pt x="1" y="1736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0" name="Google Shape;5160;p20"/>
            <p:cNvSpPr/>
            <p:nvPr/>
          </p:nvSpPr>
          <p:spPr>
            <a:xfrm>
              <a:off x="2859000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1" name="Google Shape;5161;p20"/>
            <p:cNvSpPr/>
            <p:nvPr/>
          </p:nvSpPr>
          <p:spPr>
            <a:xfrm>
              <a:off x="3319475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1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2" name="Google Shape;5162;p20"/>
            <p:cNvSpPr/>
            <p:nvPr/>
          </p:nvSpPr>
          <p:spPr>
            <a:xfrm>
              <a:off x="3779950" y="1035600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1202" y="1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3" name="Google Shape;5163;p20"/>
            <p:cNvSpPr/>
            <p:nvPr/>
          </p:nvSpPr>
          <p:spPr>
            <a:xfrm>
              <a:off x="4237075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6" y="1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4" name="Google Shape;5164;p20"/>
            <p:cNvSpPr/>
            <p:nvPr/>
          </p:nvSpPr>
          <p:spPr>
            <a:xfrm>
              <a:off x="4697550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5" name="Google Shape;5165;p20"/>
            <p:cNvSpPr/>
            <p:nvPr/>
          </p:nvSpPr>
          <p:spPr>
            <a:xfrm>
              <a:off x="5154700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6"/>
                  </a:lnTo>
                  <a:lnTo>
                    <a:pt x="2536" y="1202"/>
                  </a:lnTo>
                  <a:lnTo>
                    <a:pt x="2536" y="801"/>
                  </a:lnTo>
                  <a:lnTo>
                    <a:pt x="2269" y="401"/>
                  </a:lnTo>
                  <a:lnTo>
                    <a:pt x="1869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6" name="Google Shape;5166;p20"/>
            <p:cNvSpPr/>
            <p:nvPr/>
          </p:nvSpPr>
          <p:spPr>
            <a:xfrm>
              <a:off x="5615175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7" name="Google Shape;5167;p20"/>
            <p:cNvSpPr/>
            <p:nvPr/>
          </p:nvSpPr>
          <p:spPr>
            <a:xfrm>
              <a:off x="6075650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8" name="Google Shape;5168;p20"/>
            <p:cNvSpPr/>
            <p:nvPr/>
          </p:nvSpPr>
          <p:spPr>
            <a:xfrm>
              <a:off x="6532800" y="1035600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335" y="1"/>
                  </a:moveTo>
                  <a:lnTo>
                    <a:pt x="801" y="134"/>
                  </a:lnTo>
                  <a:lnTo>
                    <a:pt x="400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9" name="Google Shape;5169;p20"/>
            <p:cNvSpPr/>
            <p:nvPr/>
          </p:nvSpPr>
          <p:spPr>
            <a:xfrm>
              <a:off x="1023775" y="143267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201" y="1"/>
                  </a:moveTo>
                  <a:lnTo>
                    <a:pt x="667" y="134"/>
                  </a:lnTo>
                  <a:lnTo>
                    <a:pt x="400" y="401"/>
                  </a:lnTo>
                  <a:lnTo>
                    <a:pt x="0" y="802"/>
                  </a:lnTo>
                  <a:lnTo>
                    <a:pt x="0" y="1335"/>
                  </a:lnTo>
                  <a:lnTo>
                    <a:pt x="0" y="1736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6"/>
                  </a:lnTo>
                  <a:lnTo>
                    <a:pt x="2536" y="1335"/>
                  </a:lnTo>
                  <a:lnTo>
                    <a:pt x="2402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0" name="Google Shape;5170;p20"/>
            <p:cNvSpPr/>
            <p:nvPr/>
          </p:nvSpPr>
          <p:spPr>
            <a:xfrm>
              <a:off x="1480900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1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1" name="Google Shape;5171;p20"/>
            <p:cNvSpPr/>
            <p:nvPr/>
          </p:nvSpPr>
          <p:spPr>
            <a:xfrm>
              <a:off x="1941375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1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2" name="Google Shape;5172;p20"/>
            <p:cNvSpPr/>
            <p:nvPr/>
          </p:nvSpPr>
          <p:spPr>
            <a:xfrm>
              <a:off x="2401850" y="1432675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1202" y="1"/>
                  </a:moveTo>
                  <a:lnTo>
                    <a:pt x="668" y="134"/>
                  </a:lnTo>
                  <a:lnTo>
                    <a:pt x="268" y="401"/>
                  </a:lnTo>
                  <a:lnTo>
                    <a:pt x="1" y="802"/>
                  </a:lnTo>
                  <a:lnTo>
                    <a:pt x="1" y="1335"/>
                  </a:lnTo>
                  <a:lnTo>
                    <a:pt x="1" y="1736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3" name="Google Shape;5173;p20"/>
            <p:cNvSpPr/>
            <p:nvPr/>
          </p:nvSpPr>
          <p:spPr>
            <a:xfrm>
              <a:off x="2859000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4" name="Google Shape;5174;p20"/>
            <p:cNvSpPr/>
            <p:nvPr/>
          </p:nvSpPr>
          <p:spPr>
            <a:xfrm>
              <a:off x="3319475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1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5" name="Google Shape;5175;p20"/>
            <p:cNvSpPr/>
            <p:nvPr/>
          </p:nvSpPr>
          <p:spPr>
            <a:xfrm>
              <a:off x="3779950" y="1432675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1202" y="1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2"/>
                  </a:lnTo>
                  <a:lnTo>
                    <a:pt x="0" y="1335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6" name="Google Shape;5176;p20"/>
            <p:cNvSpPr/>
            <p:nvPr/>
          </p:nvSpPr>
          <p:spPr>
            <a:xfrm>
              <a:off x="4237075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6" y="1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1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7" name="Google Shape;5177;p20"/>
            <p:cNvSpPr/>
            <p:nvPr/>
          </p:nvSpPr>
          <p:spPr>
            <a:xfrm>
              <a:off x="4697550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1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8" name="Google Shape;5178;p20"/>
            <p:cNvSpPr/>
            <p:nvPr/>
          </p:nvSpPr>
          <p:spPr>
            <a:xfrm>
              <a:off x="5154700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6"/>
                  </a:lnTo>
                  <a:lnTo>
                    <a:pt x="2536" y="1335"/>
                  </a:lnTo>
                  <a:lnTo>
                    <a:pt x="2536" y="802"/>
                  </a:lnTo>
                  <a:lnTo>
                    <a:pt x="2269" y="401"/>
                  </a:lnTo>
                  <a:lnTo>
                    <a:pt x="1869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9" name="Google Shape;5179;p20"/>
            <p:cNvSpPr/>
            <p:nvPr/>
          </p:nvSpPr>
          <p:spPr>
            <a:xfrm>
              <a:off x="5615175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0" name="Google Shape;5180;p20"/>
            <p:cNvSpPr/>
            <p:nvPr/>
          </p:nvSpPr>
          <p:spPr>
            <a:xfrm>
              <a:off x="6075650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2"/>
                  </a:lnTo>
                  <a:lnTo>
                    <a:pt x="0" y="1335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1" name="Google Shape;5181;p20"/>
            <p:cNvSpPr/>
            <p:nvPr/>
          </p:nvSpPr>
          <p:spPr>
            <a:xfrm>
              <a:off x="6532800" y="143267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335" y="1"/>
                  </a:moveTo>
                  <a:lnTo>
                    <a:pt x="801" y="134"/>
                  </a:lnTo>
                  <a:lnTo>
                    <a:pt x="400" y="401"/>
                  </a:lnTo>
                  <a:lnTo>
                    <a:pt x="134" y="802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2" name="Google Shape;5182;p20"/>
            <p:cNvSpPr/>
            <p:nvPr/>
          </p:nvSpPr>
          <p:spPr>
            <a:xfrm>
              <a:off x="1023775" y="1833100"/>
              <a:ext cx="63400" cy="60075"/>
            </a:xfrm>
            <a:custGeom>
              <a:rect b="b" l="l" r="r" t="t"/>
              <a:pathLst>
                <a:path extrusionOk="0" h="2403" w="2536">
                  <a:moveTo>
                    <a:pt x="667" y="0"/>
                  </a:moveTo>
                  <a:lnTo>
                    <a:pt x="400" y="267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5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5"/>
                  </a:lnTo>
                  <a:lnTo>
                    <a:pt x="2536" y="1202"/>
                  </a:lnTo>
                  <a:lnTo>
                    <a:pt x="2402" y="668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3" name="Google Shape;5183;p20"/>
            <p:cNvSpPr/>
            <p:nvPr/>
          </p:nvSpPr>
          <p:spPr>
            <a:xfrm>
              <a:off x="1480900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801" y="0"/>
                  </a:moveTo>
                  <a:lnTo>
                    <a:pt x="401" y="267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4" name="Google Shape;5184;p20"/>
            <p:cNvSpPr/>
            <p:nvPr/>
          </p:nvSpPr>
          <p:spPr>
            <a:xfrm>
              <a:off x="1941375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801" y="0"/>
                  </a:moveTo>
                  <a:lnTo>
                    <a:pt x="401" y="267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5" name="Google Shape;5185;p20"/>
            <p:cNvSpPr/>
            <p:nvPr/>
          </p:nvSpPr>
          <p:spPr>
            <a:xfrm>
              <a:off x="2401850" y="1833100"/>
              <a:ext cx="60100" cy="60075"/>
            </a:xfrm>
            <a:custGeom>
              <a:rect b="b" l="l" r="r" t="t"/>
              <a:pathLst>
                <a:path extrusionOk="0" h="2403" w="2404">
                  <a:moveTo>
                    <a:pt x="668" y="0"/>
                  </a:moveTo>
                  <a:lnTo>
                    <a:pt x="268" y="267"/>
                  </a:lnTo>
                  <a:lnTo>
                    <a:pt x="1" y="668"/>
                  </a:lnTo>
                  <a:lnTo>
                    <a:pt x="1" y="1202"/>
                  </a:lnTo>
                  <a:lnTo>
                    <a:pt x="1" y="1735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6" name="Google Shape;5186;p20"/>
            <p:cNvSpPr/>
            <p:nvPr/>
          </p:nvSpPr>
          <p:spPr>
            <a:xfrm>
              <a:off x="2859000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801" y="0"/>
                  </a:moveTo>
                  <a:lnTo>
                    <a:pt x="401" y="267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7" name="Google Shape;5187;p20"/>
            <p:cNvSpPr/>
            <p:nvPr/>
          </p:nvSpPr>
          <p:spPr>
            <a:xfrm>
              <a:off x="3319475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801" y="0"/>
                  </a:moveTo>
                  <a:lnTo>
                    <a:pt x="401" y="267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8" name="Google Shape;5188;p20"/>
            <p:cNvSpPr/>
            <p:nvPr/>
          </p:nvSpPr>
          <p:spPr>
            <a:xfrm>
              <a:off x="3779950" y="1833100"/>
              <a:ext cx="60075" cy="60075"/>
            </a:xfrm>
            <a:custGeom>
              <a:rect b="b" l="l" r="r" t="t"/>
              <a:pathLst>
                <a:path extrusionOk="0" h="2403" w="2403">
                  <a:moveTo>
                    <a:pt x="668" y="0"/>
                  </a:moveTo>
                  <a:lnTo>
                    <a:pt x="267" y="267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9" name="Google Shape;5189;p20"/>
            <p:cNvSpPr/>
            <p:nvPr/>
          </p:nvSpPr>
          <p:spPr>
            <a:xfrm>
              <a:off x="4237075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802" y="0"/>
                  </a:moveTo>
                  <a:lnTo>
                    <a:pt x="401" y="267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0" name="Google Shape;5190;p20"/>
            <p:cNvSpPr/>
            <p:nvPr/>
          </p:nvSpPr>
          <p:spPr>
            <a:xfrm>
              <a:off x="4697550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802" y="0"/>
                  </a:moveTo>
                  <a:lnTo>
                    <a:pt x="401" y="267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1" name="Google Shape;5191;p20"/>
            <p:cNvSpPr/>
            <p:nvPr/>
          </p:nvSpPr>
          <p:spPr>
            <a:xfrm>
              <a:off x="5154700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801" y="0"/>
                  </a:moveTo>
                  <a:lnTo>
                    <a:pt x="401" y="267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5"/>
                  </a:lnTo>
                  <a:lnTo>
                    <a:pt x="2536" y="1202"/>
                  </a:lnTo>
                  <a:lnTo>
                    <a:pt x="2536" y="668"/>
                  </a:lnTo>
                  <a:lnTo>
                    <a:pt x="2269" y="267"/>
                  </a:lnTo>
                  <a:lnTo>
                    <a:pt x="18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2" name="Google Shape;5192;p20"/>
            <p:cNvSpPr/>
            <p:nvPr/>
          </p:nvSpPr>
          <p:spPr>
            <a:xfrm>
              <a:off x="5615175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801" y="0"/>
                  </a:moveTo>
                  <a:lnTo>
                    <a:pt x="401" y="267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3" name="Google Shape;5193;p20"/>
            <p:cNvSpPr/>
            <p:nvPr/>
          </p:nvSpPr>
          <p:spPr>
            <a:xfrm>
              <a:off x="6075650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668" y="0"/>
                  </a:moveTo>
                  <a:lnTo>
                    <a:pt x="267" y="267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4" name="Google Shape;5194;p20"/>
            <p:cNvSpPr/>
            <p:nvPr/>
          </p:nvSpPr>
          <p:spPr>
            <a:xfrm>
              <a:off x="6532800" y="1833100"/>
              <a:ext cx="63400" cy="60075"/>
            </a:xfrm>
            <a:custGeom>
              <a:rect b="b" l="l" r="r" t="t"/>
              <a:pathLst>
                <a:path extrusionOk="0" h="2403" w="2536">
                  <a:moveTo>
                    <a:pt x="801" y="0"/>
                  </a:moveTo>
                  <a:lnTo>
                    <a:pt x="400" y="267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5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5" name="Google Shape;5195;p20"/>
            <p:cNvSpPr/>
            <p:nvPr/>
          </p:nvSpPr>
          <p:spPr>
            <a:xfrm>
              <a:off x="1023775" y="223017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201" y="0"/>
                  </a:moveTo>
                  <a:lnTo>
                    <a:pt x="667" y="134"/>
                  </a:lnTo>
                  <a:lnTo>
                    <a:pt x="400" y="401"/>
                  </a:lnTo>
                  <a:lnTo>
                    <a:pt x="0" y="801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6"/>
                  </a:lnTo>
                  <a:lnTo>
                    <a:pt x="2536" y="1202"/>
                  </a:lnTo>
                  <a:lnTo>
                    <a:pt x="2402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6" name="Google Shape;5196;p20"/>
            <p:cNvSpPr/>
            <p:nvPr/>
          </p:nvSpPr>
          <p:spPr>
            <a:xfrm>
              <a:off x="1480900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7" name="Google Shape;5197;p20"/>
            <p:cNvSpPr/>
            <p:nvPr/>
          </p:nvSpPr>
          <p:spPr>
            <a:xfrm>
              <a:off x="1941375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8" name="Google Shape;5198;p20"/>
            <p:cNvSpPr/>
            <p:nvPr/>
          </p:nvSpPr>
          <p:spPr>
            <a:xfrm>
              <a:off x="2401850" y="2230175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1202" y="0"/>
                  </a:moveTo>
                  <a:lnTo>
                    <a:pt x="668" y="134"/>
                  </a:lnTo>
                  <a:lnTo>
                    <a:pt x="268" y="401"/>
                  </a:lnTo>
                  <a:lnTo>
                    <a:pt x="1" y="801"/>
                  </a:lnTo>
                  <a:lnTo>
                    <a:pt x="1" y="1202"/>
                  </a:lnTo>
                  <a:lnTo>
                    <a:pt x="1" y="1736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9" name="Google Shape;5199;p20"/>
            <p:cNvSpPr/>
            <p:nvPr/>
          </p:nvSpPr>
          <p:spPr>
            <a:xfrm>
              <a:off x="2859000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0" name="Google Shape;5200;p20"/>
            <p:cNvSpPr/>
            <p:nvPr/>
          </p:nvSpPr>
          <p:spPr>
            <a:xfrm>
              <a:off x="3319475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1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1" name="Google Shape;5201;p20"/>
            <p:cNvSpPr/>
            <p:nvPr/>
          </p:nvSpPr>
          <p:spPr>
            <a:xfrm>
              <a:off x="3779950" y="2230175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1202" y="0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2" name="Google Shape;5202;p20"/>
            <p:cNvSpPr/>
            <p:nvPr/>
          </p:nvSpPr>
          <p:spPr>
            <a:xfrm>
              <a:off x="4237075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6" y="0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3" name="Google Shape;5203;p20"/>
            <p:cNvSpPr/>
            <p:nvPr/>
          </p:nvSpPr>
          <p:spPr>
            <a:xfrm>
              <a:off x="4697550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4" name="Google Shape;5204;p20"/>
            <p:cNvSpPr/>
            <p:nvPr/>
          </p:nvSpPr>
          <p:spPr>
            <a:xfrm>
              <a:off x="5154700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6"/>
                  </a:lnTo>
                  <a:lnTo>
                    <a:pt x="2536" y="1202"/>
                  </a:lnTo>
                  <a:lnTo>
                    <a:pt x="2536" y="801"/>
                  </a:lnTo>
                  <a:lnTo>
                    <a:pt x="2269" y="401"/>
                  </a:lnTo>
                  <a:lnTo>
                    <a:pt x="1869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5" name="Google Shape;5205;p20"/>
            <p:cNvSpPr/>
            <p:nvPr/>
          </p:nvSpPr>
          <p:spPr>
            <a:xfrm>
              <a:off x="5615175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6" name="Google Shape;5206;p20"/>
            <p:cNvSpPr/>
            <p:nvPr/>
          </p:nvSpPr>
          <p:spPr>
            <a:xfrm>
              <a:off x="6075650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7" name="Google Shape;5207;p20"/>
            <p:cNvSpPr/>
            <p:nvPr/>
          </p:nvSpPr>
          <p:spPr>
            <a:xfrm>
              <a:off x="6532800" y="223017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335" y="0"/>
                  </a:moveTo>
                  <a:lnTo>
                    <a:pt x="801" y="134"/>
                  </a:lnTo>
                  <a:lnTo>
                    <a:pt x="400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8" name="Google Shape;5208;p20"/>
            <p:cNvSpPr/>
            <p:nvPr/>
          </p:nvSpPr>
          <p:spPr>
            <a:xfrm>
              <a:off x="1023775" y="2627250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201" y="0"/>
                  </a:moveTo>
                  <a:lnTo>
                    <a:pt x="667" y="134"/>
                  </a:lnTo>
                  <a:lnTo>
                    <a:pt x="400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6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6"/>
                  </a:lnTo>
                  <a:lnTo>
                    <a:pt x="2536" y="1335"/>
                  </a:lnTo>
                  <a:lnTo>
                    <a:pt x="2402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9" name="Google Shape;5209;p20"/>
            <p:cNvSpPr/>
            <p:nvPr/>
          </p:nvSpPr>
          <p:spPr>
            <a:xfrm>
              <a:off x="1480900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0" name="Google Shape;5210;p20"/>
            <p:cNvSpPr/>
            <p:nvPr/>
          </p:nvSpPr>
          <p:spPr>
            <a:xfrm>
              <a:off x="1941375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1" name="Google Shape;5211;p20"/>
            <p:cNvSpPr/>
            <p:nvPr/>
          </p:nvSpPr>
          <p:spPr>
            <a:xfrm>
              <a:off x="2401850" y="2627250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1202" y="0"/>
                  </a:moveTo>
                  <a:lnTo>
                    <a:pt x="668" y="134"/>
                  </a:lnTo>
                  <a:lnTo>
                    <a:pt x="268" y="401"/>
                  </a:lnTo>
                  <a:lnTo>
                    <a:pt x="1" y="801"/>
                  </a:lnTo>
                  <a:lnTo>
                    <a:pt x="1" y="1335"/>
                  </a:lnTo>
                  <a:lnTo>
                    <a:pt x="1" y="1736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2" name="Google Shape;5212;p20"/>
            <p:cNvSpPr/>
            <p:nvPr/>
          </p:nvSpPr>
          <p:spPr>
            <a:xfrm>
              <a:off x="2859000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3" name="Google Shape;5213;p20"/>
            <p:cNvSpPr/>
            <p:nvPr/>
          </p:nvSpPr>
          <p:spPr>
            <a:xfrm>
              <a:off x="3319475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1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4" name="Google Shape;5214;p20"/>
            <p:cNvSpPr/>
            <p:nvPr/>
          </p:nvSpPr>
          <p:spPr>
            <a:xfrm>
              <a:off x="3779950" y="2627250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1202" y="0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5" name="Google Shape;5215;p20"/>
            <p:cNvSpPr/>
            <p:nvPr/>
          </p:nvSpPr>
          <p:spPr>
            <a:xfrm>
              <a:off x="4237075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6" y="0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6" name="Google Shape;5216;p20"/>
            <p:cNvSpPr/>
            <p:nvPr/>
          </p:nvSpPr>
          <p:spPr>
            <a:xfrm>
              <a:off x="4697550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7" name="Google Shape;5217;p20"/>
            <p:cNvSpPr/>
            <p:nvPr/>
          </p:nvSpPr>
          <p:spPr>
            <a:xfrm>
              <a:off x="5154700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6"/>
                  </a:lnTo>
                  <a:lnTo>
                    <a:pt x="2536" y="1335"/>
                  </a:lnTo>
                  <a:lnTo>
                    <a:pt x="2536" y="801"/>
                  </a:lnTo>
                  <a:lnTo>
                    <a:pt x="2269" y="401"/>
                  </a:lnTo>
                  <a:lnTo>
                    <a:pt x="1869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8" name="Google Shape;5218;p20"/>
            <p:cNvSpPr/>
            <p:nvPr/>
          </p:nvSpPr>
          <p:spPr>
            <a:xfrm>
              <a:off x="5615175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9" name="Google Shape;5219;p20"/>
            <p:cNvSpPr/>
            <p:nvPr/>
          </p:nvSpPr>
          <p:spPr>
            <a:xfrm>
              <a:off x="6075650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0" name="Google Shape;5220;p20"/>
            <p:cNvSpPr/>
            <p:nvPr/>
          </p:nvSpPr>
          <p:spPr>
            <a:xfrm>
              <a:off x="6532800" y="2627250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335" y="0"/>
                  </a:moveTo>
                  <a:lnTo>
                    <a:pt x="801" y="134"/>
                  </a:lnTo>
                  <a:lnTo>
                    <a:pt x="400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1" name="Google Shape;5221;p20"/>
            <p:cNvSpPr/>
            <p:nvPr/>
          </p:nvSpPr>
          <p:spPr>
            <a:xfrm>
              <a:off x="1023775" y="302432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201" y="1"/>
                  </a:moveTo>
                  <a:lnTo>
                    <a:pt x="667" y="134"/>
                  </a:lnTo>
                  <a:lnTo>
                    <a:pt x="400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869"/>
                  </a:lnTo>
                  <a:lnTo>
                    <a:pt x="400" y="2270"/>
                  </a:lnTo>
                  <a:lnTo>
                    <a:pt x="667" y="2537"/>
                  </a:lnTo>
                  <a:lnTo>
                    <a:pt x="1735" y="2537"/>
                  </a:lnTo>
                  <a:lnTo>
                    <a:pt x="2136" y="2270"/>
                  </a:lnTo>
                  <a:lnTo>
                    <a:pt x="2402" y="1869"/>
                  </a:lnTo>
                  <a:lnTo>
                    <a:pt x="2536" y="1335"/>
                  </a:lnTo>
                  <a:lnTo>
                    <a:pt x="2402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2" name="Google Shape;5222;p20"/>
            <p:cNvSpPr/>
            <p:nvPr/>
          </p:nvSpPr>
          <p:spPr>
            <a:xfrm>
              <a:off x="1480900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869"/>
                  </a:lnTo>
                  <a:lnTo>
                    <a:pt x="401" y="2270"/>
                  </a:lnTo>
                  <a:lnTo>
                    <a:pt x="801" y="2537"/>
                  </a:lnTo>
                  <a:lnTo>
                    <a:pt x="1736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3" name="Google Shape;5223;p20"/>
            <p:cNvSpPr/>
            <p:nvPr/>
          </p:nvSpPr>
          <p:spPr>
            <a:xfrm>
              <a:off x="1941375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869"/>
                  </a:lnTo>
                  <a:lnTo>
                    <a:pt x="401" y="2270"/>
                  </a:lnTo>
                  <a:lnTo>
                    <a:pt x="801" y="2537"/>
                  </a:lnTo>
                  <a:lnTo>
                    <a:pt x="1736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4" name="Google Shape;5224;p20"/>
            <p:cNvSpPr/>
            <p:nvPr/>
          </p:nvSpPr>
          <p:spPr>
            <a:xfrm>
              <a:off x="2401850" y="3024325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1202" y="1"/>
                  </a:moveTo>
                  <a:lnTo>
                    <a:pt x="668" y="134"/>
                  </a:lnTo>
                  <a:lnTo>
                    <a:pt x="268" y="401"/>
                  </a:lnTo>
                  <a:lnTo>
                    <a:pt x="1" y="801"/>
                  </a:lnTo>
                  <a:lnTo>
                    <a:pt x="1" y="1335"/>
                  </a:lnTo>
                  <a:lnTo>
                    <a:pt x="1" y="1869"/>
                  </a:lnTo>
                  <a:lnTo>
                    <a:pt x="268" y="2270"/>
                  </a:lnTo>
                  <a:lnTo>
                    <a:pt x="668" y="2537"/>
                  </a:lnTo>
                  <a:lnTo>
                    <a:pt x="1736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5" name="Google Shape;5225;p20"/>
            <p:cNvSpPr/>
            <p:nvPr/>
          </p:nvSpPr>
          <p:spPr>
            <a:xfrm>
              <a:off x="2859000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869"/>
                  </a:lnTo>
                  <a:lnTo>
                    <a:pt x="401" y="2270"/>
                  </a:lnTo>
                  <a:lnTo>
                    <a:pt x="801" y="2537"/>
                  </a:lnTo>
                  <a:lnTo>
                    <a:pt x="1735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6" name="Google Shape;5226;p20"/>
            <p:cNvSpPr/>
            <p:nvPr/>
          </p:nvSpPr>
          <p:spPr>
            <a:xfrm>
              <a:off x="3319475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1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869"/>
                  </a:lnTo>
                  <a:lnTo>
                    <a:pt x="401" y="2270"/>
                  </a:lnTo>
                  <a:lnTo>
                    <a:pt x="801" y="2537"/>
                  </a:lnTo>
                  <a:lnTo>
                    <a:pt x="1735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7" name="Google Shape;5227;p20"/>
            <p:cNvSpPr/>
            <p:nvPr/>
          </p:nvSpPr>
          <p:spPr>
            <a:xfrm>
              <a:off x="3779950" y="3024325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1202" y="1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869"/>
                  </a:lnTo>
                  <a:lnTo>
                    <a:pt x="267" y="2270"/>
                  </a:lnTo>
                  <a:lnTo>
                    <a:pt x="668" y="2537"/>
                  </a:lnTo>
                  <a:lnTo>
                    <a:pt x="1735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8" name="Google Shape;5228;p20"/>
            <p:cNvSpPr/>
            <p:nvPr/>
          </p:nvSpPr>
          <p:spPr>
            <a:xfrm>
              <a:off x="4237075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6" y="1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869"/>
                  </a:lnTo>
                  <a:lnTo>
                    <a:pt x="401" y="2270"/>
                  </a:lnTo>
                  <a:lnTo>
                    <a:pt x="802" y="2537"/>
                  </a:lnTo>
                  <a:lnTo>
                    <a:pt x="1736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9" name="Google Shape;5229;p20"/>
            <p:cNvSpPr/>
            <p:nvPr/>
          </p:nvSpPr>
          <p:spPr>
            <a:xfrm>
              <a:off x="4697550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869"/>
                  </a:lnTo>
                  <a:lnTo>
                    <a:pt x="401" y="2270"/>
                  </a:lnTo>
                  <a:lnTo>
                    <a:pt x="802" y="2537"/>
                  </a:lnTo>
                  <a:lnTo>
                    <a:pt x="1736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0" name="Google Shape;5230;p20"/>
            <p:cNvSpPr/>
            <p:nvPr/>
          </p:nvSpPr>
          <p:spPr>
            <a:xfrm>
              <a:off x="5154700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869"/>
                  </a:lnTo>
                  <a:lnTo>
                    <a:pt x="401" y="2270"/>
                  </a:lnTo>
                  <a:lnTo>
                    <a:pt x="801" y="2537"/>
                  </a:lnTo>
                  <a:lnTo>
                    <a:pt x="1869" y="2537"/>
                  </a:lnTo>
                  <a:lnTo>
                    <a:pt x="2269" y="2270"/>
                  </a:lnTo>
                  <a:lnTo>
                    <a:pt x="2536" y="1869"/>
                  </a:lnTo>
                  <a:lnTo>
                    <a:pt x="2536" y="1335"/>
                  </a:lnTo>
                  <a:lnTo>
                    <a:pt x="2536" y="801"/>
                  </a:lnTo>
                  <a:lnTo>
                    <a:pt x="2269" y="401"/>
                  </a:lnTo>
                  <a:lnTo>
                    <a:pt x="1869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1" name="Google Shape;5231;p20"/>
            <p:cNvSpPr/>
            <p:nvPr/>
          </p:nvSpPr>
          <p:spPr>
            <a:xfrm>
              <a:off x="5615175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869"/>
                  </a:lnTo>
                  <a:lnTo>
                    <a:pt x="401" y="2270"/>
                  </a:lnTo>
                  <a:lnTo>
                    <a:pt x="801" y="2537"/>
                  </a:lnTo>
                  <a:lnTo>
                    <a:pt x="1736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2" name="Google Shape;5232;p20"/>
            <p:cNvSpPr/>
            <p:nvPr/>
          </p:nvSpPr>
          <p:spPr>
            <a:xfrm>
              <a:off x="6075650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869"/>
                  </a:lnTo>
                  <a:lnTo>
                    <a:pt x="267" y="2270"/>
                  </a:lnTo>
                  <a:lnTo>
                    <a:pt x="668" y="2537"/>
                  </a:lnTo>
                  <a:lnTo>
                    <a:pt x="1736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3" name="Google Shape;5233;p20"/>
            <p:cNvSpPr/>
            <p:nvPr/>
          </p:nvSpPr>
          <p:spPr>
            <a:xfrm>
              <a:off x="6532800" y="302432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335" y="1"/>
                  </a:moveTo>
                  <a:lnTo>
                    <a:pt x="801" y="134"/>
                  </a:lnTo>
                  <a:lnTo>
                    <a:pt x="400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869"/>
                  </a:lnTo>
                  <a:lnTo>
                    <a:pt x="400" y="2270"/>
                  </a:lnTo>
                  <a:lnTo>
                    <a:pt x="801" y="2537"/>
                  </a:lnTo>
                  <a:lnTo>
                    <a:pt x="1735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4" name="Google Shape;5234;p20"/>
            <p:cNvSpPr/>
            <p:nvPr/>
          </p:nvSpPr>
          <p:spPr>
            <a:xfrm>
              <a:off x="1023775" y="3424750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667" y="0"/>
                  </a:moveTo>
                  <a:lnTo>
                    <a:pt x="400" y="267"/>
                  </a:lnTo>
                  <a:lnTo>
                    <a:pt x="0" y="667"/>
                  </a:lnTo>
                  <a:lnTo>
                    <a:pt x="0" y="1201"/>
                  </a:lnTo>
                  <a:lnTo>
                    <a:pt x="0" y="1735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5"/>
                  </a:lnTo>
                  <a:lnTo>
                    <a:pt x="2536" y="1201"/>
                  </a:lnTo>
                  <a:lnTo>
                    <a:pt x="2402" y="667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5" name="Google Shape;5235;p20"/>
            <p:cNvSpPr/>
            <p:nvPr/>
          </p:nvSpPr>
          <p:spPr>
            <a:xfrm>
              <a:off x="1480900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0"/>
                  </a:moveTo>
                  <a:lnTo>
                    <a:pt x="401" y="267"/>
                  </a:lnTo>
                  <a:lnTo>
                    <a:pt x="134" y="667"/>
                  </a:lnTo>
                  <a:lnTo>
                    <a:pt x="1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6" name="Google Shape;5236;p20"/>
            <p:cNvSpPr/>
            <p:nvPr/>
          </p:nvSpPr>
          <p:spPr>
            <a:xfrm>
              <a:off x="1941375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0"/>
                  </a:moveTo>
                  <a:lnTo>
                    <a:pt x="401" y="267"/>
                  </a:lnTo>
                  <a:lnTo>
                    <a:pt x="134" y="667"/>
                  </a:lnTo>
                  <a:lnTo>
                    <a:pt x="1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7" name="Google Shape;5237;p20"/>
            <p:cNvSpPr/>
            <p:nvPr/>
          </p:nvSpPr>
          <p:spPr>
            <a:xfrm>
              <a:off x="2401850" y="3424750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668" y="0"/>
                  </a:moveTo>
                  <a:lnTo>
                    <a:pt x="268" y="267"/>
                  </a:lnTo>
                  <a:lnTo>
                    <a:pt x="1" y="667"/>
                  </a:lnTo>
                  <a:lnTo>
                    <a:pt x="1" y="1201"/>
                  </a:lnTo>
                  <a:lnTo>
                    <a:pt x="1" y="1735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8" name="Google Shape;5238;p20"/>
            <p:cNvSpPr/>
            <p:nvPr/>
          </p:nvSpPr>
          <p:spPr>
            <a:xfrm>
              <a:off x="2859000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0"/>
                  </a:moveTo>
                  <a:lnTo>
                    <a:pt x="401" y="267"/>
                  </a:lnTo>
                  <a:lnTo>
                    <a:pt x="134" y="667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9" name="Google Shape;5239;p20"/>
            <p:cNvSpPr/>
            <p:nvPr/>
          </p:nvSpPr>
          <p:spPr>
            <a:xfrm>
              <a:off x="3319475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0"/>
                  </a:moveTo>
                  <a:lnTo>
                    <a:pt x="401" y="267"/>
                  </a:lnTo>
                  <a:lnTo>
                    <a:pt x="134" y="667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0" name="Google Shape;5240;p20"/>
            <p:cNvSpPr/>
            <p:nvPr/>
          </p:nvSpPr>
          <p:spPr>
            <a:xfrm>
              <a:off x="3779950" y="3424750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668" y="0"/>
                  </a:moveTo>
                  <a:lnTo>
                    <a:pt x="267" y="267"/>
                  </a:lnTo>
                  <a:lnTo>
                    <a:pt x="0" y="667"/>
                  </a:lnTo>
                  <a:lnTo>
                    <a:pt x="0" y="1201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1" name="Google Shape;5241;p20"/>
            <p:cNvSpPr/>
            <p:nvPr/>
          </p:nvSpPr>
          <p:spPr>
            <a:xfrm>
              <a:off x="4237075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2" y="0"/>
                  </a:moveTo>
                  <a:lnTo>
                    <a:pt x="401" y="267"/>
                  </a:lnTo>
                  <a:lnTo>
                    <a:pt x="134" y="667"/>
                  </a:lnTo>
                  <a:lnTo>
                    <a:pt x="1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2" name="Google Shape;5242;p20"/>
            <p:cNvSpPr/>
            <p:nvPr/>
          </p:nvSpPr>
          <p:spPr>
            <a:xfrm>
              <a:off x="4697550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2" y="0"/>
                  </a:moveTo>
                  <a:lnTo>
                    <a:pt x="401" y="267"/>
                  </a:lnTo>
                  <a:lnTo>
                    <a:pt x="134" y="667"/>
                  </a:lnTo>
                  <a:lnTo>
                    <a:pt x="1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3" name="Google Shape;5243;p20"/>
            <p:cNvSpPr/>
            <p:nvPr/>
          </p:nvSpPr>
          <p:spPr>
            <a:xfrm>
              <a:off x="5154700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0"/>
                  </a:moveTo>
                  <a:lnTo>
                    <a:pt x="401" y="267"/>
                  </a:lnTo>
                  <a:lnTo>
                    <a:pt x="134" y="667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5"/>
                  </a:lnTo>
                  <a:lnTo>
                    <a:pt x="2536" y="1201"/>
                  </a:lnTo>
                  <a:lnTo>
                    <a:pt x="2536" y="667"/>
                  </a:lnTo>
                  <a:lnTo>
                    <a:pt x="2269" y="267"/>
                  </a:lnTo>
                  <a:lnTo>
                    <a:pt x="18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4" name="Google Shape;5244;p20"/>
            <p:cNvSpPr/>
            <p:nvPr/>
          </p:nvSpPr>
          <p:spPr>
            <a:xfrm>
              <a:off x="5615175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0"/>
                  </a:moveTo>
                  <a:lnTo>
                    <a:pt x="401" y="267"/>
                  </a:lnTo>
                  <a:lnTo>
                    <a:pt x="134" y="667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5" name="Google Shape;5245;p20"/>
            <p:cNvSpPr/>
            <p:nvPr/>
          </p:nvSpPr>
          <p:spPr>
            <a:xfrm>
              <a:off x="6075650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668" y="0"/>
                  </a:moveTo>
                  <a:lnTo>
                    <a:pt x="267" y="267"/>
                  </a:lnTo>
                  <a:lnTo>
                    <a:pt x="0" y="667"/>
                  </a:lnTo>
                  <a:lnTo>
                    <a:pt x="0" y="1201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6" name="Google Shape;5246;p20"/>
            <p:cNvSpPr/>
            <p:nvPr/>
          </p:nvSpPr>
          <p:spPr>
            <a:xfrm>
              <a:off x="6532800" y="3424750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801" y="0"/>
                  </a:moveTo>
                  <a:lnTo>
                    <a:pt x="400" y="267"/>
                  </a:lnTo>
                  <a:lnTo>
                    <a:pt x="134" y="667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7" name="Google Shape;5247;p20"/>
            <p:cNvSpPr/>
            <p:nvPr/>
          </p:nvSpPr>
          <p:spPr>
            <a:xfrm>
              <a:off x="1023775" y="382182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201" y="0"/>
                  </a:moveTo>
                  <a:lnTo>
                    <a:pt x="667" y="134"/>
                  </a:lnTo>
                  <a:lnTo>
                    <a:pt x="400" y="401"/>
                  </a:lnTo>
                  <a:lnTo>
                    <a:pt x="0" y="801"/>
                  </a:lnTo>
                  <a:lnTo>
                    <a:pt x="0" y="1201"/>
                  </a:lnTo>
                  <a:lnTo>
                    <a:pt x="0" y="1735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5"/>
                  </a:lnTo>
                  <a:lnTo>
                    <a:pt x="2536" y="1201"/>
                  </a:lnTo>
                  <a:lnTo>
                    <a:pt x="2402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8" name="Google Shape;5248;p20"/>
            <p:cNvSpPr/>
            <p:nvPr/>
          </p:nvSpPr>
          <p:spPr>
            <a:xfrm>
              <a:off x="1480900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9" name="Google Shape;5249;p20"/>
            <p:cNvSpPr/>
            <p:nvPr/>
          </p:nvSpPr>
          <p:spPr>
            <a:xfrm>
              <a:off x="1941375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0" name="Google Shape;5250;p20"/>
            <p:cNvSpPr/>
            <p:nvPr/>
          </p:nvSpPr>
          <p:spPr>
            <a:xfrm>
              <a:off x="2401850" y="3821825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1202" y="0"/>
                  </a:moveTo>
                  <a:lnTo>
                    <a:pt x="668" y="134"/>
                  </a:lnTo>
                  <a:lnTo>
                    <a:pt x="268" y="401"/>
                  </a:lnTo>
                  <a:lnTo>
                    <a:pt x="1" y="801"/>
                  </a:lnTo>
                  <a:lnTo>
                    <a:pt x="1" y="1201"/>
                  </a:lnTo>
                  <a:lnTo>
                    <a:pt x="1" y="1735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1" name="Google Shape;5251;p20"/>
            <p:cNvSpPr/>
            <p:nvPr/>
          </p:nvSpPr>
          <p:spPr>
            <a:xfrm>
              <a:off x="2859000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2" name="Google Shape;5252;p20"/>
            <p:cNvSpPr/>
            <p:nvPr/>
          </p:nvSpPr>
          <p:spPr>
            <a:xfrm>
              <a:off x="3319475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1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3" name="Google Shape;5253;p20"/>
            <p:cNvSpPr/>
            <p:nvPr/>
          </p:nvSpPr>
          <p:spPr>
            <a:xfrm>
              <a:off x="3779950" y="3821825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1202" y="0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201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4" name="Google Shape;5254;p20"/>
            <p:cNvSpPr/>
            <p:nvPr/>
          </p:nvSpPr>
          <p:spPr>
            <a:xfrm>
              <a:off x="4237075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6" y="0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5" name="Google Shape;5255;p20"/>
            <p:cNvSpPr/>
            <p:nvPr/>
          </p:nvSpPr>
          <p:spPr>
            <a:xfrm>
              <a:off x="4697550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6" name="Google Shape;5256;p20"/>
            <p:cNvSpPr/>
            <p:nvPr/>
          </p:nvSpPr>
          <p:spPr>
            <a:xfrm>
              <a:off x="5154700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5"/>
                  </a:lnTo>
                  <a:lnTo>
                    <a:pt x="2536" y="1201"/>
                  </a:lnTo>
                  <a:lnTo>
                    <a:pt x="2536" y="801"/>
                  </a:lnTo>
                  <a:lnTo>
                    <a:pt x="2269" y="401"/>
                  </a:lnTo>
                  <a:lnTo>
                    <a:pt x="1869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7" name="Google Shape;5257;p20"/>
            <p:cNvSpPr/>
            <p:nvPr/>
          </p:nvSpPr>
          <p:spPr>
            <a:xfrm>
              <a:off x="5615175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8" name="Google Shape;5258;p20"/>
            <p:cNvSpPr/>
            <p:nvPr/>
          </p:nvSpPr>
          <p:spPr>
            <a:xfrm>
              <a:off x="6075650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201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9" name="Google Shape;5259;p20"/>
            <p:cNvSpPr/>
            <p:nvPr/>
          </p:nvSpPr>
          <p:spPr>
            <a:xfrm>
              <a:off x="6532800" y="382182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335" y="0"/>
                  </a:moveTo>
                  <a:lnTo>
                    <a:pt x="801" y="134"/>
                  </a:lnTo>
                  <a:lnTo>
                    <a:pt x="400" y="401"/>
                  </a:lnTo>
                  <a:lnTo>
                    <a:pt x="134" y="801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0" name="Google Shape;5260;p20"/>
            <p:cNvSpPr/>
            <p:nvPr/>
          </p:nvSpPr>
          <p:spPr>
            <a:xfrm>
              <a:off x="1023775" y="4218900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201" y="0"/>
                  </a:moveTo>
                  <a:lnTo>
                    <a:pt x="667" y="134"/>
                  </a:lnTo>
                  <a:lnTo>
                    <a:pt x="400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5"/>
                  </a:lnTo>
                  <a:lnTo>
                    <a:pt x="2536" y="1335"/>
                  </a:lnTo>
                  <a:lnTo>
                    <a:pt x="2402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1" name="Google Shape;5261;p20"/>
            <p:cNvSpPr/>
            <p:nvPr/>
          </p:nvSpPr>
          <p:spPr>
            <a:xfrm>
              <a:off x="1480900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2" name="Google Shape;5262;p20"/>
            <p:cNvSpPr/>
            <p:nvPr/>
          </p:nvSpPr>
          <p:spPr>
            <a:xfrm>
              <a:off x="1941375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3" name="Google Shape;5263;p20"/>
            <p:cNvSpPr/>
            <p:nvPr/>
          </p:nvSpPr>
          <p:spPr>
            <a:xfrm>
              <a:off x="2401850" y="4218900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1202" y="0"/>
                  </a:moveTo>
                  <a:lnTo>
                    <a:pt x="668" y="134"/>
                  </a:lnTo>
                  <a:lnTo>
                    <a:pt x="268" y="401"/>
                  </a:lnTo>
                  <a:lnTo>
                    <a:pt x="1" y="801"/>
                  </a:lnTo>
                  <a:lnTo>
                    <a:pt x="1" y="1335"/>
                  </a:lnTo>
                  <a:lnTo>
                    <a:pt x="1" y="1735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4" name="Google Shape;5264;p20"/>
            <p:cNvSpPr/>
            <p:nvPr/>
          </p:nvSpPr>
          <p:spPr>
            <a:xfrm>
              <a:off x="2859000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5" name="Google Shape;5265;p20"/>
            <p:cNvSpPr/>
            <p:nvPr/>
          </p:nvSpPr>
          <p:spPr>
            <a:xfrm>
              <a:off x="3319475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1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6" name="Google Shape;5266;p20"/>
            <p:cNvSpPr/>
            <p:nvPr/>
          </p:nvSpPr>
          <p:spPr>
            <a:xfrm>
              <a:off x="3779950" y="4218900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1202" y="0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7" name="Google Shape;5267;p20"/>
            <p:cNvSpPr/>
            <p:nvPr/>
          </p:nvSpPr>
          <p:spPr>
            <a:xfrm>
              <a:off x="4237075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6" y="0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8" name="Google Shape;5268;p20"/>
            <p:cNvSpPr/>
            <p:nvPr/>
          </p:nvSpPr>
          <p:spPr>
            <a:xfrm>
              <a:off x="4697550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9" name="Google Shape;5269;p20"/>
            <p:cNvSpPr/>
            <p:nvPr/>
          </p:nvSpPr>
          <p:spPr>
            <a:xfrm>
              <a:off x="5154700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5"/>
                  </a:lnTo>
                  <a:lnTo>
                    <a:pt x="2536" y="1335"/>
                  </a:lnTo>
                  <a:lnTo>
                    <a:pt x="2536" y="801"/>
                  </a:lnTo>
                  <a:lnTo>
                    <a:pt x="2269" y="401"/>
                  </a:lnTo>
                  <a:lnTo>
                    <a:pt x="1869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0" name="Google Shape;5270;p20"/>
            <p:cNvSpPr/>
            <p:nvPr/>
          </p:nvSpPr>
          <p:spPr>
            <a:xfrm>
              <a:off x="5615175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1" name="Google Shape;5271;p20"/>
            <p:cNvSpPr/>
            <p:nvPr/>
          </p:nvSpPr>
          <p:spPr>
            <a:xfrm>
              <a:off x="6075650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2" name="Google Shape;5272;p20"/>
            <p:cNvSpPr/>
            <p:nvPr/>
          </p:nvSpPr>
          <p:spPr>
            <a:xfrm>
              <a:off x="6532800" y="4218900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335" y="0"/>
                  </a:moveTo>
                  <a:lnTo>
                    <a:pt x="801" y="134"/>
                  </a:lnTo>
                  <a:lnTo>
                    <a:pt x="400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3" name="Google Shape;5273;p20"/>
            <p:cNvSpPr/>
            <p:nvPr/>
          </p:nvSpPr>
          <p:spPr>
            <a:xfrm>
              <a:off x="1023775" y="4619300"/>
              <a:ext cx="63400" cy="60100"/>
            </a:xfrm>
            <a:custGeom>
              <a:rect b="b" l="l" r="r" t="t"/>
              <a:pathLst>
                <a:path extrusionOk="0" h="2404" w="2536">
                  <a:moveTo>
                    <a:pt x="667" y="1"/>
                  </a:moveTo>
                  <a:lnTo>
                    <a:pt x="400" y="268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6"/>
                  </a:lnTo>
                  <a:lnTo>
                    <a:pt x="2536" y="1202"/>
                  </a:lnTo>
                  <a:lnTo>
                    <a:pt x="2402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4" name="Google Shape;5274;p20"/>
            <p:cNvSpPr/>
            <p:nvPr/>
          </p:nvSpPr>
          <p:spPr>
            <a:xfrm>
              <a:off x="1480900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5" name="Google Shape;5275;p20"/>
            <p:cNvSpPr/>
            <p:nvPr/>
          </p:nvSpPr>
          <p:spPr>
            <a:xfrm>
              <a:off x="1941375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6" name="Google Shape;5276;p20"/>
            <p:cNvSpPr/>
            <p:nvPr/>
          </p:nvSpPr>
          <p:spPr>
            <a:xfrm>
              <a:off x="2401850" y="4619300"/>
              <a:ext cx="60100" cy="60100"/>
            </a:xfrm>
            <a:custGeom>
              <a:rect b="b" l="l" r="r" t="t"/>
              <a:pathLst>
                <a:path extrusionOk="0" h="2404" w="2404">
                  <a:moveTo>
                    <a:pt x="668" y="1"/>
                  </a:moveTo>
                  <a:lnTo>
                    <a:pt x="268" y="268"/>
                  </a:lnTo>
                  <a:lnTo>
                    <a:pt x="1" y="668"/>
                  </a:lnTo>
                  <a:lnTo>
                    <a:pt x="1" y="1202"/>
                  </a:lnTo>
                  <a:lnTo>
                    <a:pt x="1" y="1736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7" name="Google Shape;5277;p20"/>
            <p:cNvSpPr/>
            <p:nvPr/>
          </p:nvSpPr>
          <p:spPr>
            <a:xfrm>
              <a:off x="2859000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8" name="Google Shape;5278;p20"/>
            <p:cNvSpPr/>
            <p:nvPr/>
          </p:nvSpPr>
          <p:spPr>
            <a:xfrm>
              <a:off x="3319475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9" name="Google Shape;5279;p20"/>
            <p:cNvSpPr/>
            <p:nvPr/>
          </p:nvSpPr>
          <p:spPr>
            <a:xfrm>
              <a:off x="3779950" y="4619300"/>
              <a:ext cx="60075" cy="60100"/>
            </a:xfrm>
            <a:custGeom>
              <a:rect b="b" l="l" r="r" t="t"/>
              <a:pathLst>
                <a:path extrusionOk="0" h="2404" w="2403">
                  <a:moveTo>
                    <a:pt x="668" y="1"/>
                  </a:moveTo>
                  <a:lnTo>
                    <a:pt x="267" y="268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0" name="Google Shape;5280;p20"/>
            <p:cNvSpPr/>
            <p:nvPr/>
          </p:nvSpPr>
          <p:spPr>
            <a:xfrm>
              <a:off x="4237075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802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1" name="Google Shape;5281;p20"/>
            <p:cNvSpPr/>
            <p:nvPr/>
          </p:nvSpPr>
          <p:spPr>
            <a:xfrm>
              <a:off x="4697550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802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2" name="Google Shape;5282;p20"/>
            <p:cNvSpPr/>
            <p:nvPr/>
          </p:nvSpPr>
          <p:spPr>
            <a:xfrm>
              <a:off x="5154700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6"/>
                  </a:lnTo>
                  <a:lnTo>
                    <a:pt x="2536" y="1202"/>
                  </a:lnTo>
                  <a:lnTo>
                    <a:pt x="2536" y="668"/>
                  </a:lnTo>
                  <a:lnTo>
                    <a:pt x="2269" y="268"/>
                  </a:lnTo>
                  <a:lnTo>
                    <a:pt x="18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3" name="Google Shape;5283;p20"/>
            <p:cNvSpPr/>
            <p:nvPr/>
          </p:nvSpPr>
          <p:spPr>
            <a:xfrm>
              <a:off x="5615175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4" name="Google Shape;5284;p20"/>
            <p:cNvSpPr/>
            <p:nvPr/>
          </p:nvSpPr>
          <p:spPr>
            <a:xfrm>
              <a:off x="6075650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668" y="1"/>
                  </a:moveTo>
                  <a:lnTo>
                    <a:pt x="267" y="268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5" name="Google Shape;5285;p20"/>
            <p:cNvSpPr/>
            <p:nvPr/>
          </p:nvSpPr>
          <p:spPr>
            <a:xfrm>
              <a:off x="6532800" y="4619300"/>
              <a:ext cx="63400" cy="60100"/>
            </a:xfrm>
            <a:custGeom>
              <a:rect b="b" l="l" r="r" t="t"/>
              <a:pathLst>
                <a:path extrusionOk="0" h="2404" w="2536">
                  <a:moveTo>
                    <a:pt x="801" y="1"/>
                  </a:moveTo>
                  <a:lnTo>
                    <a:pt x="400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6" name="Google Shape;5286;p20"/>
            <p:cNvSpPr/>
            <p:nvPr/>
          </p:nvSpPr>
          <p:spPr>
            <a:xfrm>
              <a:off x="1023775" y="501637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201" y="1"/>
                  </a:moveTo>
                  <a:lnTo>
                    <a:pt x="667" y="134"/>
                  </a:lnTo>
                  <a:lnTo>
                    <a:pt x="400" y="401"/>
                  </a:lnTo>
                  <a:lnTo>
                    <a:pt x="0" y="802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400" y="2137"/>
                  </a:lnTo>
                  <a:lnTo>
                    <a:pt x="667" y="2403"/>
                  </a:lnTo>
                  <a:lnTo>
                    <a:pt x="1201" y="2537"/>
                  </a:lnTo>
                  <a:lnTo>
                    <a:pt x="1735" y="2403"/>
                  </a:lnTo>
                  <a:lnTo>
                    <a:pt x="2136" y="2137"/>
                  </a:lnTo>
                  <a:lnTo>
                    <a:pt x="2402" y="1736"/>
                  </a:lnTo>
                  <a:lnTo>
                    <a:pt x="2536" y="1202"/>
                  </a:lnTo>
                  <a:lnTo>
                    <a:pt x="2402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7" name="Google Shape;5287;p20"/>
            <p:cNvSpPr/>
            <p:nvPr/>
          </p:nvSpPr>
          <p:spPr>
            <a:xfrm>
              <a:off x="1480900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7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6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8" name="Google Shape;5288;p20"/>
            <p:cNvSpPr/>
            <p:nvPr/>
          </p:nvSpPr>
          <p:spPr>
            <a:xfrm>
              <a:off x="1941375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7"/>
                  </a:lnTo>
                  <a:lnTo>
                    <a:pt x="801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9" name="Google Shape;5289;p20"/>
            <p:cNvSpPr/>
            <p:nvPr/>
          </p:nvSpPr>
          <p:spPr>
            <a:xfrm>
              <a:off x="2401850" y="5016375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1202" y="1"/>
                  </a:moveTo>
                  <a:lnTo>
                    <a:pt x="668" y="134"/>
                  </a:lnTo>
                  <a:lnTo>
                    <a:pt x="268" y="401"/>
                  </a:lnTo>
                  <a:lnTo>
                    <a:pt x="1" y="802"/>
                  </a:lnTo>
                  <a:lnTo>
                    <a:pt x="1" y="1202"/>
                  </a:lnTo>
                  <a:lnTo>
                    <a:pt x="1" y="1736"/>
                  </a:lnTo>
                  <a:lnTo>
                    <a:pt x="268" y="2137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0" name="Google Shape;5290;p20"/>
            <p:cNvSpPr/>
            <p:nvPr/>
          </p:nvSpPr>
          <p:spPr>
            <a:xfrm>
              <a:off x="2859000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7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5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1" name="Google Shape;5291;p20"/>
            <p:cNvSpPr/>
            <p:nvPr/>
          </p:nvSpPr>
          <p:spPr>
            <a:xfrm>
              <a:off x="3319475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1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7"/>
                  </a:lnTo>
                  <a:lnTo>
                    <a:pt x="801" y="2403"/>
                  </a:lnTo>
                  <a:lnTo>
                    <a:pt x="1201" y="2537"/>
                  </a:lnTo>
                  <a:lnTo>
                    <a:pt x="1735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2" name="Google Shape;5292;p20"/>
            <p:cNvSpPr/>
            <p:nvPr/>
          </p:nvSpPr>
          <p:spPr>
            <a:xfrm>
              <a:off x="3779950" y="5016375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1202" y="1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2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7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5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3" name="Google Shape;5293;p20"/>
            <p:cNvSpPr/>
            <p:nvPr/>
          </p:nvSpPr>
          <p:spPr>
            <a:xfrm>
              <a:off x="4237075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6" y="1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7"/>
                  </a:lnTo>
                  <a:lnTo>
                    <a:pt x="802" y="2403"/>
                  </a:lnTo>
                  <a:lnTo>
                    <a:pt x="1336" y="2537"/>
                  </a:lnTo>
                  <a:lnTo>
                    <a:pt x="1736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4" name="Google Shape;5294;p20"/>
            <p:cNvSpPr/>
            <p:nvPr/>
          </p:nvSpPr>
          <p:spPr>
            <a:xfrm>
              <a:off x="4697550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7"/>
                  </a:lnTo>
                  <a:lnTo>
                    <a:pt x="802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5" name="Google Shape;5295;p20"/>
            <p:cNvSpPr/>
            <p:nvPr/>
          </p:nvSpPr>
          <p:spPr>
            <a:xfrm>
              <a:off x="5154700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7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869" y="2403"/>
                  </a:lnTo>
                  <a:lnTo>
                    <a:pt x="2269" y="2137"/>
                  </a:lnTo>
                  <a:lnTo>
                    <a:pt x="2536" y="1736"/>
                  </a:lnTo>
                  <a:lnTo>
                    <a:pt x="2536" y="1202"/>
                  </a:lnTo>
                  <a:lnTo>
                    <a:pt x="2536" y="802"/>
                  </a:lnTo>
                  <a:lnTo>
                    <a:pt x="2269" y="401"/>
                  </a:lnTo>
                  <a:lnTo>
                    <a:pt x="1869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6" name="Google Shape;5296;p20"/>
            <p:cNvSpPr/>
            <p:nvPr/>
          </p:nvSpPr>
          <p:spPr>
            <a:xfrm>
              <a:off x="5615175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7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6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7" name="Google Shape;5297;p20"/>
            <p:cNvSpPr/>
            <p:nvPr/>
          </p:nvSpPr>
          <p:spPr>
            <a:xfrm>
              <a:off x="6075650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2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7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8" name="Google Shape;5298;p20"/>
            <p:cNvSpPr/>
            <p:nvPr/>
          </p:nvSpPr>
          <p:spPr>
            <a:xfrm>
              <a:off x="6532800" y="501637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335" y="1"/>
                  </a:moveTo>
                  <a:lnTo>
                    <a:pt x="801" y="134"/>
                  </a:lnTo>
                  <a:lnTo>
                    <a:pt x="400" y="401"/>
                  </a:lnTo>
                  <a:lnTo>
                    <a:pt x="134" y="802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0" y="2137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5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9" name="Google Shape;5299;p20"/>
            <p:cNvSpPr/>
            <p:nvPr/>
          </p:nvSpPr>
          <p:spPr>
            <a:xfrm>
              <a:off x="1023775" y="5413475"/>
              <a:ext cx="63400" cy="63400"/>
            </a:xfrm>
            <a:custGeom>
              <a:rect b="b" l="l" r="r" t="t"/>
              <a:pathLst>
                <a:path extrusionOk="0" h="2536" w="2536">
                  <a:moveTo>
                    <a:pt x="1201" y="0"/>
                  </a:moveTo>
                  <a:lnTo>
                    <a:pt x="667" y="134"/>
                  </a:lnTo>
                  <a:lnTo>
                    <a:pt x="400" y="400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5"/>
                  </a:lnTo>
                  <a:lnTo>
                    <a:pt x="2536" y="1335"/>
                  </a:lnTo>
                  <a:lnTo>
                    <a:pt x="2402" y="801"/>
                  </a:lnTo>
                  <a:lnTo>
                    <a:pt x="2136" y="400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0" name="Google Shape;5300;p20"/>
            <p:cNvSpPr/>
            <p:nvPr/>
          </p:nvSpPr>
          <p:spPr>
            <a:xfrm>
              <a:off x="1480900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5" y="0"/>
                  </a:moveTo>
                  <a:lnTo>
                    <a:pt x="801" y="134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1" name="Google Shape;5301;p20"/>
            <p:cNvSpPr/>
            <p:nvPr/>
          </p:nvSpPr>
          <p:spPr>
            <a:xfrm>
              <a:off x="1941375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202" y="0"/>
                  </a:moveTo>
                  <a:lnTo>
                    <a:pt x="801" y="134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2" name="Google Shape;5302;p20"/>
            <p:cNvSpPr/>
            <p:nvPr/>
          </p:nvSpPr>
          <p:spPr>
            <a:xfrm>
              <a:off x="2401850" y="5413475"/>
              <a:ext cx="60100" cy="63400"/>
            </a:xfrm>
            <a:custGeom>
              <a:rect b="b" l="l" r="r" t="t"/>
              <a:pathLst>
                <a:path extrusionOk="0" h="2536" w="2404">
                  <a:moveTo>
                    <a:pt x="1202" y="0"/>
                  </a:moveTo>
                  <a:lnTo>
                    <a:pt x="668" y="134"/>
                  </a:lnTo>
                  <a:lnTo>
                    <a:pt x="268" y="400"/>
                  </a:lnTo>
                  <a:lnTo>
                    <a:pt x="1" y="801"/>
                  </a:lnTo>
                  <a:lnTo>
                    <a:pt x="1" y="1335"/>
                  </a:lnTo>
                  <a:lnTo>
                    <a:pt x="1" y="1735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3" name="Google Shape;5303;p20"/>
            <p:cNvSpPr/>
            <p:nvPr/>
          </p:nvSpPr>
          <p:spPr>
            <a:xfrm>
              <a:off x="2859000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5" y="0"/>
                  </a:moveTo>
                  <a:lnTo>
                    <a:pt x="801" y="134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4" name="Google Shape;5304;p20"/>
            <p:cNvSpPr/>
            <p:nvPr/>
          </p:nvSpPr>
          <p:spPr>
            <a:xfrm>
              <a:off x="3319475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201" y="0"/>
                  </a:moveTo>
                  <a:lnTo>
                    <a:pt x="801" y="134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5" name="Google Shape;5305;p20"/>
            <p:cNvSpPr/>
            <p:nvPr/>
          </p:nvSpPr>
          <p:spPr>
            <a:xfrm>
              <a:off x="3779950" y="5413475"/>
              <a:ext cx="60075" cy="63400"/>
            </a:xfrm>
            <a:custGeom>
              <a:rect b="b" l="l" r="r" t="t"/>
              <a:pathLst>
                <a:path extrusionOk="0" h="2536" w="2403">
                  <a:moveTo>
                    <a:pt x="1202" y="0"/>
                  </a:moveTo>
                  <a:lnTo>
                    <a:pt x="668" y="134"/>
                  </a:lnTo>
                  <a:lnTo>
                    <a:pt x="267" y="400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5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6" name="Google Shape;5306;p20"/>
            <p:cNvSpPr/>
            <p:nvPr/>
          </p:nvSpPr>
          <p:spPr>
            <a:xfrm>
              <a:off x="4237075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6" y="0"/>
                  </a:moveTo>
                  <a:lnTo>
                    <a:pt x="802" y="134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4"/>
                  </a:lnTo>
                  <a:lnTo>
                    <a:pt x="13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7" name="Google Shape;5307;p20"/>
            <p:cNvSpPr/>
            <p:nvPr/>
          </p:nvSpPr>
          <p:spPr>
            <a:xfrm>
              <a:off x="4697550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202" y="0"/>
                  </a:moveTo>
                  <a:lnTo>
                    <a:pt x="802" y="134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8" name="Google Shape;5308;p20"/>
            <p:cNvSpPr/>
            <p:nvPr/>
          </p:nvSpPr>
          <p:spPr>
            <a:xfrm>
              <a:off x="5154700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5" y="0"/>
                  </a:moveTo>
                  <a:lnTo>
                    <a:pt x="801" y="134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5"/>
                  </a:lnTo>
                  <a:lnTo>
                    <a:pt x="2536" y="1335"/>
                  </a:lnTo>
                  <a:lnTo>
                    <a:pt x="2536" y="801"/>
                  </a:lnTo>
                  <a:lnTo>
                    <a:pt x="2269" y="400"/>
                  </a:lnTo>
                  <a:lnTo>
                    <a:pt x="1869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9" name="Google Shape;5309;p20"/>
            <p:cNvSpPr/>
            <p:nvPr/>
          </p:nvSpPr>
          <p:spPr>
            <a:xfrm>
              <a:off x="5615175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5" y="0"/>
                  </a:moveTo>
                  <a:lnTo>
                    <a:pt x="801" y="134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0" name="Google Shape;5310;p20"/>
            <p:cNvSpPr/>
            <p:nvPr/>
          </p:nvSpPr>
          <p:spPr>
            <a:xfrm>
              <a:off x="6075650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202" y="0"/>
                  </a:moveTo>
                  <a:lnTo>
                    <a:pt x="668" y="134"/>
                  </a:lnTo>
                  <a:lnTo>
                    <a:pt x="267" y="400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1" name="Google Shape;5311;p20"/>
            <p:cNvSpPr/>
            <p:nvPr/>
          </p:nvSpPr>
          <p:spPr>
            <a:xfrm>
              <a:off x="6532800" y="5413475"/>
              <a:ext cx="63400" cy="63400"/>
            </a:xfrm>
            <a:custGeom>
              <a:rect b="b" l="l" r="r" t="t"/>
              <a:pathLst>
                <a:path extrusionOk="0" h="2536" w="2536">
                  <a:moveTo>
                    <a:pt x="1335" y="0"/>
                  </a:moveTo>
                  <a:lnTo>
                    <a:pt x="801" y="134"/>
                  </a:lnTo>
                  <a:lnTo>
                    <a:pt x="400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312" name="Google Shape;5312;p20"/>
          <p:cNvGrpSpPr/>
          <p:nvPr/>
        </p:nvGrpSpPr>
        <p:grpSpPr>
          <a:xfrm flipH="1">
            <a:off x="-1503864" y="3970116"/>
            <a:ext cx="1934189" cy="1818370"/>
            <a:chOff x="1023775" y="238125"/>
            <a:chExt cx="5572425" cy="5238750"/>
          </a:xfrm>
        </p:grpSpPr>
        <p:sp>
          <p:nvSpPr>
            <p:cNvPr id="5313" name="Google Shape;5313;p20"/>
            <p:cNvSpPr/>
            <p:nvPr/>
          </p:nvSpPr>
          <p:spPr>
            <a:xfrm>
              <a:off x="1023775" y="238125"/>
              <a:ext cx="63400" cy="63400"/>
            </a:xfrm>
            <a:custGeom>
              <a:rect b="b" l="l" r="r" t="t"/>
              <a:pathLst>
                <a:path extrusionOk="0" h="2536" w="2536">
                  <a:moveTo>
                    <a:pt x="1201" y="0"/>
                  </a:moveTo>
                  <a:lnTo>
                    <a:pt x="667" y="133"/>
                  </a:lnTo>
                  <a:lnTo>
                    <a:pt x="400" y="400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400" y="2136"/>
                  </a:lnTo>
                  <a:lnTo>
                    <a:pt x="667" y="2402"/>
                  </a:lnTo>
                  <a:lnTo>
                    <a:pt x="1201" y="2536"/>
                  </a:lnTo>
                  <a:lnTo>
                    <a:pt x="1735" y="2402"/>
                  </a:lnTo>
                  <a:lnTo>
                    <a:pt x="2136" y="2136"/>
                  </a:lnTo>
                  <a:lnTo>
                    <a:pt x="2402" y="1735"/>
                  </a:lnTo>
                  <a:lnTo>
                    <a:pt x="2536" y="1335"/>
                  </a:lnTo>
                  <a:lnTo>
                    <a:pt x="2402" y="801"/>
                  </a:lnTo>
                  <a:lnTo>
                    <a:pt x="2136" y="400"/>
                  </a:lnTo>
                  <a:lnTo>
                    <a:pt x="1735" y="133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4" name="Google Shape;5314;p20"/>
            <p:cNvSpPr/>
            <p:nvPr/>
          </p:nvSpPr>
          <p:spPr>
            <a:xfrm>
              <a:off x="1480900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5" y="0"/>
                  </a:moveTo>
                  <a:lnTo>
                    <a:pt x="801" y="133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2"/>
                  </a:lnTo>
                  <a:lnTo>
                    <a:pt x="1335" y="2536"/>
                  </a:lnTo>
                  <a:lnTo>
                    <a:pt x="1736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3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5" name="Google Shape;5315;p20"/>
            <p:cNvSpPr/>
            <p:nvPr/>
          </p:nvSpPr>
          <p:spPr>
            <a:xfrm>
              <a:off x="1941375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202" y="0"/>
                  </a:moveTo>
                  <a:lnTo>
                    <a:pt x="801" y="133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2"/>
                  </a:lnTo>
                  <a:lnTo>
                    <a:pt x="1202" y="2536"/>
                  </a:lnTo>
                  <a:lnTo>
                    <a:pt x="1736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3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6" name="Google Shape;5316;p20"/>
            <p:cNvSpPr/>
            <p:nvPr/>
          </p:nvSpPr>
          <p:spPr>
            <a:xfrm>
              <a:off x="2401850" y="238125"/>
              <a:ext cx="60100" cy="63400"/>
            </a:xfrm>
            <a:custGeom>
              <a:rect b="b" l="l" r="r" t="t"/>
              <a:pathLst>
                <a:path extrusionOk="0" h="2536" w="2404">
                  <a:moveTo>
                    <a:pt x="1202" y="0"/>
                  </a:moveTo>
                  <a:lnTo>
                    <a:pt x="668" y="133"/>
                  </a:lnTo>
                  <a:lnTo>
                    <a:pt x="268" y="400"/>
                  </a:lnTo>
                  <a:lnTo>
                    <a:pt x="1" y="801"/>
                  </a:lnTo>
                  <a:lnTo>
                    <a:pt x="1" y="1335"/>
                  </a:lnTo>
                  <a:lnTo>
                    <a:pt x="1" y="1735"/>
                  </a:lnTo>
                  <a:lnTo>
                    <a:pt x="268" y="2136"/>
                  </a:lnTo>
                  <a:lnTo>
                    <a:pt x="668" y="2402"/>
                  </a:lnTo>
                  <a:lnTo>
                    <a:pt x="1202" y="2536"/>
                  </a:lnTo>
                  <a:lnTo>
                    <a:pt x="1736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3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7" name="Google Shape;5317;p20"/>
            <p:cNvSpPr/>
            <p:nvPr/>
          </p:nvSpPr>
          <p:spPr>
            <a:xfrm>
              <a:off x="2859000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5" y="0"/>
                  </a:moveTo>
                  <a:lnTo>
                    <a:pt x="801" y="133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2"/>
                  </a:lnTo>
                  <a:lnTo>
                    <a:pt x="1335" y="2536"/>
                  </a:lnTo>
                  <a:lnTo>
                    <a:pt x="1735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5" y="133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8" name="Google Shape;5318;p20"/>
            <p:cNvSpPr/>
            <p:nvPr/>
          </p:nvSpPr>
          <p:spPr>
            <a:xfrm>
              <a:off x="3319475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201" y="0"/>
                  </a:moveTo>
                  <a:lnTo>
                    <a:pt x="801" y="133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2"/>
                  </a:lnTo>
                  <a:lnTo>
                    <a:pt x="1201" y="2536"/>
                  </a:lnTo>
                  <a:lnTo>
                    <a:pt x="1735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5" y="133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9" name="Google Shape;5319;p20"/>
            <p:cNvSpPr/>
            <p:nvPr/>
          </p:nvSpPr>
          <p:spPr>
            <a:xfrm>
              <a:off x="3779950" y="238125"/>
              <a:ext cx="60075" cy="63400"/>
            </a:xfrm>
            <a:custGeom>
              <a:rect b="b" l="l" r="r" t="t"/>
              <a:pathLst>
                <a:path extrusionOk="0" h="2536" w="2403">
                  <a:moveTo>
                    <a:pt x="1202" y="0"/>
                  </a:moveTo>
                  <a:lnTo>
                    <a:pt x="668" y="133"/>
                  </a:lnTo>
                  <a:lnTo>
                    <a:pt x="267" y="400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2"/>
                  </a:lnTo>
                  <a:lnTo>
                    <a:pt x="1202" y="2536"/>
                  </a:lnTo>
                  <a:lnTo>
                    <a:pt x="1735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5" y="133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0" name="Google Shape;5320;p20"/>
            <p:cNvSpPr/>
            <p:nvPr/>
          </p:nvSpPr>
          <p:spPr>
            <a:xfrm>
              <a:off x="4237075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6" y="0"/>
                  </a:moveTo>
                  <a:lnTo>
                    <a:pt x="802" y="133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2"/>
                  </a:lnTo>
                  <a:lnTo>
                    <a:pt x="1336" y="2536"/>
                  </a:lnTo>
                  <a:lnTo>
                    <a:pt x="1736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3"/>
                  </a:lnTo>
                  <a:lnTo>
                    <a:pt x="13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1" name="Google Shape;5321;p20"/>
            <p:cNvSpPr/>
            <p:nvPr/>
          </p:nvSpPr>
          <p:spPr>
            <a:xfrm>
              <a:off x="4697550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202" y="0"/>
                  </a:moveTo>
                  <a:lnTo>
                    <a:pt x="802" y="133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2"/>
                  </a:lnTo>
                  <a:lnTo>
                    <a:pt x="1202" y="2536"/>
                  </a:lnTo>
                  <a:lnTo>
                    <a:pt x="1736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3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2" name="Google Shape;5322;p20"/>
            <p:cNvSpPr/>
            <p:nvPr/>
          </p:nvSpPr>
          <p:spPr>
            <a:xfrm>
              <a:off x="5154700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5" y="0"/>
                  </a:moveTo>
                  <a:lnTo>
                    <a:pt x="801" y="133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2"/>
                  </a:lnTo>
                  <a:lnTo>
                    <a:pt x="1335" y="2536"/>
                  </a:lnTo>
                  <a:lnTo>
                    <a:pt x="1869" y="2402"/>
                  </a:lnTo>
                  <a:lnTo>
                    <a:pt x="2269" y="2136"/>
                  </a:lnTo>
                  <a:lnTo>
                    <a:pt x="2536" y="1735"/>
                  </a:lnTo>
                  <a:lnTo>
                    <a:pt x="2536" y="1335"/>
                  </a:lnTo>
                  <a:lnTo>
                    <a:pt x="2536" y="801"/>
                  </a:lnTo>
                  <a:lnTo>
                    <a:pt x="2269" y="400"/>
                  </a:lnTo>
                  <a:lnTo>
                    <a:pt x="1869" y="133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3" name="Google Shape;5323;p20"/>
            <p:cNvSpPr/>
            <p:nvPr/>
          </p:nvSpPr>
          <p:spPr>
            <a:xfrm>
              <a:off x="5615175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5" y="0"/>
                  </a:moveTo>
                  <a:lnTo>
                    <a:pt x="801" y="133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2"/>
                  </a:lnTo>
                  <a:lnTo>
                    <a:pt x="1335" y="2536"/>
                  </a:lnTo>
                  <a:lnTo>
                    <a:pt x="1736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3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4" name="Google Shape;5324;p20"/>
            <p:cNvSpPr/>
            <p:nvPr/>
          </p:nvSpPr>
          <p:spPr>
            <a:xfrm>
              <a:off x="6075650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202" y="0"/>
                  </a:moveTo>
                  <a:lnTo>
                    <a:pt x="668" y="133"/>
                  </a:lnTo>
                  <a:lnTo>
                    <a:pt x="267" y="400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2"/>
                  </a:lnTo>
                  <a:lnTo>
                    <a:pt x="1202" y="2536"/>
                  </a:lnTo>
                  <a:lnTo>
                    <a:pt x="1736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3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5" name="Google Shape;5325;p20"/>
            <p:cNvSpPr/>
            <p:nvPr/>
          </p:nvSpPr>
          <p:spPr>
            <a:xfrm>
              <a:off x="6532800" y="238125"/>
              <a:ext cx="63400" cy="63400"/>
            </a:xfrm>
            <a:custGeom>
              <a:rect b="b" l="l" r="r" t="t"/>
              <a:pathLst>
                <a:path extrusionOk="0" h="2536" w="2536">
                  <a:moveTo>
                    <a:pt x="1335" y="0"/>
                  </a:moveTo>
                  <a:lnTo>
                    <a:pt x="801" y="133"/>
                  </a:lnTo>
                  <a:lnTo>
                    <a:pt x="400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0" y="2136"/>
                  </a:lnTo>
                  <a:lnTo>
                    <a:pt x="801" y="2402"/>
                  </a:lnTo>
                  <a:lnTo>
                    <a:pt x="1335" y="2536"/>
                  </a:lnTo>
                  <a:lnTo>
                    <a:pt x="1735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5" y="133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6" name="Google Shape;5326;p20"/>
            <p:cNvSpPr/>
            <p:nvPr/>
          </p:nvSpPr>
          <p:spPr>
            <a:xfrm>
              <a:off x="1023775" y="63852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667" y="1"/>
                  </a:moveTo>
                  <a:lnTo>
                    <a:pt x="400" y="268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6"/>
                  </a:lnTo>
                  <a:lnTo>
                    <a:pt x="2536" y="1202"/>
                  </a:lnTo>
                  <a:lnTo>
                    <a:pt x="2402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7" name="Google Shape;5327;p20"/>
            <p:cNvSpPr/>
            <p:nvPr/>
          </p:nvSpPr>
          <p:spPr>
            <a:xfrm>
              <a:off x="1480900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8" name="Google Shape;5328;p20"/>
            <p:cNvSpPr/>
            <p:nvPr/>
          </p:nvSpPr>
          <p:spPr>
            <a:xfrm>
              <a:off x="1941375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9" name="Google Shape;5329;p20"/>
            <p:cNvSpPr/>
            <p:nvPr/>
          </p:nvSpPr>
          <p:spPr>
            <a:xfrm>
              <a:off x="2401850" y="638525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668" y="1"/>
                  </a:moveTo>
                  <a:lnTo>
                    <a:pt x="268" y="268"/>
                  </a:lnTo>
                  <a:lnTo>
                    <a:pt x="1" y="668"/>
                  </a:lnTo>
                  <a:lnTo>
                    <a:pt x="1" y="1202"/>
                  </a:lnTo>
                  <a:lnTo>
                    <a:pt x="1" y="1736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0" name="Google Shape;5330;p20"/>
            <p:cNvSpPr/>
            <p:nvPr/>
          </p:nvSpPr>
          <p:spPr>
            <a:xfrm>
              <a:off x="2859000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1" name="Google Shape;5331;p20"/>
            <p:cNvSpPr/>
            <p:nvPr/>
          </p:nvSpPr>
          <p:spPr>
            <a:xfrm>
              <a:off x="3319475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2" name="Google Shape;5332;p20"/>
            <p:cNvSpPr/>
            <p:nvPr/>
          </p:nvSpPr>
          <p:spPr>
            <a:xfrm>
              <a:off x="3779950" y="638525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668" y="1"/>
                  </a:moveTo>
                  <a:lnTo>
                    <a:pt x="267" y="268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3" name="Google Shape;5333;p20"/>
            <p:cNvSpPr/>
            <p:nvPr/>
          </p:nvSpPr>
          <p:spPr>
            <a:xfrm>
              <a:off x="4237075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2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4" name="Google Shape;5334;p20"/>
            <p:cNvSpPr/>
            <p:nvPr/>
          </p:nvSpPr>
          <p:spPr>
            <a:xfrm>
              <a:off x="4697550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2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5" name="Google Shape;5335;p20"/>
            <p:cNvSpPr/>
            <p:nvPr/>
          </p:nvSpPr>
          <p:spPr>
            <a:xfrm>
              <a:off x="5154700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6"/>
                  </a:lnTo>
                  <a:lnTo>
                    <a:pt x="2536" y="1202"/>
                  </a:lnTo>
                  <a:lnTo>
                    <a:pt x="2536" y="668"/>
                  </a:lnTo>
                  <a:lnTo>
                    <a:pt x="2269" y="268"/>
                  </a:lnTo>
                  <a:lnTo>
                    <a:pt x="18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6" name="Google Shape;5336;p20"/>
            <p:cNvSpPr/>
            <p:nvPr/>
          </p:nvSpPr>
          <p:spPr>
            <a:xfrm>
              <a:off x="5615175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7" name="Google Shape;5337;p20"/>
            <p:cNvSpPr/>
            <p:nvPr/>
          </p:nvSpPr>
          <p:spPr>
            <a:xfrm>
              <a:off x="6075650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668" y="1"/>
                  </a:moveTo>
                  <a:lnTo>
                    <a:pt x="267" y="268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8" name="Google Shape;5338;p20"/>
            <p:cNvSpPr/>
            <p:nvPr/>
          </p:nvSpPr>
          <p:spPr>
            <a:xfrm>
              <a:off x="6532800" y="63852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801" y="1"/>
                  </a:moveTo>
                  <a:lnTo>
                    <a:pt x="400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9" name="Google Shape;5339;p20"/>
            <p:cNvSpPr/>
            <p:nvPr/>
          </p:nvSpPr>
          <p:spPr>
            <a:xfrm>
              <a:off x="1023775" y="1035600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201" y="1"/>
                  </a:moveTo>
                  <a:lnTo>
                    <a:pt x="667" y="134"/>
                  </a:lnTo>
                  <a:lnTo>
                    <a:pt x="400" y="401"/>
                  </a:lnTo>
                  <a:lnTo>
                    <a:pt x="0" y="801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6"/>
                  </a:lnTo>
                  <a:lnTo>
                    <a:pt x="2536" y="1202"/>
                  </a:lnTo>
                  <a:lnTo>
                    <a:pt x="2402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0" name="Google Shape;5340;p20"/>
            <p:cNvSpPr/>
            <p:nvPr/>
          </p:nvSpPr>
          <p:spPr>
            <a:xfrm>
              <a:off x="1480900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1" name="Google Shape;5341;p20"/>
            <p:cNvSpPr/>
            <p:nvPr/>
          </p:nvSpPr>
          <p:spPr>
            <a:xfrm>
              <a:off x="1941375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2" name="Google Shape;5342;p20"/>
            <p:cNvSpPr/>
            <p:nvPr/>
          </p:nvSpPr>
          <p:spPr>
            <a:xfrm>
              <a:off x="2401850" y="1035600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1202" y="1"/>
                  </a:moveTo>
                  <a:lnTo>
                    <a:pt x="668" y="134"/>
                  </a:lnTo>
                  <a:lnTo>
                    <a:pt x="268" y="401"/>
                  </a:lnTo>
                  <a:lnTo>
                    <a:pt x="1" y="801"/>
                  </a:lnTo>
                  <a:lnTo>
                    <a:pt x="1" y="1202"/>
                  </a:lnTo>
                  <a:lnTo>
                    <a:pt x="1" y="1736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3" name="Google Shape;5343;p20"/>
            <p:cNvSpPr/>
            <p:nvPr/>
          </p:nvSpPr>
          <p:spPr>
            <a:xfrm>
              <a:off x="2859000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4" name="Google Shape;5344;p20"/>
            <p:cNvSpPr/>
            <p:nvPr/>
          </p:nvSpPr>
          <p:spPr>
            <a:xfrm>
              <a:off x="3319475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1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5" name="Google Shape;5345;p20"/>
            <p:cNvSpPr/>
            <p:nvPr/>
          </p:nvSpPr>
          <p:spPr>
            <a:xfrm>
              <a:off x="3779950" y="1035600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1202" y="1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6" name="Google Shape;5346;p20"/>
            <p:cNvSpPr/>
            <p:nvPr/>
          </p:nvSpPr>
          <p:spPr>
            <a:xfrm>
              <a:off x="4237075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6" y="1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7" name="Google Shape;5347;p20"/>
            <p:cNvSpPr/>
            <p:nvPr/>
          </p:nvSpPr>
          <p:spPr>
            <a:xfrm>
              <a:off x="4697550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8" name="Google Shape;5348;p20"/>
            <p:cNvSpPr/>
            <p:nvPr/>
          </p:nvSpPr>
          <p:spPr>
            <a:xfrm>
              <a:off x="5154700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6"/>
                  </a:lnTo>
                  <a:lnTo>
                    <a:pt x="2536" y="1202"/>
                  </a:lnTo>
                  <a:lnTo>
                    <a:pt x="2536" y="801"/>
                  </a:lnTo>
                  <a:lnTo>
                    <a:pt x="2269" y="401"/>
                  </a:lnTo>
                  <a:lnTo>
                    <a:pt x="1869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9" name="Google Shape;5349;p20"/>
            <p:cNvSpPr/>
            <p:nvPr/>
          </p:nvSpPr>
          <p:spPr>
            <a:xfrm>
              <a:off x="5615175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0" name="Google Shape;5350;p20"/>
            <p:cNvSpPr/>
            <p:nvPr/>
          </p:nvSpPr>
          <p:spPr>
            <a:xfrm>
              <a:off x="6075650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1" name="Google Shape;5351;p20"/>
            <p:cNvSpPr/>
            <p:nvPr/>
          </p:nvSpPr>
          <p:spPr>
            <a:xfrm>
              <a:off x="6532800" y="1035600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335" y="1"/>
                  </a:moveTo>
                  <a:lnTo>
                    <a:pt x="801" y="134"/>
                  </a:lnTo>
                  <a:lnTo>
                    <a:pt x="400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2" name="Google Shape;5352;p20"/>
            <p:cNvSpPr/>
            <p:nvPr/>
          </p:nvSpPr>
          <p:spPr>
            <a:xfrm>
              <a:off x="1023775" y="143267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201" y="1"/>
                  </a:moveTo>
                  <a:lnTo>
                    <a:pt x="667" y="134"/>
                  </a:lnTo>
                  <a:lnTo>
                    <a:pt x="400" y="401"/>
                  </a:lnTo>
                  <a:lnTo>
                    <a:pt x="0" y="802"/>
                  </a:lnTo>
                  <a:lnTo>
                    <a:pt x="0" y="1335"/>
                  </a:lnTo>
                  <a:lnTo>
                    <a:pt x="0" y="1736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6"/>
                  </a:lnTo>
                  <a:lnTo>
                    <a:pt x="2536" y="1335"/>
                  </a:lnTo>
                  <a:lnTo>
                    <a:pt x="2402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3" name="Google Shape;5353;p20"/>
            <p:cNvSpPr/>
            <p:nvPr/>
          </p:nvSpPr>
          <p:spPr>
            <a:xfrm>
              <a:off x="1480900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1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4" name="Google Shape;5354;p20"/>
            <p:cNvSpPr/>
            <p:nvPr/>
          </p:nvSpPr>
          <p:spPr>
            <a:xfrm>
              <a:off x="1941375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1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5" name="Google Shape;5355;p20"/>
            <p:cNvSpPr/>
            <p:nvPr/>
          </p:nvSpPr>
          <p:spPr>
            <a:xfrm>
              <a:off x="2401850" y="1432675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1202" y="1"/>
                  </a:moveTo>
                  <a:lnTo>
                    <a:pt x="668" y="134"/>
                  </a:lnTo>
                  <a:lnTo>
                    <a:pt x="268" y="401"/>
                  </a:lnTo>
                  <a:lnTo>
                    <a:pt x="1" y="802"/>
                  </a:lnTo>
                  <a:lnTo>
                    <a:pt x="1" y="1335"/>
                  </a:lnTo>
                  <a:lnTo>
                    <a:pt x="1" y="1736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6" name="Google Shape;5356;p20"/>
            <p:cNvSpPr/>
            <p:nvPr/>
          </p:nvSpPr>
          <p:spPr>
            <a:xfrm>
              <a:off x="2859000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7" name="Google Shape;5357;p20"/>
            <p:cNvSpPr/>
            <p:nvPr/>
          </p:nvSpPr>
          <p:spPr>
            <a:xfrm>
              <a:off x="3319475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1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8" name="Google Shape;5358;p20"/>
            <p:cNvSpPr/>
            <p:nvPr/>
          </p:nvSpPr>
          <p:spPr>
            <a:xfrm>
              <a:off x="3779950" y="1432675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1202" y="1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2"/>
                  </a:lnTo>
                  <a:lnTo>
                    <a:pt x="0" y="1335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9" name="Google Shape;5359;p20"/>
            <p:cNvSpPr/>
            <p:nvPr/>
          </p:nvSpPr>
          <p:spPr>
            <a:xfrm>
              <a:off x="4237075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6" y="1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1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0" name="Google Shape;5360;p20"/>
            <p:cNvSpPr/>
            <p:nvPr/>
          </p:nvSpPr>
          <p:spPr>
            <a:xfrm>
              <a:off x="4697550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1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1" name="Google Shape;5361;p20"/>
            <p:cNvSpPr/>
            <p:nvPr/>
          </p:nvSpPr>
          <p:spPr>
            <a:xfrm>
              <a:off x="5154700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6"/>
                  </a:lnTo>
                  <a:lnTo>
                    <a:pt x="2536" y="1335"/>
                  </a:lnTo>
                  <a:lnTo>
                    <a:pt x="2536" y="802"/>
                  </a:lnTo>
                  <a:lnTo>
                    <a:pt x="2269" y="401"/>
                  </a:lnTo>
                  <a:lnTo>
                    <a:pt x="1869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2" name="Google Shape;5362;p20"/>
            <p:cNvSpPr/>
            <p:nvPr/>
          </p:nvSpPr>
          <p:spPr>
            <a:xfrm>
              <a:off x="5615175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3" name="Google Shape;5363;p20"/>
            <p:cNvSpPr/>
            <p:nvPr/>
          </p:nvSpPr>
          <p:spPr>
            <a:xfrm>
              <a:off x="6075650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2"/>
                  </a:lnTo>
                  <a:lnTo>
                    <a:pt x="0" y="1335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4" name="Google Shape;5364;p20"/>
            <p:cNvSpPr/>
            <p:nvPr/>
          </p:nvSpPr>
          <p:spPr>
            <a:xfrm>
              <a:off x="6532800" y="143267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335" y="1"/>
                  </a:moveTo>
                  <a:lnTo>
                    <a:pt x="801" y="134"/>
                  </a:lnTo>
                  <a:lnTo>
                    <a:pt x="400" y="401"/>
                  </a:lnTo>
                  <a:lnTo>
                    <a:pt x="134" y="802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5" name="Google Shape;5365;p20"/>
            <p:cNvSpPr/>
            <p:nvPr/>
          </p:nvSpPr>
          <p:spPr>
            <a:xfrm>
              <a:off x="1023775" y="1833100"/>
              <a:ext cx="63400" cy="60075"/>
            </a:xfrm>
            <a:custGeom>
              <a:rect b="b" l="l" r="r" t="t"/>
              <a:pathLst>
                <a:path extrusionOk="0" h="2403" w="2536">
                  <a:moveTo>
                    <a:pt x="667" y="0"/>
                  </a:moveTo>
                  <a:lnTo>
                    <a:pt x="400" y="267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5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5"/>
                  </a:lnTo>
                  <a:lnTo>
                    <a:pt x="2536" y="1202"/>
                  </a:lnTo>
                  <a:lnTo>
                    <a:pt x="2402" y="668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6" name="Google Shape;5366;p20"/>
            <p:cNvSpPr/>
            <p:nvPr/>
          </p:nvSpPr>
          <p:spPr>
            <a:xfrm>
              <a:off x="1480900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801" y="0"/>
                  </a:moveTo>
                  <a:lnTo>
                    <a:pt x="401" y="267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7" name="Google Shape;5367;p20"/>
            <p:cNvSpPr/>
            <p:nvPr/>
          </p:nvSpPr>
          <p:spPr>
            <a:xfrm>
              <a:off x="1941375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801" y="0"/>
                  </a:moveTo>
                  <a:lnTo>
                    <a:pt x="401" y="267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8" name="Google Shape;5368;p20"/>
            <p:cNvSpPr/>
            <p:nvPr/>
          </p:nvSpPr>
          <p:spPr>
            <a:xfrm>
              <a:off x="2401850" y="1833100"/>
              <a:ext cx="60100" cy="60075"/>
            </a:xfrm>
            <a:custGeom>
              <a:rect b="b" l="l" r="r" t="t"/>
              <a:pathLst>
                <a:path extrusionOk="0" h="2403" w="2404">
                  <a:moveTo>
                    <a:pt x="668" y="0"/>
                  </a:moveTo>
                  <a:lnTo>
                    <a:pt x="268" y="267"/>
                  </a:lnTo>
                  <a:lnTo>
                    <a:pt x="1" y="668"/>
                  </a:lnTo>
                  <a:lnTo>
                    <a:pt x="1" y="1202"/>
                  </a:lnTo>
                  <a:lnTo>
                    <a:pt x="1" y="1735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9" name="Google Shape;5369;p20"/>
            <p:cNvSpPr/>
            <p:nvPr/>
          </p:nvSpPr>
          <p:spPr>
            <a:xfrm>
              <a:off x="2859000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801" y="0"/>
                  </a:moveTo>
                  <a:lnTo>
                    <a:pt x="401" y="267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0" name="Google Shape;5370;p20"/>
            <p:cNvSpPr/>
            <p:nvPr/>
          </p:nvSpPr>
          <p:spPr>
            <a:xfrm>
              <a:off x="3319475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801" y="0"/>
                  </a:moveTo>
                  <a:lnTo>
                    <a:pt x="401" y="267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1" name="Google Shape;5371;p20"/>
            <p:cNvSpPr/>
            <p:nvPr/>
          </p:nvSpPr>
          <p:spPr>
            <a:xfrm>
              <a:off x="3779950" y="1833100"/>
              <a:ext cx="60075" cy="60075"/>
            </a:xfrm>
            <a:custGeom>
              <a:rect b="b" l="l" r="r" t="t"/>
              <a:pathLst>
                <a:path extrusionOk="0" h="2403" w="2403">
                  <a:moveTo>
                    <a:pt x="668" y="0"/>
                  </a:moveTo>
                  <a:lnTo>
                    <a:pt x="267" y="267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2" name="Google Shape;5372;p20"/>
            <p:cNvSpPr/>
            <p:nvPr/>
          </p:nvSpPr>
          <p:spPr>
            <a:xfrm>
              <a:off x="4237075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802" y="0"/>
                  </a:moveTo>
                  <a:lnTo>
                    <a:pt x="401" y="267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3" name="Google Shape;5373;p20"/>
            <p:cNvSpPr/>
            <p:nvPr/>
          </p:nvSpPr>
          <p:spPr>
            <a:xfrm>
              <a:off x="4697550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802" y="0"/>
                  </a:moveTo>
                  <a:lnTo>
                    <a:pt x="401" y="267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4" name="Google Shape;5374;p20"/>
            <p:cNvSpPr/>
            <p:nvPr/>
          </p:nvSpPr>
          <p:spPr>
            <a:xfrm>
              <a:off x="5154700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801" y="0"/>
                  </a:moveTo>
                  <a:lnTo>
                    <a:pt x="401" y="267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5"/>
                  </a:lnTo>
                  <a:lnTo>
                    <a:pt x="2536" y="1202"/>
                  </a:lnTo>
                  <a:lnTo>
                    <a:pt x="2536" y="668"/>
                  </a:lnTo>
                  <a:lnTo>
                    <a:pt x="2269" y="267"/>
                  </a:lnTo>
                  <a:lnTo>
                    <a:pt x="18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5" name="Google Shape;5375;p20"/>
            <p:cNvSpPr/>
            <p:nvPr/>
          </p:nvSpPr>
          <p:spPr>
            <a:xfrm>
              <a:off x="5615175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801" y="0"/>
                  </a:moveTo>
                  <a:lnTo>
                    <a:pt x="401" y="267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6" name="Google Shape;5376;p20"/>
            <p:cNvSpPr/>
            <p:nvPr/>
          </p:nvSpPr>
          <p:spPr>
            <a:xfrm>
              <a:off x="6075650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668" y="0"/>
                  </a:moveTo>
                  <a:lnTo>
                    <a:pt x="267" y="267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7" name="Google Shape;5377;p20"/>
            <p:cNvSpPr/>
            <p:nvPr/>
          </p:nvSpPr>
          <p:spPr>
            <a:xfrm>
              <a:off x="6532800" y="1833100"/>
              <a:ext cx="63400" cy="60075"/>
            </a:xfrm>
            <a:custGeom>
              <a:rect b="b" l="l" r="r" t="t"/>
              <a:pathLst>
                <a:path extrusionOk="0" h="2403" w="2536">
                  <a:moveTo>
                    <a:pt x="801" y="0"/>
                  </a:moveTo>
                  <a:lnTo>
                    <a:pt x="400" y="267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5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8" name="Google Shape;5378;p20"/>
            <p:cNvSpPr/>
            <p:nvPr/>
          </p:nvSpPr>
          <p:spPr>
            <a:xfrm>
              <a:off x="1023775" y="223017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201" y="0"/>
                  </a:moveTo>
                  <a:lnTo>
                    <a:pt x="667" y="134"/>
                  </a:lnTo>
                  <a:lnTo>
                    <a:pt x="400" y="401"/>
                  </a:lnTo>
                  <a:lnTo>
                    <a:pt x="0" y="801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6"/>
                  </a:lnTo>
                  <a:lnTo>
                    <a:pt x="2536" y="1202"/>
                  </a:lnTo>
                  <a:lnTo>
                    <a:pt x="2402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9" name="Google Shape;5379;p20"/>
            <p:cNvSpPr/>
            <p:nvPr/>
          </p:nvSpPr>
          <p:spPr>
            <a:xfrm>
              <a:off x="1480900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0" name="Google Shape;5380;p20"/>
            <p:cNvSpPr/>
            <p:nvPr/>
          </p:nvSpPr>
          <p:spPr>
            <a:xfrm>
              <a:off x="1941375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1" name="Google Shape;5381;p20"/>
            <p:cNvSpPr/>
            <p:nvPr/>
          </p:nvSpPr>
          <p:spPr>
            <a:xfrm>
              <a:off x="2401850" y="2230175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1202" y="0"/>
                  </a:moveTo>
                  <a:lnTo>
                    <a:pt x="668" y="134"/>
                  </a:lnTo>
                  <a:lnTo>
                    <a:pt x="268" y="401"/>
                  </a:lnTo>
                  <a:lnTo>
                    <a:pt x="1" y="801"/>
                  </a:lnTo>
                  <a:lnTo>
                    <a:pt x="1" y="1202"/>
                  </a:lnTo>
                  <a:lnTo>
                    <a:pt x="1" y="1736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2" name="Google Shape;5382;p20"/>
            <p:cNvSpPr/>
            <p:nvPr/>
          </p:nvSpPr>
          <p:spPr>
            <a:xfrm>
              <a:off x="2859000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3" name="Google Shape;5383;p20"/>
            <p:cNvSpPr/>
            <p:nvPr/>
          </p:nvSpPr>
          <p:spPr>
            <a:xfrm>
              <a:off x="3319475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1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4" name="Google Shape;5384;p20"/>
            <p:cNvSpPr/>
            <p:nvPr/>
          </p:nvSpPr>
          <p:spPr>
            <a:xfrm>
              <a:off x="3779950" y="2230175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1202" y="0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5" name="Google Shape;5385;p20"/>
            <p:cNvSpPr/>
            <p:nvPr/>
          </p:nvSpPr>
          <p:spPr>
            <a:xfrm>
              <a:off x="4237075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6" y="0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6" name="Google Shape;5386;p20"/>
            <p:cNvSpPr/>
            <p:nvPr/>
          </p:nvSpPr>
          <p:spPr>
            <a:xfrm>
              <a:off x="4697550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7" name="Google Shape;5387;p20"/>
            <p:cNvSpPr/>
            <p:nvPr/>
          </p:nvSpPr>
          <p:spPr>
            <a:xfrm>
              <a:off x="5154700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6"/>
                  </a:lnTo>
                  <a:lnTo>
                    <a:pt x="2536" y="1202"/>
                  </a:lnTo>
                  <a:lnTo>
                    <a:pt x="2536" y="801"/>
                  </a:lnTo>
                  <a:lnTo>
                    <a:pt x="2269" y="401"/>
                  </a:lnTo>
                  <a:lnTo>
                    <a:pt x="1869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8" name="Google Shape;5388;p20"/>
            <p:cNvSpPr/>
            <p:nvPr/>
          </p:nvSpPr>
          <p:spPr>
            <a:xfrm>
              <a:off x="5615175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9" name="Google Shape;5389;p20"/>
            <p:cNvSpPr/>
            <p:nvPr/>
          </p:nvSpPr>
          <p:spPr>
            <a:xfrm>
              <a:off x="6075650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0" name="Google Shape;5390;p20"/>
            <p:cNvSpPr/>
            <p:nvPr/>
          </p:nvSpPr>
          <p:spPr>
            <a:xfrm>
              <a:off x="6532800" y="223017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335" y="0"/>
                  </a:moveTo>
                  <a:lnTo>
                    <a:pt x="801" y="134"/>
                  </a:lnTo>
                  <a:lnTo>
                    <a:pt x="400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1" name="Google Shape;5391;p20"/>
            <p:cNvSpPr/>
            <p:nvPr/>
          </p:nvSpPr>
          <p:spPr>
            <a:xfrm>
              <a:off x="1023775" y="2627250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201" y="0"/>
                  </a:moveTo>
                  <a:lnTo>
                    <a:pt x="667" y="134"/>
                  </a:lnTo>
                  <a:lnTo>
                    <a:pt x="400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6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6"/>
                  </a:lnTo>
                  <a:lnTo>
                    <a:pt x="2536" y="1335"/>
                  </a:lnTo>
                  <a:lnTo>
                    <a:pt x="2402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2" name="Google Shape;5392;p20"/>
            <p:cNvSpPr/>
            <p:nvPr/>
          </p:nvSpPr>
          <p:spPr>
            <a:xfrm>
              <a:off x="1480900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3" name="Google Shape;5393;p20"/>
            <p:cNvSpPr/>
            <p:nvPr/>
          </p:nvSpPr>
          <p:spPr>
            <a:xfrm>
              <a:off x="1941375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4" name="Google Shape;5394;p20"/>
            <p:cNvSpPr/>
            <p:nvPr/>
          </p:nvSpPr>
          <p:spPr>
            <a:xfrm>
              <a:off x="2401850" y="2627250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1202" y="0"/>
                  </a:moveTo>
                  <a:lnTo>
                    <a:pt x="668" y="134"/>
                  </a:lnTo>
                  <a:lnTo>
                    <a:pt x="268" y="401"/>
                  </a:lnTo>
                  <a:lnTo>
                    <a:pt x="1" y="801"/>
                  </a:lnTo>
                  <a:lnTo>
                    <a:pt x="1" y="1335"/>
                  </a:lnTo>
                  <a:lnTo>
                    <a:pt x="1" y="1736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5" name="Google Shape;5395;p20"/>
            <p:cNvSpPr/>
            <p:nvPr/>
          </p:nvSpPr>
          <p:spPr>
            <a:xfrm>
              <a:off x="2859000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6" name="Google Shape;5396;p20"/>
            <p:cNvSpPr/>
            <p:nvPr/>
          </p:nvSpPr>
          <p:spPr>
            <a:xfrm>
              <a:off x="3319475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1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7" name="Google Shape;5397;p20"/>
            <p:cNvSpPr/>
            <p:nvPr/>
          </p:nvSpPr>
          <p:spPr>
            <a:xfrm>
              <a:off x="3779950" y="2627250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1202" y="0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8" name="Google Shape;5398;p20"/>
            <p:cNvSpPr/>
            <p:nvPr/>
          </p:nvSpPr>
          <p:spPr>
            <a:xfrm>
              <a:off x="4237075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6" y="0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9" name="Google Shape;5399;p20"/>
            <p:cNvSpPr/>
            <p:nvPr/>
          </p:nvSpPr>
          <p:spPr>
            <a:xfrm>
              <a:off x="4697550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0" name="Google Shape;5400;p20"/>
            <p:cNvSpPr/>
            <p:nvPr/>
          </p:nvSpPr>
          <p:spPr>
            <a:xfrm>
              <a:off x="5154700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6"/>
                  </a:lnTo>
                  <a:lnTo>
                    <a:pt x="2536" y="1335"/>
                  </a:lnTo>
                  <a:lnTo>
                    <a:pt x="2536" y="801"/>
                  </a:lnTo>
                  <a:lnTo>
                    <a:pt x="2269" y="401"/>
                  </a:lnTo>
                  <a:lnTo>
                    <a:pt x="1869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1" name="Google Shape;5401;p20"/>
            <p:cNvSpPr/>
            <p:nvPr/>
          </p:nvSpPr>
          <p:spPr>
            <a:xfrm>
              <a:off x="5615175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2" name="Google Shape;5402;p20"/>
            <p:cNvSpPr/>
            <p:nvPr/>
          </p:nvSpPr>
          <p:spPr>
            <a:xfrm>
              <a:off x="6075650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3" name="Google Shape;5403;p20"/>
            <p:cNvSpPr/>
            <p:nvPr/>
          </p:nvSpPr>
          <p:spPr>
            <a:xfrm>
              <a:off x="6532800" y="2627250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335" y="0"/>
                  </a:moveTo>
                  <a:lnTo>
                    <a:pt x="801" y="134"/>
                  </a:lnTo>
                  <a:lnTo>
                    <a:pt x="400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4" name="Google Shape;5404;p20"/>
            <p:cNvSpPr/>
            <p:nvPr/>
          </p:nvSpPr>
          <p:spPr>
            <a:xfrm>
              <a:off x="1023775" y="302432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201" y="1"/>
                  </a:moveTo>
                  <a:lnTo>
                    <a:pt x="667" y="134"/>
                  </a:lnTo>
                  <a:lnTo>
                    <a:pt x="400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869"/>
                  </a:lnTo>
                  <a:lnTo>
                    <a:pt x="400" y="2270"/>
                  </a:lnTo>
                  <a:lnTo>
                    <a:pt x="667" y="2537"/>
                  </a:lnTo>
                  <a:lnTo>
                    <a:pt x="1735" y="2537"/>
                  </a:lnTo>
                  <a:lnTo>
                    <a:pt x="2136" y="2270"/>
                  </a:lnTo>
                  <a:lnTo>
                    <a:pt x="2402" y="1869"/>
                  </a:lnTo>
                  <a:lnTo>
                    <a:pt x="2536" y="1335"/>
                  </a:lnTo>
                  <a:lnTo>
                    <a:pt x="2402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5" name="Google Shape;5405;p20"/>
            <p:cNvSpPr/>
            <p:nvPr/>
          </p:nvSpPr>
          <p:spPr>
            <a:xfrm>
              <a:off x="1480900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869"/>
                  </a:lnTo>
                  <a:lnTo>
                    <a:pt x="401" y="2270"/>
                  </a:lnTo>
                  <a:lnTo>
                    <a:pt x="801" y="2537"/>
                  </a:lnTo>
                  <a:lnTo>
                    <a:pt x="1736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6" name="Google Shape;5406;p20"/>
            <p:cNvSpPr/>
            <p:nvPr/>
          </p:nvSpPr>
          <p:spPr>
            <a:xfrm>
              <a:off x="1941375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869"/>
                  </a:lnTo>
                  <a:lnTo>
                    <a:pt x="401" y="2270"/>
                  </a:lnTo>
                  <a:lnTo>
                    <a:pt x="801" y="2537"/>
                  </a:lnTo>
                  <a:lnTo>
                    <a:pt x="1736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7" name="Google Shape;5407;p20"/>
            <p:cNvSpPr/>
            <p:nvPr/>
          </p:nvSpPr>
          <p:spPr>
            <a:xfrm>
              <a:off x="2401850" y="3024325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1202" y="1"/>
                  </a:moveTo>
                  <a:lnTo>
                    <a:pt x="668" y="134"/>
                  </a:lnTo>
                  <a:lnTo>
                    <a:pt x="268" y="401"/>
                  </a:lnTo>
                  <a:lnTo>
                    <a:pt x="1" y="801"/>
                  </a:lnTo>
                  <a:lnTo>
                    <a:pt x="1" y="1335"/>
                  </a:lnTo>
                  <a:lnTo>
                    <a:pt x="1" y="1869"/>
                  </a:lnTo>
                  <a:lnTo>
                    <a:pt x="268" y="2270"/>
                  </a:lnTo>
                  <a:lnTo>
                    <a:pt x="668" y="2537"/>
                  </a:lnTo>
                  <a:lnTo>
                    <a:pt x="1736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8" name="Google Shape;5408;p20"/>
            <p:cNvSpPr/>
            <p:nvPr/>
          </p:nvSpPr>
          <p:spPr>
            <a:xfrm>
              <a:off x="2859000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869"/>
                  </a:lnTo>
                  <a:lnTo>
                    <a:pt x="401" y="2270"/>
                  </a:lnTo>
                  <a:lnTo>
                    <a:pt x="801" y="2537"/>
                  </a:lnTo>
                  <a:lnTo>
                    <a:pt x="1735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9" name="Google Shape;5409;p20"/>
            <p:cNvSpPr/>
            <p:nvPr/>
          </p:nvSpPr>
          <p:spPr>
            <a:xfrm>
              <a:off x="3319475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1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869"/>
                  </a:lnTo>
                  <a:lnTo>
                    <a:pt x="401" y="2270"/>
                  </a:lnTo>
                  <a:lnTo>
                    <a:pt x="801" y="2537"/>
                  </a:lnTo>
                  <a:lnTo>
                    <a:pt x="1735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0" name="Google Shape;5410;p20"/>
            <p:cNvSpPr/>
            <p:nvPr/>
          </p:nvSpPr>
          <p:spPr>
            <a:xfrm>
              <a:off x="3779950" y="3024325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1202" y="1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869"/>
                  </a:lnTo>
                  <a:lnTo>
                    <a:pt x="267" y="2270"/>
                  </a:lnTo>
                  <a:lnTo>
                    <a:pt x="668" y="2537"/>
                  </a:lnTo>
                  <a:lnTo>
                    <a:pt x="1735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1" name="Google Shape;5411;p20"/>
            <p:cNvSpPr/>
            <p:nvPr/>
          </p:nvSpPr>
          <p:spPr>
            <a:xfrm>
              <a:off x="4237075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6" y="1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869"/>
                  </a:lnTo>
                  <a:lnTo>
                    <a:pt x="401" y="2270"/>
                  </a:lnTo>
                  <a:lnTo>
                    <a:pt x="802" y="2537"/>
                  </a:lnTo>
                  <a:lnTo>
                    <a:pt x="1736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2" name="Google Shape;5412;p20"/>
            <p:cNvSpPr/>
            <p:nvPr/>
          </p:nvSpPr>
          <p:spPr>
            <a:xfrm>
              <a:off x="4697550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869"/>
                  </a:lnTo>
                  <a:lnTo>
                    <a:pt x="401" y="2270"/>
                  </a:lnTo>
                  <a:lnTo>
                    <a:pt x="802" y="2537"/>
                  </a:lnTo>
                  <a:lnTo>
                    <a:pt x="1736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3" name="Google Shape;5413;p20"/>
            <p:cNvSpPr/>
            <p:nvPr/>
          </p:nvSpPr>
          <p:spPr>
            <a:xfrm>
              <a:off x="5154700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869"/>
                  </a:lnTo>
                  <a:lnTo>
                    <a:pt x="401" y="2270"/>
                  </a:lnTo>
                  <a:lnTo>
                    <a:pt x="801" y="2537"/>
                  </a:lnTo>
                  <a:lnTo>
                    <a:pt x="1869" y="2537"/>
                  </a:lnTo>
                  <a:lnTo>
                    <a:pt x="2269" y="2270"/>
                  </a:lnTo>
                  <a:lnTo>
                    <a:pt x="2536" y="1869"/>
                  </a:lnTo>
                  <a:lnTo>
                    <a:pt x="2536" y="1335"/>
                  </a:lnTo>
                  <a:lnTo>
                    <a:pt x="2536" y="801"/>
                  </a:lnTo>
                  <a:lnTo>
                    <a:pt x="2269" y="401"/>
                  </a:lnTo>
                  <a:lnTo>
                    <a:pt x="1869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4" name="Google Shape;5414;p20"/>
            <p:cNvSpPr/>
            <p:nvPr/>
          </p:nvSpPr>
          <p:spPr>
            <a:xfrm>
              <a:off x="5615175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869"/>
                  </a:lnTo>
                  <a:lnTo>
                    <a:pt x="401" y="2270"/>
                  </a:lnTo>
                  <a:lnTo>
                    <a:pt x="801" y="2537"/>
                  </a:lnTo>
                  <a:lnTo>
                    <a:pt x="1736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5" name="Google Shape;5415;p20"/>
            <p:cNvSpPr/>
            <p:nvPr/>
          </p:nvSpPr>
          <p:spPr>
            <a:xfrm>
              <a:off x="6075650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869"/>
                  </a:lnTo>
                  <a:lnTo>
                    <a:pt x="267" y="2270"/>
                  </a:lnTo>
                  <a:lnTo>
                    <a:pt x="668" y="2537"/>
                  </a:lnTo>
                  <a:lnTo>
                    <a:pt x="1736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6" name="Google Shape;5416;p20"/>
            <p:cNvSpPr/>
            <p:nvPr/>
          </p:nvSpPr>
          <p:spPr>
            <a:xfrm>
              <a:off x="6532800" y="302432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335" y="1"/>
                  </a:moveTo>
                  <a:lnTo>
                    <a:pt x="801" y="134"/>
                  </a:lnTo>
                  <a:lnTo>
                    <a:pt x="400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869"/>
                  </a:lnTo>
                  <a:lnTo>
                    <a:pt x="400" y="2270"/>
                  </a:lnTo>
                  <a:lnTo>
                    <a:pt x="801" y="2537"/>
                  </a:lnTo>
                  <a:lnTo>
                    <a:pt x="1735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7" name="Google Shape;5417;p20"/>
            <p:cNvSpPr/>
            <p:nvPr/>
          </p:nvSpPr>
          <p:spPr>
            <a:xfrm>
              <a:off x="1023775" y="3424750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667" y="0"/>
                  </a:moveTo>
                  <a:lnTo>
                    <a:pt x="400" y="267"/>
                  </a:lnTo>
                  <a:lnTo>
                    <a:pt x="0" y="667"/>
                  </a:lnTo>
                  <a:lnTo>
                    <a:pt x="0" y="1201"/>
                  </a:lnTo>
                  <a:lnTo>
                    <a:pt x="0" y="1735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5"/>
                  </a:lnTo>
                  <a:lnTo>
                    <a:pt x="2536" y="1201"/>
                  </a:lnTo>
                  <a:lnTo>
                    <a:pt x="2402" y="667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8" name="Google Shape;5418;p20"/>
            <p:cNvSpPr/>
            <p:nvPr/>
          </p:nvSpPr>
          <p:spPr>
            <a:xfrm>
              <a:off x="1480900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0"/>
                  </a:moveTo>
                  <a:lnTo>
                    <a:pt x="401" y="267"/>
                  </a:lnTo>
                  <a:lnTo>
                    <a:pt x="134" y="667"/>
                  </a:lnTo>
                  <a:lnTo>
                    <a:pt x="1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9" name="Google Shape;5419;p20"/>
            <p:cNvSpPr/>
            <p:nvPr/>
          </p:nvSpPr>
          <p:spPr>
            <a:xfrm>
              <a:off x="1941375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0"/>
                  </a:moveTo>
                  <a:lnTo>
                    <a:pt x="401" y="267"/>
                  </a:lnTo>
                  <a:lnTo>
                    <a:pt x="134" y="667"/>
                  </a:lnTo>
                  <a:lnTo>
                    <a:pt x="1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0" name="Google Shape;5420;p20"/>
            <p:cNvSpPr/>
            <p:nvPr/>
          </p:nvSpPr>
          <p:spPr>
            <a:xfrm>
              <a:off x="2401850" y="3424750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668" y="0"/>
                  </a:moveTo>
                  <a:lnTo>
                    <a:pt x="268" y="267"/>
                  </a:lnTo>
                  <a:lnTo>
                    <a:pt x="1" y="667"/>
                  </a:lnTo>
                  <a:lnTo>
                    <a:pt x="1" y="1201"/>
                  </a:lnTo>
                  <a:lnTo>
                    <a:pt x="1" y="1735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1" name="Google Shape;5421;p20"/>
            <p:cNvSpPr/>
            <p:nvPr/>
          </p:nvSpPr>
          <p:spPr>
            <a:xfrm>
              <a:off x="2859000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0"/>
                  </a:moveTo>
                  <a:lnTo>
                    <a:pt x="401" y="267"/>
                  </a:lnTo>
                  <a:lnTo>
                    <a:pt x="134" y="667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2" name="Google Shape;5422;p20"/>
            <p:cNvSpPr/>
            <p:nvPr/>
          </p:nvSpPr>
          <p:spPr>
            <a:xfrm>
              <a:off x="3319475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0"/>
                  </a:moveTo>
                  <a:lnTo>
                    <a:pt x="401" y="267"/>
                  </a:lnTo>
                  <a:lnTo>
                    <a:pt x="134" y="667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3" name="Google Shape;5423;p20"/>
            <p:cNvSpPr/>
            <p:nvPr/>
          </p:nvSpPr>
          <p:spPr>
            <a:xfrm>
              <a:off x="3779950" y="3424750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668" y="0"/>
                  </a:moveTo>
                  <a:lnTo>
                    <a:pt x="267" y="267"/>
                  </a:lnTo>
                  <a:lnTo>
                    <a:pt x="0" y="667"/>
                  </a:lnTo>
                  <a:lnTo>
                    <a:pt x="0" y="1201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4" name="Google Shape;5424;p20"/>
            <p:cNvSpPr/>
            <p:nvPr/>
          </p:nvSpPr>
          <p:spPr>
            <a:xfrm>
              <a:off x="4237075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2" y="0"/>
                  </a:moveTo>
                  <a:lnTo>
                    <a:pt x="401" y="267"/>
                  </a:lnTo>
                  <a:lnTo>
                    <a:pt x="134" y="667"/>
                  </a:lnTo>
                  <a:lnTo>
                    <a:pt x="1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5" name="Google Shape;5425;p20"/>
            <p:cNvSpPr/>
            <p:nvPr/>
          </p:nvSpPr>
          <p:spPr>
            <a:xfrm>
              <a:off x="4697550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2" y="0"/>
                  </a:moveTo>
                  <a:lnTo>
                    <a:pt x="401" y="267"/>
                  </a:lnTo>
                  <a:lnTo>
                    <a:pt x="134" y="667"/>
                  </a:lnTo>
                  <a:lnTo>
                    <a:pt x="1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6" name="Google Shape;5426;p20"/>
            <p:cNvSpPr/>
            <p:nvPr/>
          </p:nvSpPr>
          <p:spPr>
            <a:xfrm>
              <a:off x="5154700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0"/>
                  </a:moveTo>
                  <a:lnTo>
                    <a:pt x="401" y="267"/>
                  </a:lnTo>
                  <a:lnTo>
                    <a:pt x="134" y="667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5"/>
                  </a:lnTo>
                  <a:lnTo>
                    <a:pt x="2536" y="1201"/>
                  </a:lnTo>
                  <a:lnTo>
                    <a:pt x="2536" y="667"/>
                  </a:lnTo>
                  <a:lnTo>
                    <a:pt x="2269" y="267"/>
                  </a:lnTo>
                  <a:lnTo>
                    <a:pt x="18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7" name="Google Shape;5427;p20"/>
            <p:cNvSpPr/>
            <p:nvPr/>
          </p:nvSpPr>
          <p:spPr>
            <a:xfrm>
              <a:off x="5615175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0"/>
                  </a:moveTo>
                  <a:lnTo>
                    <a:pt x="401" y="267"/>
                  </a:lnTo>
                  <a:lnTo>
                    <a:pt x="134" y="667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8" name="Google Shape;5428;p20"/>
            <p:cNvSpPr/>
            <p:nvPr/>
          </p:nvSpPr>
          <p:spPr>
            <a:xfrm>
              <a:off x="6075650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668" y="0"/>
                  </a:moveTo>
                  <a:lnTo>
                    <a:pt x="267" y="267"/>
                  </a:lnTo>
                  <a:lnTo>
                    <a:pt x="0" y="667"/>
                  </a:lnTo>
                  <a:lnTo>
                    <a:pt x="0" y="1201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9" name="Google Shape;5429;p20"/>
            <p:cNvSpPr/>
            <p:nvPr/>
          </p:nvSpPr>
          <p:spPr>
            <a:xfrm>
              <a:off x="6532800" y="3424750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801" y="0"/>
                  </a:moveTo>
                  <a:lnTo>
                    <a:pt x="400" y="267"/>
                  </a:lnTo>
                  <a:lnTo>
                    <a:pt x="134" y="667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0" name="Google Shape;5430;p20"/>
            <p:cNvSpPr/>
            <p:nvPr/>
          </p:nvSpPr>
          <p:spPr>
            <a:xfrm>
              <a:off x="1023775" y="382182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201" y="0"/>
                  </a:moveTo>
                  <a:lnTo>
                    <a:pt x="667" y="134"/>
                  </a:lnTo>
                  <a:lnTo>
                    <a:pt x="400" y="401"/>
                  </a:lnTo>
                  <a:lnTo>
                    <a:pt x="0" y="801"/>
                  </a:lnTo>
                  <a:lnTo>
                    <a:pt x="0" y="1201"/>
                  </a:lnTo>
                  <a:lnTo>
                    <a:pt x="0" y="1735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5"/>
                  </a:lnTo>
                  <a:lnTo>
                    <a:pt x="2536" y="1201"/>
                  </a:lnTo>
                  <a:lnTo>
                    <a:pt x="2402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1" name="Google Shape;5431;p20"/>
            <p:cNvSpPr/>
            <p:nvPr/>
          </p:nvSpPr>
          <p:spPr>
            <a:xfrm>
              <a:off x="1480900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2" name="Google Shape;5432;p20"/>
            <p:cNvSpPr/>
            <p:nvPr/>
          </p:nvSpPr>
          <p:spPr>
            <a:xfrm>
              <a:off x="1941375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3" name="Google Shape;5433;p20"/>
            <p:cNvSpPr/>
            <p:nvPr/>
          </p:nvSpPr>
          <p:spPr>
            <a:xfrm>
              <a:off x="2401850" y="3821825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1202" y="0"/>
                  </a:moveTo>
                  <a:lnTo>
                    <a:pt x="668" y="134"/>
                  </a:lnTo>
                  <a:lnTo>
                    <a:pt x="268" y="401"/>
                  </a:lnTo>
                  <a:lnTo>
                    <a:pt x="1" y="801"/>
                  </a:lnTo>
                  <a:lnTo>
                    <a:pt x="1" y="1201"/>
                  </a:lnTo>
                  <a:lnTo>
                    <a:pt x="1" y="1735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4" name="Google Shape;5434;p20"/>
            <p:cNvSpPr/>
            <p:nvPr/>
          </p:nvSpPr>
          <p:spPr>
            <a:xfrm>
              <a:off x="2859000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5" name="Google Shape;5435;p20"/>
            <p:cNvSpPr/>
            <p:nvPr/>
          </p:nvSpPr>
          <p:spPr>
            <a:xfrm>
              <a:off x="3319475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1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6" name="Google Shape;5436;p20"/>
            <p:cNvSpPr/>
            <p:nvPr/>
          </p:nvSpPr>
          <p:spPr>
            <a:xfrm>
              <a:off x="3779950" y="3821825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1202" y="0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201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7" name="Google Shape;5437;p20"/>
            <p:cNvSpPr/>
            <p:nvPr/>
          </p:nvSpPr>
          <p:spPr>
            <a:xfrm>
              <a:off x="4237075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6" y="0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8" name="Google Shape;5438;p20"/>
            <p:cNvSpPr/>
            <p:nvPr/>
          </p:nvSpPr>
          <p:spPr>
            <a:xfrm>
              <a:off x="4697550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9" name="Google Shape;5439;p20"/>
            <p:cNvSpPr/>
            <p:nvPr/>
          </p:nvSpPr>
          <p:spPr>
            <a:xfrm>
              <a:off x="5154700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5"/>
                  </a:lnTo>
                  <a:lnTo>
                    <a:pt x="2536" y="1201"/>
                  </a:lnTo>
                  <a:lnTo>
                    <a:pt x="2536" y="801"/>
                  </a:lnTo>
                  <a:lnTo>
                    <a:pt x="2269" y="401"/>
                  </a:lnTo>
                  <a:lnTo>
                    <a:pt x="1869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0" name="Google Shape;5440;p20"/>
            <p:cNvSpPr/>
            <p:nvPr/>
          </p:nvSpPr>
          <p:spPr>
            <a:xfrm>
              <a:off x="5615175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1" name="Google Shape;5441;p20"/>
            <p:cNvSpPr/>
            <p:nvPr/>
          </p:nvSpPr>
          <p:spPr>
            <a:xfrm>
              <a:off x="6075650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201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2" name="Google Shape;5442;p20"/>
            <p:cNvSpPr/>
            <p:nvPr/>
          </p:nvSpPr>
          <p:spPr>
            <a:xfrm>
              <a:off x="6532800" y="382182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335" y="0"/>
                  </a:moveTo>
                  <a:lnTo>
                    <a:pt x="801" y="134"/>
                  </a:lnTo>
                  <a:lnTo>
                    <a:pt x="400" y="401"/>
                  </a:lnTo>
                  <a:lnTo>
                    <a:pt x="134" y="801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3" name="Google Shape;5443;p20"/>
            <p:cNvSpPr/>
            <p:nvPr/>
          </p:nvSpPr>
          <p:spPr>
            <a:xfrm>
              <a:off x="1023775" y="4218900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201" y="0"/>
                  </a:moveTo>
                  <a:lnTo>
                    <a:pt x="667" y="134"/>
                  </a:lnTo>
                  <a:lnTo>
                    <a:pt x="400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5"/>
                  </a:lnTo>
                  <a:lnTo>
                    <a:pt x="2536" y="1335"/>
                  </a:lnTo>
                  <a:lnTo>
                    <a:pt x="2402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4" name="Google Shape;5444;p20"/>
            <p:cNvSpPr/>
            <p:nvPr/>
          </p:nvSpPr>
          <p:spPr>
            <a:xfrm>
              <a:off x="1480900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5" name="Google Shape;5445;p20"/>
            <p:cNvSpPr/>
            <p:nvPr/>
          </p:nvSpPr>
          <p:spPr>
            <a:xfrm>
              <a:off x="1941375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6" name="Google Shape;5446;p20"/>
            <p:cNvSpPr/>
            <p:nvPr/>
          </p:nvSpPr>
          <p:spPr>
            <a:xfrm>
              <a:off x="2401850" y="4218900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1202" y="0"/>
                  </a:moveTo>
                  <a:lnTo>
                    <a:pt x="668" y="134"/>
                  </a:lnTo>
                  <a:lnTo>
                    <a:pt x="268" y="401"/>
                  </a:lnTo>
                  <a:lnTo>
                    <a:pt x="1" y="801"/>
                  </a:lnTo>
                  <a:lnTo>
                    <a:pt x="1" y="1335"/>
                  </a:lnTo>
                  <a:lnTo>
                    <a:pt x="1" y="1735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7" name="Google Shape;5447;p20"/>
            <p:cNvSpPr/>
            <p:nvPr/>
          </p:nvSpPr>
          <p:spPr>
            <a:xfrm>
              <a:off x="2859000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8" name="Google Shape;5448;p20"/>
            <p:cNvSpPr/>
            <p:nvPr/>
          </p:nvSpPr>
          <p:spPr>
            <a:xfrm>
              <a:off x="3319475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1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9" name="Google Shape;5449;p20"/>
            <p:cNvSpPr/>
            <p:nvPr/>
          </p:nvSpPr>
          <p:spPr>
            <a:xfrm>
              <a:off x="3779950" y="4218900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1202" y="0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0" name="Google Shape;5450;p20"/>
            <p:cNvSpPr/>
            <p:nvPr/>
          </p:nvSpPr>
          <p:spPr>
            <a:xfrm>
              <a:off x="4237075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6" y="0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1" name="Google Shape;5451;p20"/>
            <p:cNvSpPr/>
            <p:nvPr/>
          </p:nvSpPr>
          <p:spPr>
            <a:xfrm>
              <a:off x="4697550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2" name="Google Shape;5452;p20"/>
            <p:cNvSpPr/>
            <p:nvPr/>
          </p:nvSpPr>
          <p:spPr>
            <a:xfrm>
              <a:off x="5154700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5"/>
                  </a:lnTo>
                  <a:lnTo>
                    <a:pt x="2536" y="1335"/>
                  </a:lnTo>
                  <a:lnTo>
                    <a:pt x="2536" y="801"/>
                  </a:lnTo>
                  <a:lnTo>
                    <a:pt x="2269" y="401"/>
                  </a:lnTo>
                  <a:lnTo>
                    <a:pt x="1869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3" name="Google Shape;5453;p20"/>
            <p:cNvSpPr/>
            <p:nvPr/>
          </p:nvSpPr>
          <p:spPr>
            <a:xfrm>
              <a:off x="5615175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4" name="Google Shape;5454;p20"/>
            <p:cNvSpPr/>
            <p:nvPr/>
          </p:nvSpPr>
          <p:spPr>
            <a:xfrm>
              <a:off x="6075650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5" name="Google Shape;5455;p20"/>
            <p:cNvSpPr/>
            <p:nvPr/>
          </p:nvSpPr>
          <p:spPr>
            <a:xfrm>
              <a:off x="6532800" y="4218900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335" y="0"/>
                  </a:moveTo>
                  <a:lnTo>
                    <a:pt x="801" y="134"/>
                  </a:lnTo>
                  <a:lnTo>
                    <a:pt x="400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6" name="Google Shape;5456;p20"/>
            <p:cNvSpPr/>
            <p:nvPr/>
          </p:nvSpPr>
          <p:spPr>
            <a:xfrm>
              <a:off x="1023775" y="4619300"/>
              <a:ext cx="63400" cy="60100"/>
            </a:xfrm>
            <a:custGeom>
              <a:rect b="b" l="l" r="r" t="t"/>
              <a:pathLst>
                <a:path extrusionOk="0" h="2404" w="2536">
                  <a:moveTo>
                    <a:pt x="667" y="1"/>
                  </a:moveTo>
                  <a:lnTo>
                    <a:pt x="400" y="268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6"/>
                  </a:lnTo>
                  <a:lnTo>
                    <a:pt x="2536" y="1202"/>
                  </a:lnTo>
                  <a:lnTo>
                    <a:pt x="2402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7" name="Google Shape;5457;p20"/>
            <p:cNvSpPr/>
            <p:nvPr/>
          </p:nvSpPr>
          <p:spPr>
            <a:xfrm>
              <a:off x="1480900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8" name="Google Shape;5458;p20"/>
            <p:cNvSpPr/>
            <p:nvPr/>
          </p:nvSpPr>
          <p:spPr>
            <a:xfrm>
              <a:off x="1941375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9" name="Google Shape;5459;p20"/>
            <p:cNvSpPr/>
            <p:nvPr/>
          </p:nvSpPr>
          <p:spPr>
            <a:xfrm>
              <a:off x="2401850" y="4619300"/>
              <a:ext cx="60100" cy="60100"/>
            </a:xfrm>
            <a:custGeom>
              <a:rect b="b" l="l" r="r" t="t"/>
              <a:pathLst>
                <a:path extrusionOk="0" h="2404" w="2404">
                  <a:moveTo>
                    <a:pt x="668" y="1"/>
                  </a:moveTo>
                  <a:lnTo>
                    <a:pt x="268" y="268"/>
                  </a:lnTo>
                  <a:lnTo>
                    <a:pt x="1" y="668"/>
                  </a:lnTo>
                  <a:lnTo>
                    <a:pt x="1" y="1202"/>
                  </a:lnTo>
                  <a:lnTo>
                    <a:pt x="1" y="1736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0" name="Google Shape;5460;p20"/>
            <p:cNvSpPr/>
            <p:nvPr/>
          </p:nvSpPr>
          <p:spPr>
            <a:xfrm>
              <a:off x="2859000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1" name="Google Shape;5461;p20"/>
            <p:cNvSpPr/>
            <p:nvPr/>
          </p:nvSpPr>
          <p:spPr>
            <a:xfrm>
              <a:off x="3319475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2" name="Google Shape;5462;p20"/>
            <p:cNvSpPr/>
            <p:nvPr/>
          </p:nvSpPr>
          <p:spPr>
            <a:xfrm>
              <a:off x="3779950" y="4619300"/>
              <a:ext cx="60075" cy="60100"/>
            </a:xfrm>
            <a:custGeom>
              <a:rect b="b" l="l" r="r" t="t"/>
              <a:pathLst>
                <a:path extrusionOk="0" h="2404" w="2403">
                  <a:moveTo>
                    <a:pt x="668" y="1"/>
                  </a:moveTo>
                  <a:lnTo>
                    <a:pt x="267" y="268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3" name="Google Shape;5463;p20"/>
            <p:cNvSpPr/>
            <p:nvPr/>
          </p:nvSpPr>
          <p:spPr>
            <a:xfrm>
              <a:off x="4237075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802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4" name="Google Shape;5464;p20"/>
            <p:cNvSpPr/>
            <p:nvPr/>
          </p:nvSpPr>
          <p:spPr>
            <a:xfrm>
              <a:off x="4697550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802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5" name="Google Shape;5465;p20"/>
            <p:cNvSpPr/>
            <p:nvPr/>
          </p:nvSpPr>
          <p:spPr>
            <a:xfrm>
              <a:off x="5154700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6"/>
                  </a:lnTo>
                  <a:lnTo>
                    <a:pt x="2536" y="1202"/>
                  </a:lnTo>
                  <a:lnTo>
                    <a:pt x="2536" y="668"/>
                  </a:lnTo>
                  <a:lnTo>
                    <a:pt x="2269" y="268"/>
                  </a:lnTo>
                  <a:lnTo>
                    <a:pt x="18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6" name="Google Shape;5466;p20"/>
            <p:cNvSpPr/>
            <p:nvPr/>
          </p:nvSpPr>
          <p:spPr>
            <a:xfrm>
              <a:off x="5615175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7" name="Google Shape;5467;p20"/>
            <p:cNvSpPr/>
            <p:nvPr/>
          </p:nvSpPr>
          <p:spPr>
            <a:xfrm>
              <a:off x="6075650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668" y="1"/>
                  </a:moveTo>
                  <a:lnTo>
                    <a:pt x="267" y="268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8" name="Google Shape;5468;p20"/>
            <p:cNvSpPr/>
            <p:nvPr/>
          </p:nvSpPr>
          <p:spPr>
            <a:xfrm>
              <a:off x="6532800" y="4619300"/>
              <a:ext cx="63400" cy="60100"/>
            </a:xfrm>
            <a:custGeom>
              <a:rect b="b" l="l" r="r" t="t"/>
              <a:pathLst>
                <a:path extrusionOk="0" h="2404" w="2536">
                  <a:moveTo>
                    <a:pt x="801" y="1"/>
                  </a:moveTo>
                  <a:lnTo>
                    <a:pt x="400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9" name="Google Shape;5469;p20"/>
            <p:cNvSpPr/>
            <p:nvPr/>
          </p:nvSpPr>
          <p:spPr>
            <a:xfrm>
              <a:off x="1023775" y="501637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201" y="1"/>
                  </a:moveTo>
                  <a:lnTo>
                    <a:pt x="667" y="134"/>
                  </a:lnTo>
                  <a:lnTo>
                    <a:pt x="400" y="401"/>
                  </a:lnTo>
                  <a:lnTo>
                    <a:pt x="0" y="802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400" y="2137"/>
                  </a:lnTo>
                  <a:lnTo>
                    <a:pt x="667" y="2403"/>
                  </a:lnTo>
                  <a:lnTo>
                    <a:pt x="1201" y="2537"/>
                  </a:lnTo>
                  <a:lnTo>
                    <a:pt x="1735" y="2403"/>
                  </a:lnTo>
                  <a:lnTo>
                    <a:pt x="2136" y="2137"/>
                  </a:lnTo>
                  <a:lnTo>
                    <a:pt x="2402" y="1736"/>
                  </a:lnTo>
                  <a:lnTo>
                    <a:pt x="2536" y="1202"/>
                  </a:lnTo>
                  <a:lnTo>
                    <a:pt x="2402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0" name="Google Shape;5470;p20"/>
            <p:cNvSpPr/>
            <p:nvPr/>
          </p:nvSpPr>
          <p:spPr>
            <a:xfrm>
              <a:off x="1480900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7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6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1" name="Google Shape;5471;p20"/>
            <p:cNvSpPr/>
            <p:nvPr/>
          </p:nvSpPr>
          <p:spPr>
            <a:xfrm>
              <a:off x="1941375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7"/>
                  </a:lnTo>
                  <a:lnTo>
                    <a:pt x="801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2" name="Google Shape;5472;p20"/>
            <p:cNvSpPr/>
            <p:nvPr/>
          </p:nvSpPr>
          <p:spPr>
            <a:xfrm>
              <a:off x="2401850" y="5016375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1202" y="1"/>
                  </a:moveTo>
                  <a:lnTo>
                    <a:pt x="668" y="134"/>
                  </a:lnTo>
                  <a:lnTo>
                    <a:pt x="268" y="401"/>
                  </a:lnTo>
                  <a:lnTo>
                    <a:pt x="1" y="802"/>
                  </a:lnTo>
                  <a:lnTo>
                    <a:pt x="1" y="1202"/>
                  </a:lnTo>
                  <a:lnTo>
                    <a:pt x="1" y="1736"/>
                  </a:lnTo>
                  <a:lnTo>
                    <a:pt x="268" y="2137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3" name="Google Shape;5473;p20"/>
            <p:cNvSpPr/>
            <p:nvPr/>
          </p:nvSpPr>
          <p:spPr>
            <a:xfrm>
              <a:off x="2859000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7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5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4" name="Google Shape;5474;p20"/>
            <p:cNvSpPr/>
            <p:nvPr/>
          </p:nvSpPr>
          <p:spPr>
            <a:xfrm>
              <a:off x="3319475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1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7"/>
                  </a:lnTo>
                  <a:lnTo>
                    <a:pt x="801" y="2403"/>
                  </a:lnTo>
                  <a:lnTo>
                    <a:pt x="1201" y="2537"/>
                  </a:lnTo>
                  <a:lnTo>
                    <a:pt x="1735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5" name="Google Shape;5475;p20"/>
            <p:cNvSpPr/>
            <p:nvPr/>
          </p:nvSpPr>
          <p:spPr>
            <a:xfrm>
              <a:off x="3779950" y="5016375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1202" y="1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2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7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5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6" name="Google Shape;5476;p20"/>
            <p:cNvSpPr/>
            <p:nvPr/>
          </p:nvSpPr>
          <p:spPr>
            <a:xfrm>
              <a:off x="4237075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6" y="1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7"/>
                  </a:lnTo>
                  <a:lnTo>
                    <a:pt x="802" y="2403"/>
                  </a:lnTo>
                  <a:lnTo>
                    <a:pt x="1336" y="2537"/>
                  </a:lnTo>
                  <a:lnTo>
                    <a:pt x="1736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7" name="Google Shape;5477;p20"/>
            <p:cNvSpPr/>
            <p:nvPr/>
          </p:nvSpPr>
          <p:spPr>
            <a:xfrm>
              <a:off x="4697550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7"/>
                  </a:lnTo>
                  <a:lnTo>
                    <a:pt x="802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8" name="Google Shape;5478;p20"/>
            <p:cNvSpPr/>
            <p:nvPr/>
          </p:nvSpPr>
          <p:spPr>
            <a:xfrm>
              <a:off x="5154700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7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869" y="2403"/>
                  </a:lnTo>
                  <a:lnTo>
                    <a:pt x="2269" y="2137"/>
                  </a:lnTo>
                  <a:lnTo>
                    <a:pt x="2536" y="1736"/>
                  </a:lnTo>
                  <a:lnTo>
                    <a:pt x="2536" y="1202"/>
                  </a:lnTo>
                  <a:lnTo>
                    <a:pt x="2536" y="802"/>
                  </a:lnTo>
                  <a:lnTo>
                    <a:pt x="2269" y="401"/>
                  </a:lnTo>
                  <a:lnTo>
                    <a:pt x="1869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9" name="Google Shape;5479;p20"/>
            <p:cNvSpPr/>
            <p:nvPr/>
          </p:nvSpPr>
          <p:spPr>
            <a:xfrm>
              <a:off x="5615175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7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6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0" name="Google Shape;5480;p20"/>
            <p:cNvSpPr/>
            <p:nvPr/>
          </p:nvSpPr>
          <p:spPr>
            <a:xfrm>
              <a:off x="6075650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2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7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1" name="Google Shape;5481;p20"/>
            <p:cNvSpPr/>
            <p:nvPr/>
          </p:nvSpPr>
          <p:spPr>
            <a:xfrm>
              <a:off x="6532800" y="501637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335" y="1"/>
                  </a:moveTo>
                  <a:lnTo>
                    <a:pt x="801" y="134"/>
                  </a:lnTo>
                  <a:lnTo>
                    <a:pt x="400" y="401"/>
                  </a:lnTo>
                  <a:lnTo>
                    <a:pt x="134" y="802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0" y="2137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5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2" name="Google Shape;5482;p20"/>
            <p:cNvSpPr/>
            <p:nvPr/>
          </p:nvSpPr>
          <p:spPr>
            <a:xfrm>
              <a:off x="1023775" y="5413475"/>
              <a:ext cx="63400" cy="63400"/>
            </a:xfrm>
            <a:custGeom>
              <a:rect b="b" l="l" r="r" t="t"/>
              <a:pathLst>
                <a:path extrusionOk="0" h="2536" w="2536">
                  <a:moveTo>
                    <a:pt x="1201" y="0"/>
                  </a:moveTo>
                  <a:lnTo>
                    <a:pt x="667" y="134"/>
                  </a:lnTo>
                  <a:lnTo>
                    <a:pt x="400" y="400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5"/>
                  </a:lnTo>
                  <a:lnTo>
                    <a:pt x="2536" y="1335"/>
                  </a:lnTo>
                  <a:lnTo>
                    <a:pt x="2402" y="801"/>
                  </a:lnTo>
                  <a:lnTo>
                    <a:pt x="2136" y="400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3" name="Google Shape;5483;p20"/>
            <p:cNvSpPr/>
            <p:nvPr/>
          </p:nvSpPr>
          <p:spPr>
            <a:xfrm>
              <a:off x="1480900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5" y="0"/>
                  </a:moveTo>
                  <a:lnTo>
                    <a:pt x="801" y="134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4" name="Google Shape;5484;p20"/>
            <p:cNvSpPr/>
            <p:nvPr/>
          </p:nvSpPr>
          <p:spPr>
            <a:xfrm>
              <a:off x="1941375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202" y="0"/>
                  </a:moveTo>
                  <a:lnTo>
                    <a:pt x="801" y="134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5" name="Google Shape;5485;p20"/>
            <p:cNvSpPr/>
            <p:nvPr/>
          </p:nvSpPr>
          <p:spPr>
            <a:xfrm>
              <a:off x="2401850" y="5413475"/>
              <a:ext cx="60100" cy="63400"/>
            </a:xfrm>
            <a:custGeom>
              <a:rect b="b" l="l" r="r" t="t"/>
              <a:pathLst>
                <a:path extrusionOk="0" h="2536" w="2404">
                  <a:moveTo>
                    <a:pt x="1202" y="0"/>
                  </a:moveTo>
                  <a:lnTo>
                    <a:pt x="668" y="134"/>
                  </a:lnTo>
                  <a:lnTo>
                    <a:pt x="268" y="400"/>
                  </a:lnTo>
                  <a:lnTo>
                    <a:pt x="1" y="801"/>
                  </a:lnTo>
                  <a:lnTo>
                    <a:pt x="1" y="1335"/>
                  </a:lnTo>
                  <a:lnTo>
                    <a:pt x="1" y="1735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6" name="Google Shape;5486;p20"/>
            <p:cNvSpPr/>
            <p:nvPr/>
          </p:nvSpPr>
          <p:spPr>
            <a:xfrm>
              <a:off x="2859000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5" y="0"/>
                  </a:moveTo>
                  <a:lnTo>
                    <a:pt x="801" y="134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7" name="Google Shape;5487;p20"/>
            <p:cNvSpPr/>
            <p:nvPr/>
          </p:nvSpPr>
          <p:spPr>
            <a:xfrm>
              <a:off x="3319475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201" y="0"/>
                  </a:moveTo>
                  <a:lnTo>
                    <a:pt x="801" y="134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8" name="Google Shape;5488;p20"/>
            <p:cNvSpPr/>
            <p:nvPr/>
          </p:nvSpPr>
          <p:spPr>
            <a:xfrm>
              <a:off x="3779950" y="5413475"/>
              <a:ext cx="60075" cy="63400"/>
            </a:xfrm>
            <a:custGeom>
              <a:rect b="b" l="l" r="r" t="t"/>
              <a:pathLst>
                <a:path extrusionOk="0" h="2536" w="2403">
                  <a:moveTo>
                    <a:pt x="1202" y="0"/>
                  </a:moveTo>
                  <a:lnTo>
                    <a:pt x="668" y="134"/>
                  </a:lnTo>
                  <a:lnTo>
                    <a:pt x="267" y="400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5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9" name="Google Shape;5489;p20"/>
            <p:cNvSpPr/>
            <p:nvPr/>
          </p:nvSpPr>
          <p:spPr>
            <a:xfrm>
              <a:off x="4237075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6" y="0"/>
                  </a:moveTo>
                  <a:lnTo>
                    <a:pt x="802" y="134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4"/>
                  </a:lnTo>
                  <a:lnTo>
                    <a:pt x="13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0" name="Google Shape;5490;p20"/>
            <p:cNvSpPr/>
            <p:nvPr/>
          </p:nvSpPr>
          <p:spPr>
            <a:xfrm>
              <a:off x="4697550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202" y="0"/>
                  </a:moveTo>
                  <a:lnTo>
                    <a:pt x="802" y="134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1" name="Google Shape;5491;p20"/>
            <p:cNvSpPr/>
            <p:nvPr/>
          </p:nvSpPr>
          <p:spPr>
            <a:xfrm>
              <a:off x="5154700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5" y="0"/>
                  </a:moveTo>
                  <a:lnTo>
                    <a:pt x="801" y="134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5"/>
                  </a:lnTo>
                  <a:lnTo>
                    <a:pt x="2536" y="1335"/>
                  </a:lnTo>
                  <a:lnTo>
                    <a:pt x="2536" y="801"/>
                  </a:lnTo>
                  <a:lnTo>
                    <a:pt x="2269" y="400"/>
                  </a:lnTo>
                  <a:lnTo>
                    <a:pt x="1869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2" name="Google Shape;5492;p20"/>
            <p:cNvSpPr/>
            <p:nvPr/>
          </p:nvSpPr>
          <p:spPr>
            <a:xfrm>
              <a:off x="5615175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5" y="0"/>
                  </a:moveTo>
                  <a:lnTo>
                    <a:pt x="801" y="134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3" name="Google Shape;5493;p20"/>
            <p:cNvSpPr/>
            <p:nvPr/>
          </p:nvSpPr>
          <p:spPr>
            <a:xfrm>
              <a:off x="6075650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202" y="0"/>
                  </a:moveTo>
                  <a:lnTo>
                    <a:pt x="668" y="134"/>
                  </a:lnTo>
                  <a:lnTo>
                    <a:pt x="267" y="400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4" name="Google Shape;5494;p20"/>
            <p:cNvSpPr/>
            <p:nvPr/>
          </p:nvSpPr>
          <p:spPr>
            <a:xfrm>
              <a:off x="6532800" y="5413475"/>
              <a:ext cx="63400" cy="63400"/>
            </a:xfrm>
            <a:custGeom>
              <a:rect b="b" l="l" r="r" t="t"/>
              <a:pathLst>
                <a:path extrusionOk="0" h="2536" w="2536">
                  <a:moveTo>
                    <a:pt x="1335" y="0"/>
                  </a:moveTo>
                  <a:lnTo>
                    <a:pt x="801" y="134"/>
                  </a:lnTo>
                  <a:lnTo>
                    <a:pt x="400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495" name="Google Shape;5495;p20"/>
          <p:cNvSpPr/>
          <p:nvPr/>
        </p:nvSpPr>
        <p:spPr>
          <a:xfrm flipH="1">
            <a:off x="-509276" y="-1129525"/>
            <a:ext cx="939600" cy="37218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496" name="Google Shape;5496;p20"/>
          <p:cNvCxnSpPr/>
          <p:nvPr/>
        </p:nvCxnSpPr>
        <p:spPr>
          <a:xfrm flipH="1">
            <a:off x="8713674" y="1279650"/>
            <a:ext cx="1905600" cy="1903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5" name="Google Shape;385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32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p3"/>
          <p:cNvSpPr txBox="1"/>
          <p:nvPr>
            <p:ph type="title"/>
          </p:nvPr>
        </p:nvSpPr>
        <p:spPr>
          <a:xfrm>
            <a:off x="720000" y="1763025"/>
            <a:ext cx="4623000" cy="162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87" name="Google Shape;387;p3"/>
          <p:cNvSpPr txBox="1"/>
          <p:nvPr>
            <p:ph hasCustomPrompt="1" idx="2" type="title"/>
          </p:nvPr>
        </p:nvSpPr>
        <p:spPr>
          <a:xfrm>
            <a:off x="720000" y="815875"/>
            <a:ext cx="1056900" cy="77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4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88" name="Google Shape;388;p3"/>
          <p:cNvSpPr txBox="1"/>
          <p:nvPr>
            <p:ph idx="1" type="subTitle"/>
          </p:nvPr>
        </p:nvSpPr>
        <p:spPr>
          <a:xfrm>
            <a:off x="720000" y="3602925"/>
            <a:ext cx="3081000" cy="7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97" name="Shape 5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98" name="Google Shape;5498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5499" name="Google Shape;5499;p21"/>
          <p:cNvSpPr txBox="1"/>
          <p:nvPr>
            <p:ph hasCustomPrompt="1" type="title"/>
          </p:nvPr>
        </p:nvSpPr>
        <p:spPr>
          <a:xfrm>
            <a:off x="2223588" y="670225"/>
            <a:ext cx="4696800" cy="76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5500" name="Google Shape;5500;p21"/>
          <p:cNvSpPr txBox="1"/>
          <p:nvPr>
            <p:ph idx="1" type="subTitle"/>
          </p:nvPr>
        </p:nvSpPr>
        <p:spPr>
          <a:xfrm>
            <a:off x="2223600" y="1439125"/>
            <a:ext cx="4696800" cy="30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5501" name="Google Shape;5501;p21"/>
          <p:cNvSpPr txBox="1"/>
          <p:nvPr>
            <p:ph hasCustomPrompt="1" idx="2" type="title"/>
          </p:nvPr>
        </p:nvSpPr>
        <p:spPr>
          <a:xfrm>
            <a:off x="2223588" y="1967931"/>
            <a:ext cx="4696800" cy="76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5502" name="Google Shape;5502;p21"/>
          <p:cNvSpPr txBox="1"/>
          <p:nvPr>
            <p:ph idx="3" type="subTitle"/>
          </p:nvPr>
        </p:nvSpPr>
        <p:spPr>
          <a:xfrm>
            <a:off x="2223600" y="2736825"/>
            <a:ext cx="4696800" cy="30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5503" name="Google Shape;5503;p21"/>
          <p:cNvSpPr txBox="1"/>
          <p:nvPr>
            <p:ph hasCustomPrompt="1" idx="4" type="title"/>
          </p:nvPr>
        </p:nvSpPr>
        <p:spPr>
          <a:xfrm>
            <a:off x="2223588" y="3265638"/>
            <a:ext cx="4696800" cy="76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5504" name="Google Shape;5504;p21"/>
          <p:cNvSpPr txBox="1"/>
          <p:nvPr>
            <p:ph idx="5" type="subTitle"/>
          </p:nvPr>
        </p:nvSpPr>
        <p:spPr>
          <a:xfrm>
            <a:off x="2223600" y="4034549"/>
            <a:ext cx="4696800" cy="30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cxnSp>
        <p:nvCxnSpPr>
          <p:cNvPr id="5505" name="Google Shape;5505;p21"/>
          <p:cNvCxnSpPr/>
          <p:nvPr/>
        </p:nvCxnSpPr>
        <p:spPr>
          <a:xfrm flipH="1">
            <a:off x="6107050" y="3464125"/>
            <a:ext cx="1905600" cy="1903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06" name="Google Shape;5506;p21"/>
          <p:cNvSpPr/>
          <p:nvPr/>
        </p:nvSpPr>
        <p:spPr>
          <a:xfrm>
            <a:off x="8522575" y="3011850"/>
            <a:ext cx="1385400" cy="30033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507" name="Google Shape;5507;p21"/>
          <p:cNvGrpSpPr/>
          <p:nvPr/>
        </p:nvGrpSpPr>
        <p:grpSpPr>
          <a:xfrm>
            <a:off x="7756444" y="-494909"/>
            <a:ext cx="1934189" cy="1818370"/>
            <a:chOff x="1023775" y="238125"/>
            <a:chExt cx="5572425" cy="5238750"/>
          </a:xfrm>
        </p:grpSpPr>
        <p:sp>
          <p:nvSpPr>
            <p:cNvPr id="5508" name="Google Shape;5508;p21"/>
            <p:cNvSpPr/>
            <p:nvPr/>
          </p:nvSpPr>
          <p:spPr>
            <a:xfrm>
              <a:off x="1023775" y="238125"/>
              <a:ext cx="63400" cy="63400"/>
            </a:xfrm>
            <a:custGeom>
              <a:rect b="b" l="l" r="r" t="t"/>
              <a:pathLst>
                <a:path extrusionOk="0" h="2536" w="2536">
                  <a:moveTo>
                    <a:pt x="1201" y="0"/>
                  </a:moveTo>
                  <a:lnTo>
                    <a:pt x="667" y="133"/>
                  </a:lnTo>
                  <a:lnTo>
                    <a:pt x="400" y="400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400" y="2136"/>
                  </a:lnTo>
                  <a:lnTo>
                    <a:pt x="667" y="2402"/>
                  </a:lnTo>
                  <a:lnTo>
                    <a:pt x="1201" y="2536"/>
                  </a:lnTo>
                  <a:lnTo>
                    <a:pt x="1735" y="2402"/>
                  </a:lnTo>
                  <a:lnTo>
                    <a:pt x="2136" y="2136"/>
                  </a:lnTo>
                  <a:lnTo>
                    <a:pt x="2402" y="1735"/>
                  </a:lnTo>
                  <a:lnTo>
                    <a:pt x="2536" y="1335"/>
                  </a:lnTo>
                  <a:lnTo>
                    <a:pt x="2402" y="801"/>
                  </a:lnTo>
                  <a:lnTo>
                    <a:pt x="2136" y="400"/>
                  </a:lnTo>
                  <a:lnTo>
                    <a:pt x="1735" y="133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9" name="Google Shape;5509;p21"/>
            <p:cNvSpPr/>
            <p:nvPr/>
          </p:nvSpPr>
          <p:spPr>
            <a:xfrm>
              <a:off x="1480900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5" y="0"/>
                  </a:moveTo>
                  <a:lnTo>
                    <a:pt x="801" y="133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2"/>
                  </a:lnTo>
                  <a:lnTo>
                    <a:pt x="1335" y="2536"/>
                  </a:lnTo>
                  <a:lnTo>
                    <a:pt x="1736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3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0" name="Google Shape;5510;p21"/>
            <p:cNvSpPr/>
            <p:nvPr/>
          </p:nvSpPr>
          <p:spPr>
            <a:xfrm>
              <a:off x="1941375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202" y="0"/>
                  </a:moveTo>
                  <a:lnTo>
                    <a:pt x="801" y="133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2"/>
                  </a:lnTo>
                  <a:lnTo>
                    <a:pt x="1202" y="2536"/>
                  </a:lnTo>
                  <a:lnTo>
                    <a:pt x="1736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3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1" name="Google Shape;5511;p21"/>
            <p:cNvSpPr/>
            <p:nvPr/>
          </p:nvSpPr>
          <p:spPr>
            <a:xfrm>
              <a:off x="2401850" y="238125"/>
              <a:ext cx="60100" cy="63400"/>
            </a:xfrm>
            <a:custGeom>
              <a:rect b="b" l="l" r="r" t="t"/>
              <a:pathLst>
                <a:path extrusionOk="0" h="2536" w="2404">
                  <a:moveTo>
                    <a:pt x="1202" y="0"/>
                  </a:moveTo>
                  <a:lnTo>
                    <a:pt x="668" y="133"/>
                  </a:lnTo>
                  <a:lnTo>
                    <a:pt x="268" y="400"/>
                  </a:lnTo>
                  <a:lnTo>
                    <a:pt x="1" y="801"/>
                  </a:lnTo>
                  <a:lnTo>
                    <a:pt x="1" y="1335"/>
                  </a:lnTo>
                  <a:lnTo>
                    <a:pt x="1" y="1735"/>
                  </a:lnTo>
                  <a:lnTo>
                    <a:pt x="268" y="2136"/>
                  </a:lnTo>
                  <a:lnTo>
                    <a:pt x="668" y="2402"/>
                  </a:lnTo>
                  <a:lnTo>
                    <a:pt x="1202" y="2536"/>
                  </a:lnTo>
                  <a:lnTo>
                    <a:pt x="1736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3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2" name="Google Shape;5512;p21"/>
            <p:cNvSpPr/>
            <p:nvPr/>
          </p:nvSpPr>
          <p:spPr>
            <a:xfrm>
              <a:off x="2859000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5" y="0"/>
                  </a:moveTo>
                  <a:lnTo>
                    <a:pt x="801" y="133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2"/>
                  </a:lnTo>
                  <a:lnTo>
                    <a:pt x="1335" y="2536"/>
                  </a:lnTo>
                  <a:lnTo>
                    <a:pt x="1735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5" y="133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3" name="Google Shape;5513;p21"/>
            <p:cNvSpPr/>
            <p:nvPr/>
          </p:nvSpPr>
          <p:spPr>
            <a:xfrm>
              <a:off x="3319475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201" y="0"/>
                  </a:moveTo>
                  <a:lnTo>
                    <a:pt x="801" y="133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2"/>
                  </a:lnTo>
                  <a:lnTo>
                    <a:pt x="1201" y="2536"/>
                  </a:lnTo>
                  <a:lnTo>
                    <a:pt x="1735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5" y="133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4" name="Google Shape;5514;p21"/>
            <p:cNvSpPr/>
            <p:nvPr/>
          </p:nvSpPr>
          <p:spPr>
            <a:xfrm>
              <a:off x="3779950" y="238125"/>
              <a:ext cx="60075" cy="63400"/>
            </a:xfrm>
            <a:custGeom>
              <a:rect b="b" l="l" r="r" t="t"/>
              <a:pathLst>
                <a:path extrusionOk="0" h="2536" w="2403">
                  <a:moveTo>
                    <a:pt x="1202" y="0"/>
                  </a:moveTo>
                  <a:lnTo>
                    <a:pt x="668" y="133"/>
                  </a:lnTo>
                  <a:lnTo>
                    <a:pt x="267" y="400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2"/>
                  </a:lnTo>
                  <a:lnTo>
                    <a:pt x="1202" y="2536"/>
                  </a:lnTo>
                  <a:lnTo>
                    <a:pt x="1735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5" y="133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5" name="Google Shape;5515;p21"/>
            <p:cNvSpPr/>
            <p:nvPr/>
          </p:nvSpPr>
          <p:spPr>
            <a:xfrm>
              <a:off x="4237075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6" y="0"/>
                  </a:moveTo>
                  <a:lnTo>
                    <a:pt x="802" y="133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2"/>
                  </a:lnTo>
                  <a:lnTo>
                    <a:pt x="1336" y="2536"/>
                  </a:lnTo>
                  <a:lnTo>
                    <a:pt x="1736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3"/>
                  </a:lnTo>
                  <a:lnTo>
                    <a:pt x="13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6" name="Google Shape;5516;p21"/>
            <p:cNvSpPr/>
            <p:nvPr/>
          </p:nvSpPr>
          <p:spPr>
            <a:xfrm>
              <a:off x="4697550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202" y="0"/>
                  </a:moveTo>
                  <a:lnTo>
                    <a:pt x="802" y="133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2"/>
                  </a:lnTo>
                  <a:lnTo>
                    <a:pt x="1202" y="2536"/>
                  </a:lnTo>
                  <a:lnTo>
                    <a:pt x="1736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3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7" name="Google Shape;5517;p21"/>
            <p:cNvSpPr/>
            <p:nvPr/>
          </p:nvSpPr>
          <p:spPr>
            <a:xfrm>
              <a:off x="5154700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5" y="0"/>
                  </a:moveTo>
                  <a:lnTo>
                    <a:pt x="801" y="133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2"/>
                  </a:lnTo>
                  <a:lnTo>
                    <a:pt x="1335" y="2536"/>
                  </a:lnTo>
                  <a:lnTo>
                    <a:pt x="1869" y="2402"/>
                  </a:lnTo>
                  <a:lnTo>
                    <a:pt x="2269" y="2136"/>
                  </a:lnTo>
                  <a:lnTo>
                    <a:pt x="2536" y="1735"/>
                  </a:lnTo>
                  <a:lnTo>
                    <a:pt x="2536" y="1335"/>
                  </a:lnTo>
                  <a:lnTo>
                    <a:pt x="2536" y="801"/>
                  </a:lnTo>
                  <a:lnTo>
                    <a:pt x="2269" y="400"/>
                  </a:lnTo>
                  <a:lnTo>
                    <a:pt x="1869" y="133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8" name="Google Shape;5518;p21"/>
            <p:cNvSpPr/>
            <p:nvPr/>
          </p:nvSpPr>
          <p:spPr>
            <a:xfrm>
              <a:off x="5615175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5" y="0"/>
                  </a:moveTo>
                  <a:lnTo>
                    <a:pt x="801" y="133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2"/>
                  </a:lnTo>
                  <a:lnTo>
                    <a:pt x="1335" y="2536"/>
                  </a:lnTo>
                  <a:lnTo>
                    <a:pt x="1736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3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9" name="Google Shape;5519;p21"/>
            <p:cNvSpPr/>
            <p:nvPr/>
          </p:nvSpPr>
          <p:spPr>
            <a:xfrm>
              <a:off x="6075650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202" y="0"/>
                  </a:moveTo>
                  <a:lnTo>
                    <a:pt x="668" y="133"/>
                  </a:lnTo>
                  <a:lnTo>
                    <a:pt x="267" y="400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2"/>
                  </a:lnTo>
                  <a:lnTo>
                    <a:pt x="1202" y="2536"/>
                  </a:lnTo>
                  <a:lnTo>
                    <a:pt x="1736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3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0" name="Google Shape;5520;p21"/>
            <p:cNvSpPr/>
            <p:nvPr/>
          </p:nvSpPr>
          <p:spPr>
            <a:xfrm>
              <a:off x="6532800" y="238125"/>
              <a:ext cx="63400" cy="63400"/>
            </a:xfrm>
            <a:custGeom>
              <a:rect b="b" l="l" r="r" t="t"/>
              <a:pathLst>
                <a:path extrusionOk="0" h="2536" w="2536">
                  <a:moveTo>
                    <a:pt x="1335" y="0"/>
                  </a:moveTo>
                  <a:lnTo>
                    <a:pt x="801" y="133"/>
                  </a:lnTo>
                  <a:lnTo>
                    <a:pt x="400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0" y="2136"/>
                  </a:lnTo>
                  <a:lnTo>
                    <a:pt x="801" y="2402"/>
                  </a:lnTo>
                  <a:lnTo>
                    <a:pt x="1335" y="2536"/>
                  </a:lnTo>
                  <a:lnTo>
                    <a:pt x="1735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5" y="133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1" name="Google Shape;5521;p21"/>
            <p:cNvSpPr/>
            <p:nvPr/>
          </p:nvSpPr>
          <p:spPr>
            <a:xfrm>
              <a:off x="1023775" y="63852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667" y="1"/>
                  </a:moveTo>
                  <a:lnTo>
                    <a:pt x="400" y="268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6"/>
                  </a:lnTo>
                  <a:lnTo>
                    <a:pt x="2536" y="1202"/>
                  </a:lnTo>
                  <a:lnTo>
                    <a:pt x="2402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2" name="Google Shape;5522;p21"/>
            <p:cNvSpPr/>
            <p:nvPr/>
          </p:nvSpPr>
          <p:spPr>
            <a:xfrm>
              <a:off x="1480900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3" name="Google Shape;5523;p21"/>
            <p:cNvSpPr/>
            <p:nvPr/>
          </p:nvSpPr>
          <p:spPr>
            <a:xfrm>
              <a:off x="1941375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4" name="Google Shape;5524;p21"/>
            <p:cNvSpPr/>
            <p:nvPr/>
          </p:nvSpPr>
          <p:spPr>
            <a:xfrm>
              <a:off x="2401850" y="638525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668" y="1"/>
                  </a:moveTo>
                  <a:lnTo>
                    <a:pt x="268" y="268"/>
                  </a:lnTo>
                  <a:lnTo>
                    <a:pt x="1" y="668"/>
                  </a:lnTo>
                  <a:lnTo>
                    <a:pt x="1" y="1202"/>
                  </a:lnTo>
                  <a:lnTo>
                    <a:pt x="1" y="1736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5" name="Google Shape;5525;p21"/>
            <p:cNvSpPr/>
            <p:nvPr/>
          </p:nvSpPr>
          <p:spPr>
            <a:xfrm>
              <a:off x="2859000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6" name="Google Shape;5526;p21"/>
            <p:cNvSpPr/>
            <p:nvPr/>
          </p:nvSpPr>
          <p:spPr>
            <a:xfrm>
              <a:off x="3319475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7" name="Google Shape;5527;p21"/>
            <p:cNvSpPr/>
            <p:nvPr/>
          </p:nvSpPr>
          <p:spPr>
            <a:xfrm>
              <a:off x="3779950" y="638525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668" y="1"/>
                  </a:moveTo>
                  <a:lnTo>
                    <a:pt x="267" y="268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8" name="Google Shape;5528;p21"/>
            <p:cNvSpPr/>
            <p:nvPr/>
          </p:nvSpPr>
          <p:spPr>
            <a:xfrm>
              <a:off x="4237075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2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9" name="Google Shape;5529;p21"/>
            <p:cNvSpPr/>
            <p:nvPr/>
          </p:nvSpPr>
          <p:spPr>
            <a:xfrm>
              <a:off x="4697550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2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0" name="Google Shape;5530;p21"/>
            <p:cNvSpPr/>
            <p:nvPr/>
          </p:nvSpPr>
          <p:spPr>
            <a:xfrm>
              <a:off x="5154700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6"/>
                  </a:lnTo>
                  <a:lnTo>
                    <a:pt x="2536" y="1202"/>
                  </a:lnTo>
                  <a:lnTo>
                    <a:pt x="2536" y="668"/>
                  </a:lnTo>
                  <a:lnTo>
                    <a:pt x="2269" y="268"/>
                  </a:lnTo>
                  <a:lnTo>
                    <a:pt x="18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1" name="Google Shape;5531;p21"/>
            <p:cNvSpPr/>
            <p:nvPr/>
          </p:nvSpPr>
          <p:spPr>
            <a:xfrm>
              <a:off x="5615175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2" name="Google Shape;5532;p21"/>
            <p:cNvSpPr/>
            <p:nvPr/>
          </p:nvSpPr>
          <p:spPr>
            <a:xfrm>
              <a:off x="6075650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668" y="1"/>
                  </a:moveTo>
                  <a:lnTo>
                    <a:pt x="267" y="268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3" name="Google Shape;5533;p21"/>
            <p:cNvSpPr/>
            <p:nvPr/>
          </p:nvSpPr>
          <p:spPr>
            <a:xfrm>
              <a:off x="6532800" y="63852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801" y="1"/>
                  </a:moveTo>
                  <a:lnTo>
                    <a:pt x="400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4" name="Google Shape;5534;p21"/>
            <p:cNvSpPr/>
            <p:nvPr/>
          </p:nvSpPr>
          <p:spPr>
            <a:xfrm>
              <a:off x="1023775" y="1035600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201" y="1"/>
                  </a:moveTo>
                  <a:lnTo>
                    <a:pt x="667" y="134"/>
                  </a:lnTo>
                  <a:lnTo>
                    <a:pt x="400" y="401"/>
                  </a:lnTo>
                  <a:lnTo>
                    <a:pt x="0" y="801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6"/>
                  </a:lnTo>
                  <a:lnTo>
                    <a:pt x="2536" y="1202"/>
                  </a:lnTo>
                  <a:lnTo>
                    <a:pt x="2402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5" name="Google Shape;5535;p21"/>
            <p:cNvSpPr/>
            <p:nvPr/>
          </p:nvSpPr>
          <p:spPr>
            <a:xfrm>
              <a:off x="1480900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6" name="Google Shape;5536;p21"/>
            <p:cNvSpPr/>
            <p:nvPr/>
          </p:nvSpPr>
          <p:spPr>
            <a:xfrm>
              <a:off x="1941375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7" name="Google Shape;5537;p21"/>
            <p:cNvSpPr/>
            <p:nvPr/>
          </p:nvSpPr>
          <p:spPr>
            <a:xfrm>
              <a:off x="2401850" y="1035600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1202" y="1"/>
                  </a:moveTo>
                  <a:lnTo>
                    <a:pt x="668" y="134"/>
                  </a:lnTo>
                  <a:lnTo>
                    <a:pt x="268" y="401"/>
                  </a:lnTo>
                  <a:lnTo>
                    <a:pt x="1" y="801"/>
                  </a:lnTo>
                  <a:lnTo>
                    <a:pt x="1" y="1202"/>
                  </a:lnTo>
                  <a:lnTo>
                    <a:pt x="1" y="1736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8" name="Google Shape;5538;p21"/>
            <p:cNvSpPr/>
            <p:nvPr/>
          </p:nvSpPr>
          <p:spPr>
            <a:xfrm>
              <a:off x="2859000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9" name="Google Shape;5539;p21"/>
            <p:cNvSpPr/>
            <p:nvPr/>
          </p:nvSpPr>
          <p:spPr>
            <a:xfrm>
              <a:off x="3319475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1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0" name="Google Shape;5540;p21"/>
            <p:cNvSpPr/>
            <p:nvPr/>
          </p:nvSpPr>
          <p:spPr>
            <a:xfrm>
              <a:off x="3779950" y="1035600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1202" y="1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1" name="Google Shape;5541;p21"/>
            <p:cNvSpPr/>
            <p:nvPr/>
          </p:nvSpPr>
          <p:spPr>
            <a:xfrm>
              <a:off x="4237075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6" y="1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2" name="Google Shape;5542;p21"/>
            <p:cNvSpPr/>
            <p:nvPr/>
          </p:nvSpPr>
          <p:spPr>
            <a:xfrm>
              <a:off x="4697550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3" name="Google Shape;5543;p21"/>
            <p:cNvSpPr/>
            <p:nvPr/>
          </p:nvSpPr>
          <p:spPr>
            <a:xfrm>
              <a:off x="5154700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6"/>
                  </a:lnTo>
                  <a:lnTo>
                    <a:pt x="2536" y="1202"/>
                  </a:lnTo>
                  <a:lnTo>
                    <a:pt x="2536" y="801"/>
                  </a:lnTo>
                  <a:lnTo>
                    <a:pt x="2269" y="401"/>
                  </a:lnTo>
                  <a:lnTo>
                    <a:pt x="1869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4" name="Google Shape;5544;p21"/>
            <p:cNvSpPr/>
            <p:nvPr/>
          </p:nvSpPr>
          <p:spPr>
            <a:xfrm>
              <a:off x="5615175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5" name="Google Shape;5545;p21"/>
            <p:cNvSpPr/>
            <p:nvPr/>
          </p:nvSpPr>
          <p:spPr>
            <a:xfrm>
              <a:off x="6075650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6" name="Google Shape;5546;p21"/>
            <p:cNvSpPr/>
            <p:nvPr/>
          </p:nvSpPr>
          <p:spPr>
            <a:xfrm>
              <a:off x="6532800" y="1035600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335" y="1"/>
                  </a:moveTo>
                  <a:lnTo>
                    <a:pt x="801" y="134"/>
                  </a:lnTo>
                  <a:lnTo>
                    <a:pt x="400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7" name="Google Shape;5547;p21"/>
            <p:cNvSpPr/>
            <p:nvPr/>
          </p:nvSpPr>
          <p:spPr>
            <a:xfrm>
              <a:off x="1023775" y="143267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201" y="1"/>
                  </a:moveTo>
                  <a:lnTo>
                    <a:pt x="667" y="134"/>
                  </a:lnTo>
                  <a:lnTo>
                    <a:pt x="400" y="401"/>
                  </a:lnTo>
                  <a:lnTo>
                    <a:pt x="0" y="802"/>
                  </a:lnTo>
                  <a:lnTo>
                    <a:pt x="0" y="1335"/>
                  </a:lnTo>
                  <a:lnTo>
                    <a:pt x="0" y="1736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6"/>
                  </a:lnTo>
                  <a:lnTo>
                    <a:pt x="2536" y="1335"/>
                  </a:lnTo>
                  <a:lnTo>
                    <a:pt x="2402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8" name="Google Shape;5548;p21"/>
            <p:cNvSpPr/>
            <p:nvPr/>
          </p:nvSpPr>
          <p:spPr>
            <a:xfrm>
              <a:off x="1480900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1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9" name="Google Shape;5549;p21"/>
            <p:cNvSpPr/>
            <p:nvPr/>
          </p:nvSpPr>
          <p:spPr>
            <a:xfrm>
              <a:off x="1941375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1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0" name="Google Shape;5550;p21"/>
            <p:cNvSpPr/>
            <p:nvPr/>
          </p:nvSpPr>
          <p:spPr>
            <a:xfrm>
              <a:off x="2401850" y="1432675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1202" y="1"/>
                  </a:moveTo>
                  <a:lnTo>
                    <a:pt x="668" y="134"/>
                  </a:lnTo>
                  <a:lnTo>
                    <a:pt x="268" y="401"/>
                  </a:lnTo>
                  <a:lnTo>
                    <a:pt x="1" y="802"/>
                  </a:lnTo>
                  <a:lnTo>
                    <a:pt x="1" y="1335"/>
                  </a:lnTo>
                  <a:lnTo>
                    <a:pt x="1" y="1736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1" name="Google Shape;5551;p21"/>
            <p:cNvSpPr/>
            <p:nvPr/>
          </p:nvSpPr>
          <p:spPr>
            <a:xfrm>
              <a:off x="2859000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2" name="Google Shape;5552;p21"/>
            <p:cNvSpPr/>
            <p:nvPr/>
          </p:nvSpPr>
          <p:spPr>
            <a:xfrm>
              <a:off x="3319475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1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3" name="Google Shape;5553;p21"/>
            <p:cNvSpPr/>
            <p:nvPr/>
          </p:nvSpPr>
          <p:spPr>
            <a:xfrm>
              <a:off x="3779950" y="1432675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1202" y="1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2"/>
                  </a:lnTo>
                  <a:lnTo>
                    <a:pt x="0" y="1335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4" name="Google Shape;5554;p21"/>
            <p:cNvSpPr/>
            <p:nvPr/>
          </p:nvSpPr>
          <p:spPr>
            <a:xfrm>
              <a:off x="4237075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6" y="1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1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5" name="Google Shape;5555;p21"/>
            <p:cNvSpPr/>
            <p:nvPr/>
          </p:nvSpPr>
          <p:spPr>
            <a:xfrm>
              <a:off x="4697550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1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6" name="Google Shape;5556;p21"/>
            <p:cNvSpPr/>
            <p:nvPr/>
          </p:nvSpPr>
          <p:spPr>
            <a:xfrm>
              <a:off x="5154700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6"/>
                  </a:lnTo>
                  <a:lnTo>
                    <a:pt x="2536" y="1335"/>
                  </a:lnTo>
                  <a:lnTo>
                    <a:pt x="2536" y="802"/>
                  </a:lnTo>
                  <a:lnTo>
                    <a:pt x="2269" y="401"/>
                  </a:lnTo>
                  <a:lnTo>
                    <a:pt x="1869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7" name="Google Shape;5557;p21"/>
            <p:cNvSpPr/>
            <p:nvPr/>
          </p:nvSpPr>
          <p:spPr>
            <a:xfrm>
              <a:off x="5615175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8" name="Google Shape;5558;p21"/>
            <p:cNvSpPr/>
            <p:nvPr/>
          </p:nvSpPr>
          <p:spPr>
            <a:xfrm>
              <a:off x="6075650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2"/>
                  </a:lnTo>
                  <a:lnTo>
                    <a:pt x="0" y="1335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9" name="Google Shape;5559;p21"/>
            <p:cNvSpPr/>
            <p:nvPr/>
          </p:nvSpPr>
          <p:spPr>
            <a:xfrm>
              <a:off x="6532800" y="143267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335" y="1"/>
                  </a:moveTo>
                  <a:lnTo>
                    <a:pt x="801" y="134"/>
                  </a:lnTo>
                  <a:lnTo>
                    <a:pt x="400" y="401"/>
                  </a:lnTo>
                  <a:lnTo>
                    <a:pt x="134" y="802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0" name="Google Shape;5560;p21"/>
            <p:cNvSpPr/>
            <p:nvPr/>
          </p:nvSpPr>
          <p:spPr>
            <a:xfrm>
              <a:off x="1023775" y="1833100"/>
              <a:ext cx="63400" cy="60075"/>
            </a:xfrm>
            <a:custGeom>
              <a:rect b="b" l="l" r="r" t="t"/>
              <a:pathLst>
                <a:path extrusionOk="0" h="2403" w="2536">
                  <a:moveTo>
                    <a:pt x="667" y="0"/>
                  </a:moveTo>
                  <a:lnTo>
                    <a:pt x="400" y="267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5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5"/>
                  </a:lnTo>
                  <a:lnTo>
                    <a:pt x="2536" y="1202"/>
                  </a:lnTo>
                  <a:lnTo>
                    <a:pt x="2402" y="668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1" name="Google Shape;5561;p21"/>
            <p:cNvSpPr/>
            <p:nvPr/>
          </p:nvSpPr>
          <p:spPr>
            <a:xfrm>
              <a:off x="1480900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801" y="0"/>
                  </a:moveTo>
                  <a:lnTo>
                    <a:pt x="401" y="267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2" name="Google Shape;5562;p21"/>
            <p:cNvSpPr/>
            <p:nvPr/>
          </p:nvSpPr>
          <p:spPr>
            <a:xfrm>
              <a:off x="1941375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801" y="0"/>
                  </a:moveTo>
                  <a:lnTo>
                    <a:pt x="401" y="267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3" name="Google Shape;5563;p21"/>
            <p:cNvSpPr/>
            <p:nvPr/>
          </p:nvSpPr>
          <p:spPr>
            <a:xfrm>
              <a:off x="2401850" y="1833100"/>
              <a:ext cx="60100" cy="60075"/>
            </a:xfrm>
            <a:custGeom>
              <a:rect b="b" l="l" r="r" t="t"/>
              <a:pathLst>
                <a:path extrusionOk="0" h="2403" w="2404">
                  <a:moveTo>
                    <a:pt x="668" y="0"/>
                  </a:moveTo>
                  <a:lnTo>
                    <a:pt x="268" y="267"/>
                  </a:lnTo>
                  <a:lnTo>
                    <a:pt x="1" y="668"/>
                  </a:lnTo>
                  <a:lnTo>
                    <a:pt x="1" y="1202"/>
                  </a:lnTo>
                  <a:lnTo>
                    <a:pt x="1" y="1735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4" name="Google Shape;5564;p21"/>
            <p:cNvSpPr/>
            <p:nvPr/>
          </p:nvSpPr>
          <p:spPr>
            <a:xfrm>
              <a:off x="2859000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801" y="0"/>
                  </a:moveTo>
                  <a:lnTo>
                    <a:pt x="401" y="267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5" name="Google Shape;5565;p21"/>
            <p:cNvSpPr/>
            <p:nvPr/>
          </p:nvSpPr>
          <p:spPr>
            <a:xfrm>
              <a:off x="3319475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801" y="0"/>
                  </a:moveTo>
                  <a:lnTo>
                    <a:pt x="401" y="267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6" name="Google Shape;5566;p21"/>
            <p:cNvSpPr/>
            <p:nvPr/>
          </p:nvSpPr>
          <p:spPr>
            <a:xfrm>
              <a:off x="3779950" y="1833100"/>
              <a:ext cx="60075" cy="60075"/>
            </a:xfrm>
            <a:custGeom>
              <a:rect b="b" l="l" r="r" t="t"/>
              <a:pathLst>
                <a:path extrusionOk="0" h="2403" w="2403">
                  <a:moveTo>
                    <a:pt x="668" y="0"/>
                  </a:moveTo>
                  <a:lnTo>
                    <a:pt x="267" y="267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7" name="Google Shape;5567;p21"/>
            <p:cNvSpPr/>
            <p:nvPr/>
          </p:nvSpPr>
          <p:spPr>
            <a:xfrm>
              <a:off x="4237075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802" y="0"/>
                  </a:moveTo>
                  <a:lnTo>
                    <a:pt x="401" y="267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8" name="Google Shape;5568;p21"/>
            <p:cNvSpPr/>
            <p:nvPr/>
          </p:nvSpPr>
          <p:spPr>
            <a:xfrm>
              <a:off x="4697550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802" y="0"/>
                  </a:moveTo>
                  <a:lnTo>
                    <a:pt x="401" y="267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9" name="Google Shape;5569;p21"/>
            <p:cNvSpPr/>
            <p:nvPr/>
          </p:nvSpPr>
          <p:spPr>
            <a:xfrm>
              <a:off x="5154700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801" y="0"/>
                  </a:moveTo>
                  <a:lnTo>
                    <a:pt x="401" y="267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5"/>
                  </a:lnTo>
                  <a:lnTo>
                    <a:pt x="2536" y="1202"/>
                  </a:lnTo>
                  <a:lnTo>
                    <a:pt x="2536" y="668"/>
                  </a:lnTo>
                  <a:lnTo>
                    <a:pt x="2269" y="267"/>
                  </a:lnTo>
                  <a:lnTo>
                    <a:pt x="18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0" name="Google Shape;5570;p21"/>
            <p:cNvSpPr/>
            <p:nvPr/>
          </p:nvSpPr>
          <p:spPr>
            <a:xfrm>
              <a:off x="5615175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801" y="0"/>
                  </a:moveTo>
                  <a:lnTo>
                    <a:pt x="401" y="267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1" name="Google Shape;5571;p21"/>
            <p:cNvSpPr/>
            <p:nvPr/>
          </p:nvSpPr>
          <p:spPr>
            <a:xfrm>
              <a:off x="6075650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668" y="0"/>
                  </a:moveTo>
                  <a:lnTo>
                    <a:pt x="267" y="267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2" name="Google Shape;5572;p21"/>
            <p:cNvSpPr/>
            <p:nvPr/>
          </p:nvSpPr>
          <p:spPr>
            <a:xfrm>
              <a:off x="6532800" y="1833100"/>
              <a:ext cx="63400" cy="60075"/>
            </a:xfrm>
            <a:custGeom>
              <a:rect b="b" l="l" r="r" t="t"/>
              <a:pathLst>
                <a:path extrusionOk="0" h="2403" w="2536">
                  <a:moveTo>
                    <a:pt x="801" y="0"/>
                  </a:moveTo>
                  <a:lnTo>
                    <a:pt x="400" y="267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5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3" name="Google Shape;5573;p21"/>
            <p:cNvSpPr/>
            <p:nvPr/>
          </p:nvSpPr>
          <p:spPr>
            <a:xfrm>
              <a:off x="1023775" y="223017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201" y="0"/>
                  </a:moveTo>
                  <a:lnTo>
                    <a:pt x="667" y="134"/>
                  </a:lnTo>
                  <a:lnTo>
                    <a:pt x="400" y="401"/>
                  </a:lnTo>
                  <a:lnTo>
                    <a:pt x="0" y="801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6"/>
                  </a:lnTo>
                  <a:lnTo>
                    <a:pt x="2536" y="1202"/>
                  </a:lnTo>
                  <a:lnTo>
                    <a:pt x="2402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4" name="Google Shape;5574;p21"/>
            <p:cNvSpPr/>
            <p:nvPr/>
          </p:nvSpPr>
          <p:spPr>
            <a:xfrm>
              <a:off x="1480900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5" name="Google Shape;5575;p21"/>
            <p:cNvSpPr/>
            <p:nvPr/>
          </p:nvSpPr>
          <p:spPr>
            <a:xfrm>
              <a:off x="1941375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6" name="Google Shape;5576;p21"/>
            <p:cNvSpPr/>
            <p:nvPr/>
          </p:nvSpPr>
          <p:spPr>
            <a:xfrm>
              <a:off x="2401850" y="2230175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1202" y="0"/>
                  </a:moveTo>
                  <a:lnTo>
                    <a:pt x="668" y="134"/>
                  </a:lnTo>
                  <a:lnTo>
                    <a:pt x="268" y="401"/>
                  </a:lnTo>
                  <a:lnTo>
                    <a:pt x="1" y="801"/>
                  </a:lnTo>
                  <a:lnTo>
                    <a:pt x="1" y="1202"/>
                  </a:lnTo>
                  <a:lnTo>
                    <a:pt x="1" y="1736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7" name="Google Shape;5577;p21"/>
            <p:cNvSpPr/>
            <p:nvPr/>
          </p:nvSpPr>
          <p:spPr>
            <a:xfrm>
              <a:off x="2859000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8" name="Google Shape;5578;p21"/>
            <p:cNvSpPr/>
            <p:nvPr/>
          </p:nvSpPr>
          <p:spPr>
            <a:xfrm>
              <a:off x="3319475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1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9" name="Google Shape;5579;p21"/>
            <p:cNvSpPr/>
            <p:nvPr/>
          </p:nvSpPr>
          <p:spPr>
            <a:xfrm>
              <a:off x="3779950" y="2230175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1202" y="0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0" name="Google Shape;5580;p21"/>
            <p:cNvSpPr/>
            <p:nvPr/>
          </p:nvSpPr>
          <p:spPr>
            <a:xfrm>
              <a:off x="4237075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6" y="0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1" name="Google Shape;5581;p21"/>
            <p:cNvSpPr/>
            <p:nvPr/>
          </p:nvSpPr>
          <p:spPr>
            <a:xfrm>
              <a:off x="4697550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2" name="Google Shape;5582;p21"/>
            <p:cNvSpPr/>
            <p:nvPr/>
          </p:nvSpPr>
          <p:spPr>
            <a:xfrm>
              <a:off x="5154700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6"/>
                  </a:lnTo>
                  <a:lnTo>
                    <a:pt x="2536" y="1202"/>
                  </a:lnTo>
                  <a:lnTo>
                    <a:pt x="2536" y="801"/>
                  </a:lnTo>
                  <a:lnTo>
                    <a:pt x="2269" y="401"/>
                  </a:lnTo>
                  <a:lnTo>
                    <a:pt x="1869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3" name="Google Shape;5583;p21"/>
            <p:cNvSpPr/>
            <p:nvPr/>
          </p:nvSpPr>
          <p:spPr>
            <a:xfrm>
              <a:off x="5615175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4" name="Google Shape;5584;p21"/>
            <p:cNvSpPr/>
            <p:nvPr/>
          </p:nvSpPr>
          <p:spPr>
            <a:xfrm>
              <a:off x="6075650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5" name="Google Shape;5585;p21"/>
            <p:cNvSpPr/>
            <p:nvPr/>
          </p:nvSpPr>
          <p:spPr>
            <a:xfrm>
              <a:off x="6532800" y="223017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335" y="0"/>
                  </a:moveTo>
                  <a:lnTo>
                    <a:pt x="801" y="134"/>
                  </a:lnTo>
                  <a:lnTo>
                    <a:pt x="400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6" name="Google Shape;5586;p21"/>
            <p:cNvSpPr/>
            <p:nvPr/>
          </p:nvSpPr>
          <p:spPr>
            <a:xfrm>
              <a:off x="1023775" y="2627250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201" y="0"/>
                  </a:moveTo>
                  <a:lnTo>
                    <a:pt x="667" y="134"/>
                  </a:lnTo>
                  <a:lnTo>
                    <a:pt x="400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6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6"/>
                  </a:lnTo>
                  <a:lnTo>
                    <a:pt x="2536" y="1335"/>
                  </a:lnTo>
                  <a:lnTo>
                    <a:pt x="2402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7" name="Google Shape;5587;p21"/>
            <p:cNvSpPr/>
            <p:nvPr/>
          </p:nvSpPr>
          <p:spPr>
            <a:xfrm>
              <a:off x="1480900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8" name="Google Shape;5588;p21"/>
            <p:cNvSpPr/>
            <p:nvPr/>
          </p:nvSpPr>
          <p:spPr>
            <a:xfrm>
              <a:off x="1941375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9" name="Google Shape;5589;p21"/>
            <p:cNvSpPr/>
            <p:nvPr/>
          </p:nvSpPr>
          <p:spPr>
            <a:xfrm>
              <a:off x="2401850" y="2627250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1202" y="0"/>
                  </a:moveTo>
                  <a:lnTo>
                    <a:pt x="668" y="134"/>
                  </a:lnTo>
                  <a:lnTo>
                    <a:pt x="268" y="401"/>
                  </a:lnTo>
                  <a:lnTo>
                    <a:pt x="1" y="801"/>
                  </a:lnTo>
                  <a:lnTo>
                    <a:pt x="1" y="1335"/>
                  </a:lnTo>
                  <a:lnTo>
                    <a:pt x="1" y="1736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0" name="Google Shape;5590;p21"/>
            <p:cNvSpPr/>
            <p:nvPr/>
          </p:nvSpPr>
          <p:spPr>
            <a:xfrm>
              <a:off x="2859000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1" name="Google Shape;5591;p21"/>
            <p:cNvSpPr/>
            <p:nvPr/>
          </p:nvSpPr>
          <p:spPr>
            <a:xfrm>
              <a:off x="3319475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1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2" name="Google Shape;5592;p21"/>
            <p:cNvSpPr/>
            <p:nvPr/>
          </p:nvSpPr>
          <p:spPr>
            <a:xfrm>
              <a:off x="3779950" y="2627250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1202" y="0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3" name="Google Shape;5593;p21"/>
            <p:cNvSpPr/>
            <p:nvPr/>
          </p:nvSpPr>
          <p:spPr>
            <a:xfrm>
              <a:off x="4237075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6" y="0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4" name="Google Shape;5594;p21"/>
            <p:cNvSpPr/>
            <p:nvPr/>
          </p:nvSpPr>
          <p:spPr>
            <a:xfrm>
              <a:off x="4697550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5" name="Google Shape;5595;p21"/>
            <p:cNvSpPr/>
            <p:nvPr/>
          </p:nvSpPr>
          <p:spPr>
            <a:xfrm>
              <a:off x="5154700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6"/>
                  </a:lnTo>
                  <a:lnTo>
                    <a:pt x="2536" y="1335"/>
                  </a:lnTo>
                  <a:lnTo>
                    <a:pt x="2536" y="801"/>
                  </a:lnTo>
                  <a:lnTo>
                    <a:pt x="2269" y="401"/>
                  </a:lnTo>
                  <a:lnTo>
                    <a:pt x="1869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6" name="Google Shape;5596;p21"/>
            <p:cNvSpPr/>
            <p:nvPr/>
          </p:nvSpPr>
          <p:spPr>
            <a:xfrm>
              <a:off x="5615175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7" name="Google Shape;5597;p21"/>
            <p:cNvSpPr/>
            <p:nvPr/>
          </p:nvSpPr>
          <p:spPr>
            <a:xfrm>
              <a:off x="6075650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8" name="Google Shape;5598;p21"/>
            <p:cNvSpPr/>
            <p:nvPr/>
          </p:nvSpPr>
          <p:spPr>
            <a:xfrm>
              <a:off x="6532800" y="2627250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335" y="0"/>
                  </a:moveTo>
                  <a:lnTo>
                    <a:pt x="801" y="134"/>
                  </a:lnTo>
                  <a:lnTo>
                    <a:pt x="400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9" name="Google Shape;5599;p21"/>
            <p:cNvSpPr/>
            <p:nvPr/>
          </p:nvSpPr>
          <p:spPr>
            <a:xfrm>
              <a:off x="1023775" y="302432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201" y="1"/>
                  </a:moveTo>
                  <a:lnTo>
                    <a:pt x="667" y="134"/>
                  </a:lnTo>
                  <a:lnTo>
                    <a:pt x="400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869"/>
                  </a:lnTo>
                  <a:lnTo>
                    <a:pt x="400" y="2270"/>
                  </a:lnTo>
                  <a:lnTo>
                    <a:pt x="667" y="2537"/>
                  </a:lnTo>
                  <a:lnTo>
                    <a:pt x="1735" y="2537"/>
                  </a:lnTo>
                  <a:lnTo>
                    <a:pt x="2136" y="2270"/>
                  </a:lnTo>
                  <a:lnTo>
                    <a:pt x="2402" y="1869"/>
                  </a:lnTo>
                  <a:lnTo>
                    <a:pt x="2536" y="1335"/>
                  </a:lnTo>
                  <a:lnTo>
                    <a:pt x="2402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0" name="Google Shape;5600;p21"/>
            <p:cNvSpPr/>
            <p:nvPr/>
          </p:nvSpPr>
          <p:spPr>
            <a:xfrm>
              <a:off x="1480900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869"/>
                  </a:lnTo>
                  <a:lnTo>
                    <a:pt x="401" y="2270"/>
                  </a:lnTo>
                  <a:lnTo>
                    <a:pt x="801" y="2537"/>
                  </a:lnTo>
                  <a:lnTo>
                    <a:pt x="1736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1" name="Google Shape;5601;p21"/>
            <p:cNvSpPr/>
            <p:nvPr/>
          </p:nvSpPr>
          <p:spPr>
            <a:xfrm>
              <a:off x="1941375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869"/>
                  </a:lnTo>
                  <a:lnTo>
                    <a:pt x="401" y="2270"/>
                  </a:lnTo>
                  <a:lnTo>
                    <a:pt x="801" y="2537"/>
                  </a:lnTo>
                  <a:lnTo>
                    <a:pt x="1736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2" name="Google Shape;5602;p21"/>
            <p:cNvSpPr/>
            <p:nvPr/>
          </p:nvSpPr>
          <p:spPr>
            <a:xfrm>
              <a:off x="2401850" y="3024325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1202" y="1"/>
                  </a:moveTo>
                  <a:lnTo>
                    <a:pt x="668" y="134"/>
                  </a:lnTo>
                  <a:lnTo>
                    <a:pt x="268" y="401"/>
                  </a:lnTo>
                  <a:lnTo>
                    <a:pt x="1" y="801"/>
                  </a:lnTo>
                  <a:lnTo>
                    <a:pt x="1" y="1335"/>
                  </a:lnTo>
                  <a:lnTo>
                    <a:pt x="1" y="1869"/>
                  </a:lnTo>
                  <a:lnTo>
                    <a:pt x="268" y="2270"/>
                  </a:lnTo>
                  <a:lnTo>
                    <a:pt x="668" y="2537"/>
                  </a:lnTo>
                  <a:lnTo>
                    <a:pt x="1736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3" name="Google Shape;5603;p21"/>
            <p:cNvSpPr/>
            <p:nvPr/>
          </p:nvSpPr>
          <p:spPr>
            <a:xfrm>
              <a:off x="2859000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869"/>
                  </a:lnTo>
                  <a:lnTo>
                    <a:pt x="401" y="2270"/>
                  </a:lnTo>
                  <a:lnTo>
                    <a:pt x="801" y="2537"/>
                  </a:lnTo>
                  <a:lnTo>
                    <a:pt x="1735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4" name="Google Shape;5604;p21"/>
            <p:cNvSpPr/>
            <p:nvPr/>
          </p:nvSpPr>
          <p:spPr>
            <a:xfrm>
              <a:off x="3319475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1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869"/>
                  </a:lnTo>
                  <a:lnTo>
                    <a:pt x="401" y="2270"/>
                  </a:lnTo>
                  <a:lnTo>
                    <a:pt x="801" y="2537"/>
                  </a:lnTo>
                  <a:lnTo>
                    <a:pt x="1735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5" name="Google Shape;5605;p21"/>
            <p:cNvSpPr/>
            <p:nvPr/>
          </p:nvSpPr>
          <p:spPr>
            <a:xfrm>
              <a:off x="3779950" y="3024325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1202" y="1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869"/>
                  </a:lnTo>
                  <a:lnTo>
                    <a:pt x="267" y="2270"/>
                  </a:lnTo>
                  <a:lnTo>
                    <a:pt x="668" y="2537"/>
                  </a:lnTo>
                  <a:lnTo>
                    <a:pt x="1735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6" name="Google Shape;5606;p21"/>
            <p:cNvSpPr/>
            <p:nvPr/>
          </p:nvSpPr>
          <p:spPr>
            <a:xfrm>
              <a:off x="4237075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6" y="1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869"/>
                  </a:lnTo>
                  <a:lnTo>
                    <a:pt x="401" y="2270"/>
                  </a:lnTo>
                  <a:lnTo>
                    <a:pt x="802" y="2537"/>
                  </a:lnTo>
                  <a:lnTo>
                    <a:pt x="1736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7" name="Google Shape;5607;p21"/>
            <p:cNvSpPr/>
            <p:nvPr/>
          </p:nvSpPr>
          <p:spPr>
            <a:xfrm>
              <a:off x="4697550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869"/>
                  </a:lnTo>
                  <a:lnTo>
                    <a:pt x="401" y="2270"/>
                  </a:lnTo>
                  <a:lnTo>
                    <a:pt x="802" y="2537"/>
                  </a:lnTo>
                  <a:lnTo>
                    <a:pt x="1736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8" name="Google Shape;5608;p21"/>
            <p:cNvSpPr/>
            <p:nvPr/>
          </p:nvSpPr>
          <p:spPr>
            <a:xfrm>
              <a:off x="5154700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869"/>
                  </a:lnTo>
                  <a:lnTo>
                    <a:pt x="401" y="2270"/>
                  </a:lnTo>
                  <a:lnTo>
                    <a:pt x="801" y="2537"/>
                  </a:lnTo>
                  <a:lnTo>
                    <a:pt x="1869" y="2537"/>
                  </a:lnTo>
                  <a:lnTo>
                    <a:pt x="2269" y="2270"/>
                  </a:lnTo>
                  <a:lnTo>
                    <a:pt x="2536" y="1869"/>
                  </a:lnTo>
                  <a:lnTo>
                    <a:pt x="2536" y="1335"/>
                  </a:lnTo>
                  <a:lnTo>
                    <a:pt x="2536" y="801"/>
                  </a:lnTo>
                  <a:lnTo>
                    <a:pt x="2269" y="401"/>
                  </a:lnTo>
                  <a:lnTo>
                    <a:pt x="1869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9" name="Google Shape;5609;p21"/>
            <p:cNvSpPr/>
            <p:nvPr/>
          </p:nvSpPr>
          <p:spPr>
            <a:xfrm>
              <a:off x="5615175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869"/>
                  </a:lnTo>
                  <a:lnTo>
                    <a:pt x="401" y="2270"/>
                  </a:lnTo>
                  <a:lnTo>
                    <a:pt x="801" y="2537"/>
                  </a:lnTo>
                  <a:lnTo>
                    <a:pt x="1736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0" name="Google Shape;5610;p21"/>
            <p:cNvSpPr/>
            <p:nvPr/>
          </p:nvSpPr>
          <p:spPr>
            <a:xfrm>
              <a:off x="6075650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869"/>
                  </a:lnTo>
                  <a:lnTo>
                    <a:pt x="267" y="2270"/>
                  </a:lnTo>
                  <a:lnTo>
                    <a:pt x="668" y="2537"/>
                  </a:lnTo>
                  <a:lnTo>
                    <a:pt x="1736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1" name="Google Shape;5611;p21"/>
            <p:cNvSpPr/>
            <p:nvPr/>
          </p:nvSpPr>
          <p:spPr>
            <a:xfrm>
              <a:off x="6532800" y="302432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335" y="1"/>
                  </a:moveTo>
                  <a:lnTo>
                    <a:pt x="801" y="134"/>
                  </a:lnTo>
                  <a:lnTo>
                    <a:pt x="400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869"/>
                  </a:lnTo>
                  <a:lnTo>
                    <a:pt x="400" y="2270"/>
                  </a:lnTo>
                  <a:lnTo>
                    <a:pt x="801" y="2537"/>
                  </a:lnTo>
                  <a:lnTo>
                    <a:pt x="1735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2" name="Google Shape;5612;p21"/>
            <p:cNvSpPr/>
            <p:nvPr/>
          </p:nvSpPr>
          <p:spPr>
            <a:xfrm>
              <a:off x="1023775" y="3424750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667" y="0"/>
                  </a:moveTo>
                  <a:lnTo>
                    <a:pt x="400" y="267"/>
                  </a:lnTo>
                  <a:lnTo>
                    <a:pt x="0" y="667"/>
                  </a:lnTo>
                  <a:lnTo>
                    <a:pt x="0" y="1201"/>
                  </a:lnTo>
                  <a:lnTo>
                    <a:pt x="0" y="1735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5"/>
                  </a:lnTo>
                  <a:lnTo>
                    <a:pt x="2536" y="1201"/>
                  </a:lnTo>
                  <a:lnTo>
                    <a:pt x="2402" y="667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3" name="Google Shape;5613;p21"/>
            <p:cNvSpPr/>
            <p:nvPr/>
          </p:nvSpPr>
          <p:spPr>
            <a:xfrm>
              <a:off x="1480900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0"/>
                  </a:moveTo>
                  <a:lnTo>
                    <a:pt x="401" y="267"/>
                  </a:lnTo>
                  <a:lnTo>
                    <a:pt x="134" y="667"/>
                  </a:lnTo>
                  <a:lnTo>
                    <a:pt x="1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4" name="Google Shape;5614;p21"/>
            <p:cNvSpPr/>
            <p:nvPr/>
          </p:nvSpPr>
          <p:spPr>
            <a:xfrm>
              <a:off x="1941375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0"/>
                  </a:moveTo>
                  <a:lnTo>
                    <a:pt x="401" y="267"/>
                  </a:lnTo>
                  <a:lnTo>
                    <a:pt x="134" y="667"/>
                  </a:lnTo>
                  <a:lnTo>
                    <a:pt x="1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5" name="Google Shape;5615;p21"/>
            <p:cNvSpPr/>
            <p:nvPr/>
          </p:nvSpPr>
          <p:spPr>
            <a:xfrm>
              <a:off x="2401850" y="3424750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668" y="0"/>
                  </a:moveTo>
                  <a:lnTo>
                    <a:pt x="268" y="267"/>
                  </a:lnTo>
                  <a:lnTo>
                    <a:pt x="1" y="667"/>
                  </a:lnTo>
                  <a:lnTo>
                    <a:pt x="1" y="1201"/>
                  </a:lnTo>
                  <a:lnTo>
                    <a:pt x="1" y="1735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6" name="Google Shape;5616;p21"/>
            <p:cNvSpPr/>
            <p:nvPr/>
          </p:nvSpPr>
          <p:spPr>
            <a:xfrm>
              <a:off x="2859000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0"/>
                  </a:moveTo>
                  <a:lnTo>
                    <a:pt x="401" y="267"/>
                  </a:lnTo>
                  <a:lnTo>
                    <a:pt x="134" y="667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7" name="Google Shape;5617;p21"/>
            <p:cNvSpPr/>
            <p:nvPr/>
          </p:nvSpPr>
          <p:spPr>
            <a:xfrm>
              <a:off x="3319475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0"/>
                  </a:moveTo>
                  <a:lnTo>
                    <a:pt x="401" y="267"/>
                  </a:lnTo>
                  <a:lnTo>
                    <a:pt x="134" y="667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8" name="Google Shape;5618;p21"/>
            <p:cNvSpPr/>
            <p:nvPr/>
          </p:nvSpPr>
          <p:spPr>
            <a:xfrm>
              <a:off x="3779950" y="3424750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668" y="0"/>
                  </a:moveTo>
                  <a:lnTo>
                    <a:pt x="267" y="267"/>
                  </a:lnTo>
                  <a:lnTo>
                    <a:pt x="0" y="667"/>
                  </a:lnTo>
                  <a:lnTo>
                    <a:pt x="0" y="1201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9" name="Google Shape;5619;p21"/>
            <p:cNvSpPr/>
            <p:nvPr/>
          </p:nvSpPr>
          <p:spPr>
            <a:xfrm>
              <a:off x="4237075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2" y="0"/>
                  </a:moveTo>
                  <a:lnTo>
                    <a:pt x="401" y="267"/>
                  </a:lnTo>
                  <a:lnTo>
                    <a:pt x="134" y="667"/>
                  </a:lnTo>
                  <a:lnTo>
                    <a:pt x="1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0" name="Google Shape;5620;p21"/>
            <p:cNvSpPr/>
            <p:nvPr/>
          </p:nvSpPr>
          <p:spPr>
            <a:xfrm>
              <a:off x="4697550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2" y="0"/>
                  </a:moveTo>
                  <a:lnTo>
                    <a:pt x="401" y="267"/>
                  </a:lnTo>
                  <a:lnTo>
                    <a:pt x="134" y="667"/>
                  </a:lnTo>
                  <a:lnTo>
                    <a:pt x="1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1" name="Google Shape;5621;p21"/>
            <p:cNvSpPr/>
            <p:nvPr/>
          </p:nvSpPr>
          <p:spPr>
            <a:xfrm>
              <a:off x="5154700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0"/>
                  </a:moveTo>
                  <a:lnTo>
                    <a:pt x="401" y="267"/>
                  </a:lnTo>
                  <a:lnTo>
                    <a:pt x="134" y="667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5"/>
                  </a:lnTo>
                  <a:lnTo>
                    <a:pt x="2536" y="1201"/>
                  </a:lnTo>
                  <a:lnTo>
                    <a:pt x="2536" y="667"/>
                  </a:lnTo>
                  <a:lnTo>
                    <a:pt x="2269" y="267"/>
                  </a:lnTo>
                  <a:lnTo>
                    <a:pt x="18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2" name="Google Shape;5622;p21"/>
            <p:cNvSpPr/>
            <p:nvPr/>
          </p:nvSpPr>
          <p:spPr>
            <a:xfrm>
              <a:off x="5615175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0"/>
                  </a:moveTo>
                  <a:lnTo>
                    <a:pt x="401" y="267"/>
                  </a:lnTo>
                  <a:lnTo>
                    <a:pt x="134" y="667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3" name="Google Shape;5623;p21"/>
            <p:cNvSpPr/>
            <p:nvPr/>
          </p:nvSpPr>
          <p:spPr>
            <a:xfrm>
              <a:off x="6075650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668" y="0"/>
                  </a:moveTo>
                  <a:lnTo>
                    <a:pt x="267" y="267"/>
                  </a:lnTo>
                  <a:lnTo>
                    <a:pt x="0" y="667"/>
                  </a:lnTo>
                  <a:lnTo>
                    <a:pt x="0" y="1201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4" name="Google Shape;5624;p21"/>
            <p:cNvSpPr/>
            <p:nvPr/>
          </p:nvSpPr>
          <p:spPr>
            <a:xfrm>
              <a:off x="6532800" y="3424750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801" y="0"/>
                  </a:moveTo>
                  <a:lnTo>
                    <a:pt x="400" y="267"/>
                  </a:lnTo>
                  <a:lnTo>
                    <a:pt x="134" y="667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5" name="Google Shape;5625;p21"/>
            <p:cNvSpPr/>
            <p:nvPr/>
          </p:nvSpPr>
          <p:spPr>
            <a:xfrm>
              <a:off x="1023775" y="382182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201" y="0"/>
                  </a:moveTo>
                  <a:lnTo>
                    <a:pt x="667" y="134"/>
                  </a:lnTo>
                  <a:lnTo>
                    <a:pt x="400" y="401"/>
                  </a:lnTo>
                  <a:lnTo>
                    <a:pt x="0" y="801"/>
                  </a:lnTo>
                  <a:lnTo>
                    <a:pt x="0" y="1201"/>
                  </a:lnTo>
                  <a:lnTo>
                    <a:pt x="0" y="1735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5"/>
                  </a:lnTo>
                  <a:lnTo>
                    <a:pt x="2536" y="1201"/>
                  </a:lnTo>
                  <a:lnTo>
                    <a:pt x="2402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6" name="Google Shape;5626;p21"/>
            <p:cNvSpPr/>
            <p:nvPr/>
          </p:nvSpPr>
          <p:spPr>
            <a:xfrm>
              <a:off x="1480900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7" name="Google Shape;5627;p21"/>
            <p:cNvSpPr/>
            <p:nvPr/>
          </p:nvSpPr>
          <p:spPr>
            <a:xfrm>
              <a:off x="1941375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8" name="Google Shape;5628;p21"/>
            <p:cNvSpPr/>
            <p:nvPr/>
          </p:nvSpPr>
          <p:spPr>
            <a:xfrm>
              <a:off x="2401850" y="3821825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1202" y="0"/>
                  </a:moveTo>
                  <a:lnTo>
                    <a:pt x="668" y="134"/>
                  </a:lnTo>
                  <a:lnTo>
                    <a:pt x="268" y="401"/>
                  </a:lnTo>
                  <a:lnTo>
                    <a:pt x="1" y="801"/>
                  </a:lnTo>
                  <a:lnTo>
                    <a:pt x="1" y="1201"/>
                  </a:lnTo>
                  <a:lnTo>
                    <a:pt x="1" y="1735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9" name="Google Shape;5629;p21"/>
            <p:cNvSpPr/>
            <p:nvPr/>
          </p:nvSpPr>
          <p:spPr>
            <a:xfrm>
              <a:off x="2859000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0" name="Google Shape;5630;p21"/>
            <p:cNvSpPr/>
            <p:nvPr/>
          </p:nvSpPr>
          <p:spPr>
            <a:xfrm>
              <a:off x="3319475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1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1" name="Google Shape;5631;p21"/>
            <p:cNvSpPr/>
            <p:nvPr/>
          </p:nvSpPr>
          <p:spPr>
            <a:xfrm>
              <a:off x="3779950" y="3821825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1202" y="0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201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2" name="Google Shape;5632;p21"/>
            <p:cNvSpPr/>
            <p:nvPr/>
          </p:nvSpPr>
          <p:spPr>
            <a:xfrm>
              <a:off x="4237075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6" y="0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3" name="Google Shape;5633;p21"/>
            <p:cNvSpPr/>
            <p:nvPr/>
          </p:nvSpPr>
          <p:spPr>
            <a:xfrm>
              <a:off x="4697550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4" name="Google Shape;5634;p21"/>
            <p:cNvSpPr/>
            <p:nvPr/>
          </p:nvSpPr>
          <p:spPr>
            <a:xfrm>
              <a:off x="5154700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5"/>
                  </a:lnTo>
                  <a:lnTo>
                    <a:pt x="2536" y="1201"/>
                  </a:lnTo>
                  <a:lnTo>
                    <a:pt x="2536" y="801"/>
                  </a:lnTo>
                  <a:lnTo>
                    <a:pt x="2269" y="401"/>
                  </a:lnTo>
                  <a:lnTo>
                    <a:pt x="1869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5" name="Google Shape;5635;p21"/>
            <p:cNvSpPr/>
            <p:nvPr/>
          </p:nvSpPr>
          <p:spPr>
            <a:xfrm>
              <a:off x="5615175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6" name="Google Shape;5636;p21"/>
            <p:cNvSpPr/>
            <p:nvPr/>
          </p:nvSpPr>
          <p:spPr>
            <a:xfrm>
              <a:off x="6075650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201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7" name="Google Shape;5637;p21"/>
            <p:cNvSpPr/>
            <p:nvPr/>
          </p:nvSpPr>
          <p:spPr>
            <a:xfrm>
              <a:off x="6532800" y="382182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335" y="0"/>
                  </a:moveTo>
                  <a:lnTo>
                    <a:pt x="801" y="134"/>
                  </a:lnTo>
                  <a:lnTo>
                    <a:pt x="400" y="401"/>
                  </a:lnTo>
                  <a:lnTo>
                    <a:pt x="134" y="801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8" name="Google Shape;5638;p21"/>
            <p:cNvSpPr/>
            <p:nvPr/>
          </p:nvSpPr>
          <p:spPr>
            <a:xfrm>
              <a:off x="1023775" y="4218900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201" y="0"/>
                  </a:moveTo>
                  <a:lnTo>
                    <a:pt x="667" y="134"/>
                  </a:lnTo>
                  <a:lnTo>
                    <a:pt x="400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5"/>
                  </a:lnTo>
                  <a:lnTo>
                    <a:pt x="2536" y="1335"/>
                  </a:lnTo>
                  <a:lnTo>
                    <a:pt x="2402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9" name="Google Shape;5639;p21"/>
            <p:cNvSpPr/>
            <p:nvPr/>
          </p:nvSpPr>
          <p:spPr>
            <a:xfrm>
              <a:off x="1480900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0" name="Google Shape;5640;p21"/>
            <p:cNvSpPr/>
            <p:nvPr/>
          </p:nvSpPr>
          <p:spPr>
            <a:xfrm>
              <a:off x="1941375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1" name="Google Shape;5641;p21"/>
            <p:cNvSpPr/>
            <p:nvPr/>
          </p:nvSpPr>
          <p:spPr>
            <a:xfrm>
              <a:off x="2401850" y="4218900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1202" y="0"/>
                  </a:moveTo>
                  <a:lnTo>
                    <a:pt x="668" y="134"/>
                  </a:lnTo>
                  <a:lnTo>
                    <a:pt x="268" y="401"/>
                  </a:lnTo>
                  <a:lnTo>
                    <a:pt x="1" y="801"/>
                  </a:lnTo>
                  <a:lnTo>
                    <a:pt x="1" y="1335"/>
                  </a:lnTo>
                  <a:lnTo>
                    <a:pt x="1" y="1735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2" name="Google Shape;5642;p21"/>
            <p:cNvSpPr/>
            <p:nvPr/>
          </p:nvSpPr>
          <p:spPr>
            <a:xfrm>
              <a:off x="2859000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3" name="Google Shape;5643;p21"/>
            <p:cNvSpPr/>
            <p:nvPr/>
          </p:nvSpPr>
          <p:spPr>
            <a:xfrm>
              <a:off x="3319475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1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4" name="Google Shape;5644;p21"/>
            <p:cNvSpPr/>
            <p:nvPr/>
          </p:nvSpPr>
          <p:spPr>
            <a:xfrm>
              <a:off x="3779950" y="4218900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1202" y="0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5" name="Google Shape;5645;p21"/>
            <p:cNvSpPr/>
            <p:nvPr/>
          </p:nvSpPr>
          <p:spPr>
            <a:xfrm>
              <a:off x="4237075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6" y="0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6" name="Google Shape;5646;p21"/>
            <p:cNvSpPr/>
            <p:nvPr/>
          </p:nvSpPr>
          <p:spPr>
            <a:xfrm>
              <a:off x="4697550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7" name="Google Shape;5647;p21"/>
            <p:cNvSpPr/>
            <p:nvPr/>
          </p:nvSpPr>
          <p:spPr>
            <a:xfrm>
              <a:off x="5154700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5"/>
                  </a:lnTo>
                  <a:lnTo>
                    <a:pt x="2536" y="1335"/>
                  </a:lnTo>
                  <a:lnTo>
                    <a:pt x="2536" y="801"/>
                  </a:lnTo>
                  <a:lnTo>
                    <a:pt x="2269" y="401"/>
                  </a:lnTo>
                  <a:lnTo>
                    <a:pt x="1869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8" name="Google Shape;5648;p21"/>
            <p:cNvSpPr/>
            <p:nvPr/>
          </p:nvSpPr>
          <p:spPr>
            <a:xfrm>
              <a:off x="5615175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9" name="Google Shape;5649;p21"/>
            <p:cNvSpPr/>
            <p:nvPr/>
          </p:nvSpPr>
          <p:spPr>
            <a:xfrm>
              <a:off x="6075650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0" name="Google Shape;5650;p21"/>
            <p:cNvSpPr/>
            <p:nvPr/>
          </p:nvSpPr>
          <p:spPr>
            <a:xfrm>
              <a:off x="6532800" y="4218900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335" y="0"/>
                  </a:moveTo>
                  <a:lnTo>
                    <a:pt x="801" y="134"/>
                  </a:lnTo>
                  <a:lnTo>
                    <a:pt x="400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1" name="Google Shape;5651;p21"/>
            <p:cNvSpPr/>
            <p:nvPr/>
          </p:nvSpPr>
          <p:spPr>
            <a:xfrm>
              <a:off x="1023775" y="4619300"/>
              <a:ext cx="63400" cy="60100"/>
            </a:xfrm>
            <a:custGeom>
              <a:rect b="b" l="l" r="r" t="t"/>
              <a:pathLst>
                <a:path extrusionOk="0" h="2404" w="2536">
                  <a:moveTo>
                    <a:pt x="667" y="1"/>
                  </a:moveTo>
                  <a:lnTo>
                    <a:pt x="400" y="268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6"/>
                  </a:lnTo>
                  <a:lnTo>
                    <a:pt x="2536" y="1202"/>
                  </a:lnTo>
                  <a:lnTo>
                    <a:pt x="2402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2" name="Google Shape;5652;p21"/>
            <p:cNvSpPr/>
            <p:nvPr/>
          </p:nvSpPr>
          <p:spPr>
            <a:xfrm>
              <a:off x="1480900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3" name="Google Shape;5653;p21"/>
            <p:cNvSpPr/>
            <p:nvPr/>
          </p:nvSpPr>
          <p:spPr>
            <a:xfrm>
              <a:off x="1941375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4" name="Google Shape;5654;p21"/>
            <p:cNvSpPr/>
            <p:nvPr/>
          </p:nvSpPr>
          <p:spPr>
            <a:xfrm>
              <a:off x="2401850" y="4619300"/>
              <a:ext cx="60100" cy="60100"/>
            </a:xfrm>
            <a:custGeom>
              <a:rect b="b" l="l" r="r" t="t"/>
              <a:pathLst>
                <a:path extrusionOk="0" h="2404" w="2404">
                  <a:moveTo>
                    <a:pt x="668" y="1"/>
                  </a:moveTo>
                  <a:lnTo>
                    <a:pt x="268" y="268"/>
                  </a:lnTo>
                  <a:lnTo>
                    <a:pt x="1" y="668"/>
                  </a:lnTo>
                  <a:lnTo>
                    <a:pt x="1" y="1202"/>
                  </a:lnTo>
                  <a:lnTo>
                    <a:pt x="1" y="1736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5" name="Google Shape;5655;p21"/>
            <p:cNvSpPr/>
            <p:nvPr/>
          </p:nvSpPr>
          <p:spPr>
            <a:xfrm>
              <a:off x="2859000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6" name="Google Shape;5656;p21"/>
            <p:cNvSpPr/>
            <p:nvPr/>
          </p:nvSpPr>
          <p:spPr>
            <a:xfrm>
              <a:off x="3319475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7" name="Google Shape;5657;p21"/>
            <p:cNvSpPr/>
            <p:nvPr/>
          </p:nvSpPr>
          <p:spPr>
            <a:xfrm>
              <a:off x="3779950" y="4619300"/>
              <a:ext cx="60075" cy="60100"/>
            </a:xfrm>
            <a:custGeom>
              <a:rect b="b" l="l" r="r" t="t"/>
              <a:pathLst>
                <a:path extrusionOk="0" h="2404" w="2403">
                  <a:moveTo>
                    <a:pt x="668" y="1"/>
                  </a:moveTo>
                  <a:lnTo>
                    <a:pt x="267" y="268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8" name="Google Shape;5658;p21"/>
            <p:cNvSpPr/>
            <p:nvPr/>
          </p:nvSpPr>
          <p:spPr>
            <a:xfrm>
              <a:off x="4237075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802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9" name="Google Shape;5659;p21"/>
            <p:cNvSpPr/>
            <p:nvPr/>
          </p:nvSpPr>
          <p:spPr>
            <a:xfrm>
              <a:off x="4697550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802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0" name="Google Shape;5660;p21"/>
            <p:cNvSpPr/>
            <p:nvPr/>
          </p:nvSpPr>
          <p:spPr>
            <a:xfrm>
              <a:off x="5154700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6"/>
                  </a:lnTo>
                  <a:lnTo>
                    <a:pt x="2536" y="1202"/>
                  </a:lnTo>
                  <a:lnTo>
                    <a:pt x="2536" y="668"/>
                  </a:lnTo>
                  <a:lnTo>
                    <a:pt x="2269" y="268"/>
                  </a:lnTo>
                  <a:lnTo>
                    <a:pt x="18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1" name="Google Shape;5661;p21"/>
            <p:cNvSpPr/>
            <p:nvPr/>
          </p:nvSpPr>
          <p:spPr>
            <a:xfrm>
              <a:off x="5615175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2" name="Google Shape;5662;p21"/>
            <p:cNvSpPr/>
            <p:nvPr/>
          </p:nvSpPr>
          <p:spPr>
            <a:xfrm>
              <a:off x="6075650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668" y="1"/>
                  </a:moveTo>
                  <a:lnTo>
                    <a:pt x="267" y="268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3" name="Google Shape;5663;p21"/>
            <p:cNvSpPr/>
            <p:nvPr/>
          </p:nvSpPr>
          <p:spPr>
            <a:xfrm>
              <a:off x="6532800" y="4619300"/>
              <a:ext cx="63400" cy="60100"/>
            </a:xfrm>
            <a:custGeom>
              <a:rect b="b" l="l" r="r" t="t"/>
              <a:pathLst>
                <a:path extrusionOk="0" h="2404" w="2536">
                  <a:moveTo>
                    <a:pt x="801" y="1"/>
                  </a:moveTo>
                  <a:lnTo>
                    <a:pt x="400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4" name="Google Shape;5664;p21"/>
            <p:cNvSpPr/>
            <p:nvPr/>
          </p:nvSpPr>
          <p:spPr>
            <a:xfrm>
              <a:off x="1023775" y="501637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201" y="1"/>
                  </a:moveTo>
                  <a:lnTo>
                    <a:pt x="667" y="134"/>
                  </a:lnTo>
                  <a:lnTo>
                    <a:pt x="400" y="401"/>
                  </a:lnTo>
                  <a:lnTo>
                    <a:pt x="0" y="802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400" y="2137"/>
                  </a:lnTo>
                  <a:lnTo>
                    <a:pt x="667" y="2403"/>
                  </a:lnTo>
                  <a:lnTo>
                    <a:pt x="1201" y="2537"/>
                  </a:lnTo>
                  <a:lnTo>
                    <a:pt x="1735" y="2403"/>
                  </a:lnTo>
                  <a:lnTo>
                    <a:pt x="2136" y="2137"/>
                  </a:lnTo>
                  <a:lnTo>
                    <a:pt x="2402" y="1736"/>
                  </a:lnTo>
                  <a:lnTo>
                    <a:pt x="2536" y="1202"/>
                  </a:lnTo>
                  <a:lnTo>
                    <a:pt x="2402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5" name="Google Shape;5665;p21"/>
            <p:cNvSpPr/>
            <p:nvPr/>
          </p:nvSpPr>
          <p:spPr>
            <a:xfrm>
              <a:off x="1480900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7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6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6" name="Google Shape;5666;p21"/>
            <p:cNvSpPr/>
            <p:nvPr/>
          </p:nvSpPr>
          <p:spPr>
            <a:xfrm>
              <a:off x="1941375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7"/>
                  </a:lnTo>
                  <a:lnTo>
                    <a:pt x="801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7" name="Google Shape;5667;p21"/>
            <p:cNvSpPr/>
            <p:nvPr/>
          </p:nvSpPr>
          <p:spPr>
            <a:xfrm>
              <a:off x="2401850" y="5016375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1202" y="1"/>
                  </a:moveTo>
                  <a:lnTo>
                    <a:pt x="668" y="134"/>
                  </a:lnTo>
                  <a:lnTo>
                    <a:pt x="268" y="401"/>
                  </a:lnTo>
                  <a:lnTo>
                    <a:pt x="1" y="802"/>
                  </a:lnTo>
                  <a:lnTo>
                    <a:pt x="1" y="1202"/>
                  </a:lnTo>
                  <a:lnTo>
                    <a:pt x="1" y="1736"/>
                  </a:lnTo>
                  <a:lnTo>
                    <a:pt x="268" y="2137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8" name="Google Shape;5668;p21"/>
            <p:cNvSpPr/>
            <p:nvPr/>
          </p:nvSpPr>
          <p:spPr>
            <a:xfrm>
              <a:off x="2859000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7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5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9" name="Google Shape;5669;p21"/>
            <p:cNvSpPr/>
            <p:nvPr/>
          </p:nvSpPr>
          <p:spPr>
            <a:xfrm>
              <a:off x="3319475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1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7"/>
                  </a:lnTo>
                  <a:lnTo>
                    <a:pt x="801" y="2403"/>
                  </a:lnTo>
                  <a:lnTo>
                    <a:pt x="1201" y="2537"/>
                  </a:lnTo>
                  <a:lnTo>
                    <a:pt x="1735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0" name="Google Shape;5670;p21"/>
            <p:cNvSpPr/>
            <p:nvPr/>
          </p:nvSpPr>
          <p:spPr>
            <a:xfrm>
              <a:off x="3779950" y="5016375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1202" y="1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2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7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5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1" name="Google Shape;5671;p21"/>
            <p:cNvSpPr/>
            <p:nvPr/>
          </p:nvSpPr>
          <p:spPr>
            <a:xfrm>
              <a:off x="4237075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6" y="1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7"/>
                  </a:lnTo>
                  <a:lnTo>
                    <a:pt x="802" y="2403"/>
                  </a:lnTo>
                  <a:lnTo>
                    <a:pt x="1336" y="2537"/>
                  </a:lnTo>
                  <a:lnTo>
                    <a:pt x="1736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2" name="Google Shape;5672;p21"/>
            <p:cNvSpPr/>
            <p:nvPr/>
          </p:nvSpPr>
          <p:spPr>
            <a:xfrm>
              <a:off x="4697550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7"/>
                  </a:lnTo>
                  <a:lnTo>
                    <a:pt x="802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3" name="Google Shape;5673;p21"/>
            <p:cNvSpPr/>
            <p:nvPr/>
          </p:nvSpPr>
          <p:spPr>
            <a:xfrm>
              <a:off x="5154700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7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869" y="2403"/>
                  </a:lnTo>
                  <a:lnTo>
                    <a:pt x="2269" y="2137"/>
                  </a:lnTo>
                  <a:lnTo>
                    <a:pt x="2536" y="1736"/>
                  </a:lnTo>
                  <a:lnTo>
                    <a:pt x="2536" y="1202"/>
                  </a:lnTo>
                  <a:lnTo>
                    <a:pt x="2536" y="802"/>
                  </a:lnTo>
                  <a:lnTo>
                    <a:pt x="2269" y="401"/>
                  </a:lnTo>
                  <a:lnTo>
                    <a:pt x="1869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4" name="Google Shape;5674;p21"/>
            <p:cNvSpPr/>
            <p:nvPr/>
          </p:nvSpPr>
          <p:spPr>
            <a:xfrm>
              <a:off x="5615175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7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6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5" name="Google Shape;5675;p21"/>
            <p:cNvSpPr/>
            <p:nvPr/>
          </p:nvSpPr>
          <p:spPr>
            <a:xfrm>
              <a:off x="6075650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2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7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6" name="Google Shape;5676;p21"/>
            <p:cNvSpPr/>
            <p:nvPr/>
          </p:nvSpPr>
          <p:spPr>
            <a:xfrm>
              <a:off x="6532800" y="501637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335" y="1"/>
                  </a:moveTo>
                  <a:lnTo>
                    <a:pt x="801" y="134"/>
                  </a:lnTo>
                  <a:lnTo>
                    <a:pt x="400" y="401"/>
                  </a:lnTo>
                  <a:lnTo>
                    <a:pt x="134" y="802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0" y="2137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5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7" name="Google Shape;5677;p21"/>
            <p:cNvSpPr/>
            <p:nvPr/>
          </p:nvSpPr>
          <p:spPr>
            <a:xfrm>
              <a:off x="1023775" y="5413475"/>
              <a:ext cx="63400" cy="63400"/>
            </a:xfrm>
            <a:custGeom>
              <a:rect b="b" l="l" r="r" t="t"/>
              <a:pathLst>
                <a:path extrusionOk="0" h="2536" w="2536">
                  <a:moveTo>
                    <a:pt x="1201" y="0"/>
                  </a:moveTo>
                  <a:lnTo>
                    <a:pt x="667" y="134"/>
                  </a:lnTo>
                  <a:lnTo>
                    <a:pt x="400" y="400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5"/>
                  </a:lnTo>
                  <a:lnTo>
                    <a:pt x="2536" y="1335"/>
                  </a:lnTo>
                  <a:lnTo>
                    <a:pt x="2402" y="801"/>
                  </a:lnTo>
                  <a:lnTo>
                    <a:pt x="2136" y="400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8" name="Google Shape;5678;p21"/>
            <p:cNvSpPr/>
            <p:nvPr/>
          </p:nvSpPr>
          <p:spPr>
            <a:xfrm>
              <a:off x="1480900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5" y="0"/>
                  </a:moveTo>
                  <a:lnTo>
                    <a:pt x="801" y="134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9" name="Google Shape;5679;p21"/>
            <p:cNvSpPr/>
            <p:nvPr/>
          </p:nvSpPr>
          <p:spPr>
            <a:xfrm>
              <a:off x="1941375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202" y="0"/>
                  </a:moveTo>
                  <a:lnTo>
                    <a:pt x="801" y="134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0" name="Google Shape;5680;p21"/>
            <p:cNvSpPr/>
            <p:nvPr/>
          </p:nvSpPr>
          <p:spPr>
            <a:xfrm>
              <a:off x="2401850" y="5413475"/>
              <a:ext cx="60100" cy="63400"/>
            </a:xfrm>
            <a:custGeom>
              <a:rect b="b" l="l" r="r" t="t"/>
              <a:pathLst>
                <a:path extrusionOk="0" h="2536" w="2404">
                  <a:moveTo>
                    <a:pt x="1202" y="0"/>
                  </a:moveTo>
                  <a:lnTo>
                    <a:pt x="668" y="134"/>
                  </a:lnTo>
                  <a:lnTo>
                    <a:pt x="268" y="400"/>
                  </a:lnTo>
                  <a:lnTo>
                    <a:pt x="1" y="801"/>
                  </a:lnTo>
                  <a:lnTo>
                    <a:pt x="1" y="1335"/>
                  </a:lnTo>
                  <a:lnTo>
                    <a:pt x="1" y="1735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1" name="Google Shape;5681;p21"/>
            <p:cNvSpPr/>
            <p:nvPr/>
          </p:nvSpPr>
          <p:spPr>
            <a:xfrm>
              <a:off x="2859000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5" y="0"/>
                  </a:moveTo>
                  <a:lnTo>
                    <a:pt x="801" y="134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2" name="Google Shape;5682;p21"/>
            <p:cNvSpPr/>
            <p:nvPr/>
          </p:nvSpPr>
          <p:spPr>
            <a:xfrm>
              <a:off x="3319475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201" y="0"/>
                  </a:moveTo>
                  <a:lnTo>
                    <a:pt x="801" y="134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3" name="Google Shape;5683;p21"/>
            <p:cNvSpPr/>
            <p:nvPr/>
          </p:nvSpPr>
          <p:spPr>
            <a:xfrm>
              <a:off x="3779950" y="5413475"/>
              <a:ext cx="60075" cy="63400"/>
            </a:xfrm>
            <a:custGeom>
              <a:rect b="b" l="l" r="r" t="t"/>
              <a:pathLst>
                <a:path extrusionOk="0" h="2536" w="2403">
                  <a:moveTo>
                    <a:pt x="1202" y="0"/>
                  </a:moveTo>
                  <a:lnTo>
                    <a:pt x="668" y="134"/>
                  </a:lnTo>
                  <a:lnTo>
                    <a:pt x="267" y="400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5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4" name="Google Shape;5684;p21"/>
            <p:cNvSpPr/>
            <p:nvPr/>
          </p:nvSpPr>
          <p:spPr>
            <a:xfrm>
              <a:off x="4237075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6" y="0"/>
                  </a:moveTo>
                  <a:lnTo>
                    <a:pt x="802" y="134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4"/>
                  </a:lnTo>
                  <a:lnTo>
                    <a:pt x="13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5" name="Google Shape;5685;p21"/>
            <p:cNvSpPr/>
            <p:nvPr/>
          </p:nvSpPr>
          <p:spPr>
            <a:xfrm>
              <a:off x="4697550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202" y="0"/>
                  </a:moveTo>
                  <a:lnTo>
                    <a:pt x="802" y="134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6" name="Google Shape;5686;p21"/>
            <p:cNvSpPr/>
            <p:nvPr/>
          </p:nvSpPr>
          <p:spPr>
            <a:xfrm>
              <a:off x="5154700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5" y="0"/>
                  </a:moveTo>
                  <a:lnTo>
                    <a:pt x="801" y="134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5"/>
                  </a:lnTo>
                  <a:lnTo>
                    <a:pt x="2536" y="1335"/>
                  </a:lnTo>
                  <a:lnTo>
                    <a:pt x="2536" y="801"/>
                  </a:lnTo>
                  <a:lnTo>
                    <a:pt x="2269" y="400"/>
                  </a:lnTo>
                  <a:lnTo>
                    <a:pt x="1869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7" name="Google Shape;5687;p21"/>
            <p:cNvSpPr/>
            <p:nvPr/>
          </p:nvSpPr>
          <p:spPr>
            <a:xfrm>
              <a:off x="5615175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5" y="0"/>
                  </a:moveTo>
                  <a:lnTo>
                    <a:pt x="801" y="134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8" name="Google Shape;5688;p21"/>
            <p:cNvSpPr/>
            <p:nvPr/>
          </p:nvSpPr>
          <p:spPr>
            <a:xfrm>
              <a:off x="6075650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202" y="0"/>
                  </a:moveTo>
                  <a:lnTo>
                    <a:pt x="668" y="134"/>
                  </a:lnTo>
                  <a:lnTo>
                    <a:pt x="267" y="400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9" name="Google Shape;5689;p21"/>
            <p:cNvSpPr/>
            <p:nvPr/>
          </p:nvSpPr>
          <p:spPr>
            <a:xfrm>
              <a:off x="6532800" y="5413475"/>
              <a:ext cx="63400" cy="63400"/>
            </a:xfrm>
            <a:custGeom>
              <a:rect b="b" l="l" r="r" t="t"/>
              <a:pathLst>
                <a:path extrusionOk="0" h="2536" w="2536">
                  <a:moveTo>
                    <a:pt x="1335" y="0"/>
                  </a:moveTo>
                  <a:lnTo>
                    <a:pt x="801" y="134"/>
                  </a:lnTo>
                  <a:lnTo>
                    <a:pt x="400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690" name="Google Shape;5690;p21"/>
          <p:cNvSpPr/>
          <p:nvPr/>
        </p:nvSpPr>
        <p:spPr>
          <a:xfrm>
            <a:off x="-1021725" y="-1188350"/>
            <a:ext cx="1385400" cy="30033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691" name="Google Shape;5691;p21"/>
          <p:cNvCxnSpPr/>
          <p:nvPr/>
        </p:nvCxnSpPr>
        <p:spPr>
          <a:xfrm flipH="1">
            <a:off x="1291400" y="-321750"/>
            <a:ext cx="1905600" cy="1903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5692" name="Google Shape;5692;p21"/>
          <p:cNvGrpSpPr/>
          <p:nvPr/>
        </p:nvGrpSpPr>
        <p:grpSpPr>
          <a:xfrm>
            <a:off x="-709185" y="3464116"/>
            <a:ext cx="1934189" cy="1818370"/>
            <a:chOff x="1023775" y="238125"/>
            <a:chExt cx="5572425" cy="5238750"/>
          </a:xfrm>
        </p:grpSpPr>
        <p:sp>
          <p:nvSpPr>
            <p:cNvPr id="5693" name="Google Shape;5693;p21"/>
            <p:cNvSpPr/>
            <p:nvPr/>
          </p:nvSpPr>
          <p:spPr>
            <a:xfrm>
              <a:off x="1023775" y="238125"/>
              <a:ext cx="63400" cy="63400"/>
            </a:xfrm>
            <a:custGeom>
              <a:rect b="b" l="l" r="r" t="t"/>
              <a:pathLst>
                <a:path extrusionOk="0" h="2536" w="2536">
                  <a:moveTo>
                    <a:pt x="1201" y="0"/>
                  </a:moveTo>
                  <a:lnTo>
                    <a:pt x="667" y="133"/>
                  </a:lnTo>
                  <a:lnTo>
                    <a:pt x="400" y="400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400" y="2136"/>
                  </a:lnTo>
                  <a:lnTo>
                    <a:pt x="667" y="2402"/>
                  </a:lnTo>
                  <a:lnTo>
                    <a:pt x="1201" y="2536"/>
                  </a:lnTo>
                  <a:lnTo>
                    <a:pt x="1735" y="2402"/>
                  </a:lnTo>
                  <a:lnTo>
                    <a:pt x="2136" y="2136"/>
                  </a:lnTo>
                  <a:lnTo>
                    <a:pt x="2402" y="1735"/>
                  </a:lnTo>
                  <a:lnTo>
                    <a:pt x="2536" y="1335"/>
                  </a:lnTo>
                  <a:lnTo>
                    <a:pt x="2402" y="801"/>
                  </a:lnTo>
                  <a:lnTo>
                    <a:pt x="2136" y="400"/>
                  </a:lnTo>
                  <a:lnTo>
                    <a:pt x="1735" y="133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4" name="Google Shape;5694;p21"/>
            <p:cNvSpPr/>
            <p:nvPr/>
          </p:nvSpPr>
          <p:spPr>
            <a:xfrm>
              <a:off x="1480900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5" y="0"/>
                  </a:moveTo>
                  <a:lnTo>
                    <a:pt x="801" y="133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2"/>
                  </a:lnTo>
                  <a:lnTo>
                    <a:pt x="1335" y="2536"/>
                  </a:lnTo>
                  <a:lnTo>
                    <a:pt x="1736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3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5" name="Google Shape;5695;p21"/>
            <p:cNvSpPr/>
            <p:nvPr/>
          </p:nvSpPr>
          <p:spPr>
            <a:xfrm>
              <a:off x="1941375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202" y="0"/>
                  </a:moveTo>
                  <a:lnTo>
                    <a:pt x="801" y="133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2"/>
                  </a:lnTo>
                  <a:lnTo>
                    <a:pt x="1202" y="2536"/>
                  </a:lnTo>
                  <a:lnTo>
                    <a:pt x="1736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3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6" name="Google Shape;5696;p21"/>
            <p:cNvSpPr/>
            <p:nvPr/>
          </p:nvSpPr>
          <p:spPr>
            <a:xfrm>
              <a:off x="2401850" y="238125"/>
              <a:ext cx="60100" cy="63400"/>
            </a:xfrm>
            <a:custGeom>
              <a:rect b="b" l="l" r="r" t="t"/>
              <a:pathLst>
                <a:path extrusionOk="0" h="2536" w="2404">
                  <a:moveTo>
                    <a:pt x="1202" y="0"/>
                  </a:moveTo>
                  <a:lnTo>
                    <a:pt x="668" y="133"/>
                  </a:lnTo>
                  <a:lnTo>
                    <a:pt x="268" y="400"/>
                  </a:lnTo>
                  <a:lnTo>
                    <a:pt x="1" y="801"/>
                  </a:lnTo>
                  <a:lnTo>
                    <a:pt x="1" y="1335"/>
                  </a:lnTo>
                  <a:lnTo>
                    <a:pt x="1" y="1735"/>
                  </a:lnTo>
                  <a:lnTo>
                    <a:pt x="268" y="2136"/>
                  </a:lnTo>
                  <a:lnTo>
                    <a:pt x="668" y="2402"/>
                  </a:lnTo>
                  <a:lnTo>
                    <a:pt x="1202" y="2536"/>
                  </a:lnTo>
                  <a:lnTo>
                    <a:pt x="1736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3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7" name="Google Shape;5697;p21"/>
            <p:cNvSpPr/>
            <p:nvPr/>
          </p:nvSpPr>
          <p:spPr>
            <a:xfrm>
              <a:off x="2859000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5" y="0"/>
                  </a:moveTo>
                  <a:lnTo>
                    <a:pt x="801" y="133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2"/>
                  </a:lnTo>
                  <a:lnTo>
                    <a:pt x="1335" y="2536"/>
                  </a:lnTo>
                  <a:lnTo>
                    <a:pt x="1735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5" y="133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8" name="Google Shape;5698;p21"/>
            <p:cNvSpPr/>
            <p:nvPr/>
          </p:nvSpPr>
          <p:spPr>
            <a:xfrm>
              <a:off x="3319475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201" y="0"/>
                  </a:moveTo>
                  <a:lnTo>
                    <a:pt x="801" y="133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2"/>
                  </a:lnTo>
                  <a:lnTo>
                    <a:pt x="1201" y="2536"/>
                  </a:lnTo>
                  <a:lnTo>
                    <a:pt x="1735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5" y="133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9" name="Google Shape;5699;p21"/>
            <p:cNvSpPr/>
            <p:nvPr/>
          </p:nvSpPr>
          <p:spPr>
            <a:xfrm>
              <a:off x="3779950" y="238125"/>
              <a:ext cx="60075" cy="63400"/>
            </a:xfrm>
            <a:custGeom>
              <a:rect b="b" l="l" r="r" t="t"/>
              <a:pathLst>
                <a:path extrusionOk="0" h="2536" w="2403">
                  <a:moveTo>
                    <a:pt x="1202" y="0"/>
                  </a:moveTo>
                  <a:lnTo>
                    <a:pt x="668" y="133"/>
                  </a:lnTo>
                  <a:lnTo>
                    <a:pt x="267" y="400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2"/>
                  </a:lnTo>
                  <a:lnTo>
                    <a:pt x="1202" y="2536"/>
                  </a:lnTo>
                  <a:lnTo>
                    <a:pt x="1735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5" y="133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0" name="Google Shape;5700;p21"/>
            <p:cNvSpPr/>
            <p:nvPr/>
          </p:nvSpPr>
          <p:spPr>
            <a:xfrm>
              <a:off x="4237075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6" y="0"/>
                  </a:moveTo>
                  <a:lnTo>
                    <a:pt x="802" y="133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2"/>
                  </a:lnTo>
                  <a:lnTo>
                    <a:pt x="1336" y="2536"/>
                  </a:lnTo>
                  <a:lnTo>
                    <a:pt x="1736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3"/>
                  </a:lnTo>
                  <a:lnTo>
                    <a:pt x="13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1" name="Google Shape;5701;p21"/>
            <p:cNvSpPr/>
            <p:nvPr/>
          </p:nvSpPr>
          <p:spPr>
            <a:xfrm>
              <a:off x="4697550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202" y="0"/>
                  </a:moveTo>
                  <a:lnTo>
                    <a:pt x="802" y="133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2"/>
                  </a:lnTo>
                  <a:lnTo>
                    <a:pt x="1202" y="2536"/>
                  </a:lnTo>
                  <a:lnTo>
                    <a:pt x="1736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3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2" name="Google Shape;5702;p21"/>
            <p:cNvSpPr/>
            <p:nvPr/>
          </p:nvSpPr>
          <p:spPr>
            <a:xfrm>
              <a:off x="5154700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5" y="0"/>
                  </a:moveTo>
                  <a:lnTo>
                    <a:pt x="801" y="133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2"/>
                  </a:lnTo>
                  <a:lnTo>
                    <a:pt x="1335" y="2536"/>
                  </a:lnTo>
                  <a:lnTo>
                    <a:pt x="1869" y="2402"/>
                  </a:lnTo>
                  <a:lnTo>
                    <a:pt x="2269" y="2136"/>
                  </a:lnTo>
                  <a:lnTo>
                    <a:pt x="2536" y="1735"/>
                  </a:lnTo>
                  <a:lnTo>
                    <a:pt x="2536" y="1335"/>
                  </a:lnTo>
                  <a:lnTo>
                    <a:pt x="2536" y="801"/>
                  </a:lnTo>
                  <a:lnTo>
                    <a:pt x="2269" y="400"/>
                  </a:lnTo>
                  <a:lnTo>
                    <a:pt x="1869" y="133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3" name="Google Shape;5703;p21"/>
            <p:cNvSpPr/>
            <p:nvPr/>
          </p:nvSpPr>
          <p:spPr>
            <a:xfrm>
              <a:off x="5615175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5" y="0"/>
                  </a:moveTo>
                  <a:lnTo>
                    <a:pt x="801" y="133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2"/>
                  </a:lnTo>
                  <a:lnTo>
                    <a:pt x="1335" y="2536"/>
                  </a:lnTo>
                  <a:lnTo>
                    <a:pt x="1736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3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4" name="Google Shape;5704;p21"/>
            <p:cNvSpPr/>
            <p:nvPr/>
          </p:nvSpPr>
          <p:spPr>
            <a:xfrm>
              <a:off x="6075650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202" y="0"/>
                  </a:moveTo>
                  <a:lnTo>
                    <a:pt x="668" y="133"/>
                  </a:lnTo>
                  <a:lnTo>
                    <a:pt x="267" y="400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2"/>
                  </a:lnTo>
                  <a:lnTo>
                    <a:pt x="1202" y="2536"/>
                  </a:lnTo>
                  <a:lnTo>
                    <a:pt x="1736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3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5" name="Google Shape;5705;p21"/>
            <p:cNvSpPr/>
            <p:nvPr/>
          </p:nvSpPr>
          <p:spPr>
            <a:xfrm>
              <a:off x="6532800" y="238125"/>
              <a:ext cx="63400" cy="63400"/>
            </a:xfrm>
            <a:custGeom>
              <a:rect b="b" l="l" r="r" t="t"/>
              <a:pathLst>
                <a:path extrusionOk="0" h="2536" w="2536">
                  <a:moveTo>
                    <a:pt x="1335" y="0"/>
                  </a:moveTo>
                  <a:lnTo>
                    <a:pt x="801" y="133"/>
                  </a:lnTo>
                  <a:lnTo>
                    <a:pt x="400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0" y="2136"/>
                  </a:lnTo>
                  <a:lnTo>
                    <a:pt x="801" y="2402"/>
                  </a:lnTo>
                  <a:lnTo>
                    <a:pt x="1335" y="2536"/>
                  </a:lnTo>
                  <a:lnTo>
                    <a:pt x="1735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5" y="133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6" name="Google Shape;5706;p21"/>
            <p:cNvSpPr/>
            <p:nvPr/>
          </p:nvSpPr>
          <p:spPr>
            <a:xfrm>
              <a:off x="1023775" y="63852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667" y="1"/>
                  </a:moveTo>
                  <a:lnTo>
                    <a:pt x="400" y="268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6"/>
                  </a:lnTo>
                  <a:lnTo>
                    <a:pt x="2536" y="1202"/>
                  </a:lnTo>
                  <a:lnTo>
                    <a:pt x="2402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7" name="Google Shape;5707;p21"/>
            <p:cNvSpPr/>
            <p:nvPr/>
          </p:nvSpPr>
          <p:spPr>
            <a:xfrm>
              <a:off x="1480900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8" name="Google Shape;5708;p21"/>
            <p:cNvSpPr/>
            <p:nvPr/>
          </p:nvSpPr>
          <p:spPr>
            <a:xfrm>
              <a:off x="1941375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9" name="Google Shape;5709;p21"/>
            <p:cNvSpPr/>
            <p:nvPr/>
          </p:nvSpPr>
          <p:spPr>
            <a:xfrm>
              <a:off x="2401850" y="638525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668" y="1"/>
                  </a:moveTo>
                  <a:lnTo>
                    <a:pt x="268" y="268"/>
                  </a:lnTo>
                  <a:lnTo>
                    <a:pt x="1" y="668"/>
                  </a:lnTo>
                  <a:lnTo>
                    <a:pt x="1" y="1202"/>
                  </a:lnTo>
                  <a:lnTo>
                    <a:pt x="1" y="1736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0" name="Google Shape;5710;p21"/>
            <p:cNvSpPr/>
            <p:nvPr/>
          </p:nvSpPr>
          <p:spPr>
            <a:xfrm>
              <a:off x="2859000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1" name="Google Shape;5711;p21"/>
            <p:cNvSpPr/>
            <p:nvPr/>
          </p:nvSpPr>
          <p:spPr>
            <a:xfrm>
              <a:off x="3319475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2" name="Google Shape;5712;p21"/>
            <p:cNvSpPr/>
            <p:nvPr/>
          </p:nvSpPr>
          <p:spPr>
            <a:xfrm>
              <a:off x="3779950" y="638525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668" y="1"/>
                  </a:moveTo>
                  <a:lnTo>
                    <a:pt x="267" y="268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3" name="Google Shape;5713;p21"/>
            <p:cNvSpPr/>
            <p:nvPr/>
          </p:nvSpPr>
          <p:spPr>
            <a:xfrm>
              <a:off x="4237075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2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4" name="Google Shape;5714;p21"/>
            <p:cNvSpPr/>
            <p:nvPr/>
          </p:nvSpPr>
          <p:spPr>
            <a:xfrm>
              <a:off x="4697550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2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5" name="Google Shape;5715;p21"/>
            <p:cNvSpPr/>
            <p:nvPr/>
          </p:nvSpPr>
          <p:spPr>
            <a:xfrm>
              <a:off x="5154700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6"/>
                  </a:lnTo>
                  <a:lnTo>
                    <a:pt x="2536" y="1202"/>
                  </a:lnTo>
                  <a:lnTo>
                    <a:pt x="2536" y="668"/>
                  </a:lnTo>
                  <a:lnTo>
                    <a:pt x="2269" y="268"/>
                  </a:lnTo>
                  <a:lnTo>
                    <a:pt x="18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6" name="Google Shape;5716;p21"/>
            <p:cNvSpPr/>
            <p:nvPr/>
          </p:nvSpPr>
          <p:spPr>
            <a:xfrm>
              <a:off x="5615175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7" name="Google Shape;5717;p21"/>
            <p:cNvSpPr/>
            <p:nvPr/>
          </p:nvSpPr>
          <p:spPr>
            <a:xfrm>
              <a:off x="6075650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668" y="1"/>
                  </a:moveTo>
                  <a:lnTo>
                    <a:pt x="267" y="268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8" name="Google Shape;5718;p21"/>
            <p:cNvSpPr/>
            <p:nvPr/>
          </p:nvSpPr>
          <p:spPr>
            <a:xfrm>
              <a:off x="6532800" y="63852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801" y="1"/>
                  </a:moveTo>
                  <a:lnTo>
                    <a:pt x="400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9" name="Google Shape;5719;p21"/>
            <p:cNvSpPr/>
            <p:nvPr/>
          </p:nvSpPr>
          <p:spPr>
            <a:xfrm>
              <a:off x="1023775" y="1035600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201" y="1"/>
                  </a:moveTo>
                  <a:lnTo>
                    <a:pt x="667" y="134"/>
                  </a:lnTo>
                  <a:lnTo>
                    <a:pt x="400" y="401"/>
                  </a:lnTo>
                  <a:lnTo>
                    <a:pt x="0" y="801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6"/>
                  </a:lnTo>
                  <a:lnTo>
                    <a:pt x="2536" y="1202"/>
                  </a:lnTo>
                  <a:lnTo>
                    <a:pt x="2402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0" name="Google Shape;5720;p21"/>
            <p:cNvSpPr/>
            <p:nvPr/>
          </p:nvSpPr>
          <p:spPr>
            <a:xfrm>
              <a:off x="1480900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1" name="Google Shape;5721;p21"/>
            <p:cNvSpPr/>
            <p:nvPr/>
          </p:nvSpPr>
          <p:spPr>
            <a:xfrm>
              <a:off x="1941375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2" name="Google Shape;5722;p21"/>
            <p:cNvSpPr/>
            <p:nvPr/>
          </p:nvSpPr>
          <p:spPr>
            <a:xfrm>
              <a:off x="2401850" y="1035600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1202" y="1"/>
                  </a:moveTo>
                  <a:lnTo>
                    <a:pt x="668" y="134"/>
                  </a:lnTo>
                  <a:lnTo>
                    <a:pt x="268" y="401"/>
                  </a:lnTo>
                  <a:lnTo>
                    <a:pt x="1" y="801"/>
                  </a:lnTo>
                  <a:lnTo>
                    <a:pt x="1" y="1202"/>
                  </a:lnTo>
                  <a:lnTo>
                    <a:pt x="1" y="1736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3" name="Google Shape;5723;p21"/>
            <p:cNvSpPr/>
            <p:nvPr/>
          </p:nvSpPr>
          <p:spPr>
            <a:xfrm>
              <a:off x="2859000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4" name="Google Shape;5724;p21"/>
            <p:cNvSpPr/>
            <p:nvPr/>
          </p:nvSpPr>
          <p:spPr>
            <a:xfrm>
              <a:off x="3319475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1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5" name="Google Shape;5725;p21"/>
            <p:cNvSpPr/>
            <p:nvPr/>
          </p:nvSpPr>
          <p:spPr>
            <a:xfrm>
              <a:off x="3779950" y="1035600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1202" y="1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6" name="Google Shape;5726;p21"/>
            <p:cNvSpPr/>
            <p:nvPr/>
          </p:nvSpPr>
          <p:spPr>
            <a:xfrm>
              <a:off x="4237075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6" y="1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7" name="Google Shape;5727;p21"/>
            <p:cNvSpPr/>
            <p:nvPr/>
          </p:nvSpPr>
          <p:spPr>
            <a:xfrm>
              <a:off x="4697550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8" name="Google Shape;5728;p21"/>
            <p:cNvSpPr/>
            <p:nvPr/>
          </p:nvSpPr>
          <p:spPr>
            <a:xfrm>
              <a:off x="5154700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6"/>
                  </a:lnTo>
                  <a:lnTo>
                    <a:pt x="2536" y="1202"/>
                  </a:lnTo>
                  <a:lnTo>
                    <a:pt x="2536" y="801"/>
                  </a:lnTo>
                  <a:lnTo>
                    <a:pt x="2269" y="401"/>
                  </a:lnTo>
                  <a:lnTo>
                    <a:pt x="1869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9" name="Google Shape;5729;p21"/>
            <p:cNvSpPr/>
            <p:nvPr/>
          </p:nvSpPr>
          <p:spPr>
            <a:xfrm>
              <a:off x="5615175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0" name="Google Shape;5730;p21"/>
            <p:cNvSpPr/>
            <p:nvPr/>
          </p:nvSpPr>
          <p:spPr>
            <a:xfrm>
              <a:off x="6075650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1" name="Google Shape;5731;p21"/>
            <p:cNvSpPr/>
            <p:nvPr/>
          </p:nvSpPr>
          <p:spPr>
            <a:xfrm>
              <a:off x="6532800" y="1035600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335" y="1"/>
                  </a:moveTo>
                  <a:lnTo>
                    <a:pt x="801" y="134"/>
                  </a:lnTo>
                  <a:lnTo>
                    <a:pt x="400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2" name="Google Shape;5732;p21"/>
            <p:cNvSpPr/>
            <p:nvPr/>
          </p:nvSpPr>
          <p:spPr>
            <a:xfrm>
              <a:off x="1023775" y="143267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201" y="1"/>
                  </a:moveTo>
                  <a:lnTo>
                    <a:pt x="667" y="134"/>
                  </a:lnTo>
                  <a:lnTo>
                    <a:pt x="400" y="401"/>
                  </a:lnTo>
                  <a:lnTo>
                    <a:pt x="0" y="802"/>
                  </a:lnTo>
                  <a:lnTo>
                    <a:pt x="0" y="1335"/>
                  </a:lnTo>
                  <a:lnTo>
                    <a:pt x="0" y="1736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6"/>
                  </a:lnTo>
                  <a:lnTo>
                    <a:pt x="2536" y="1335"/>
                  </a:lnTo>
                  <a:lnTo>
                    <a:pt x="2402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3" name="Google Shape;5733;p21"/>
            <p:cNvSpPr/>
            <p:nvPr/>
          </p:nvSpPr>
          <p:spPr>
            <a:xfrm>
              <a:off x="1480900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1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4" name="Google Shape;5734;p21"/>
            <p:cNvSpPr/>
            <p:nvPr/>
          </p:nvSpPr>
          <p:spPr>
            <a:xfrm>
              <a:off x="1941375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1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5" name="Google Shape;5735;p21"/>
            <p:cNvSpPr/>
            <p:nvPr/>
          </p:nvSpPr>
          <p:spPr>
            <a:xfrm>
              <a:off x="2401850" y="1432675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1202" y="1"/>
                  </a:moveTo>
                  <a:lnTo>
                    <a:pt x="668" y="134"/>
                  </a:lnTo>
                  <a:lnTo>
                    <a:pt x="268" y="401"/>
                  </a:lnTo>
                  <a:lnTo>
                    <a:pt x="1" y="802"/>
                  </a:lnTo>
                  <a:lnTo>
                    <a:pt x="1" y="1335"/>
                  </a:lnTo>
                  <a:lnTo>
                    <a:pt x="1" y="1736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6" name="Google Shape;5736;p21"/>
            <p:cNvSpPr/>
            <p:nvPr/>
          </p:nvSpPr>
          <p:spPr>
            <a:xfrm>
              <a:off x="2859000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7" name="Google Shape;5737;p21"/>
            <p:cNvSpPr/>
            <p:nvPr/>
          </p:nvSpPr>
          <p:spPr>
            <a:xfrm>
              <a:off x="3319475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1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8" name="Google Shape;5738;p21"/>
            <p:cNvSpPr/>
            <p:nvPr/>
          </p:nvSpPr>
          <p:spPr>
            <a:xfrm>
              <a:off x="3779950" y="1432675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1202" y="1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2"/>
                  </a:lnTo>
                  <a:lnTo>
                    <a:pt x="0" y="1335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9" name="Google Shape;5739;p21"/>
            <p:cNvSpPr/>
            <p:nvPr/>
          </p:nvSpPr>
          <p:spPr>
            <a:xfrm>
              <a:off x="4237075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6" y="1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1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0" name="Google Shape;5740;p21"/>
            <p:cNvSpPr/>
            <p:nvPr/>
          </p:nvSpPr>
          <p:spPr>
            <a:xfrm>
              <a:off x="4697550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1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1" name="Google Shape;5741;p21"/>
            <p:cNvSpPr/>
            <p:nvPr/>
          </p:nvSpPr>
          <p:spPr>
            <a:xfrm>
              <a:off x="5154700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6"/>
                  </a:lnTo>
                  <a:lnTo>
                    <a:pt x="2536" y="1335"/>
                  </a:lnTo>
                  <a:lnTo>
                    <a:pt x="2536" y="802"/>
                  </a:lnTo>
                  <a:lnTo>
                    <a:pt x="2269" y="401"/>
                  </a:lnTo>
                  <a:lnTo>
                    <a:pt x="1869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2" name="Google Shape;5742;p21"/>
            <p:cNvSpPr/>
            <p:nvPr/>
          </p:nvSpPr>
          <p:spPr>
            <a:xfrm>
              <a:off x="5615175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3" name="Google Shape;5743;p21"/>
            <p:cNvSpPr/>
            <p:nvPr/>
          </p:nvSpPr>
          <p:spPr>
            <a:xfrm>
              <a:off x="6075650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2"/>
                  </a:lnTo>
                  <a:lnTo>
                    <a:pt x="0" y="1335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4" name="Google Shape;5744;p21"/>
            <p:cNvSpPr/>
            <p:nvPr/>
          </p:nvSpPr>
          <p:spPr>
            <a:xfrm>
              <a:off x="6532800" y="143267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335" y="1"/>
                  </a:moveTo>
                  <a:lnTo>
                    <a:pt x="801" y="134"/>
                  </a:lnTo>
                  <a:lnTo>
                    <a:pt x="400" y="401"/>
                  </a:lnTo>
                  <a:lnTo>
                    <a:pt x="134" y="802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5" name="Google Shape;5745;p21"/>
            <p:cNvSpPr/>
            <p:nvPr/>
          </p:nvSpPr>
          <p:spPr>
            <a:xfrm>
              <a:off x="1023775" y="1833100"/>
              <a:ext cx="63400" cy="60075"/>
            </a:xfrm>
            <a:custGeom>
              <a:rect b="b" l="l" r="r" t="t"/>
              <a:pathLst>
                <a:path extrusionOk="0" h="2403" w="2536">
                  <a:moveTo>
                    <a:pt x="667" y="0"/>
                  </a:moveTo>
                  <a:lnTo>
                    <a:pt x="400" y="267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5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5"/>
                  </a:lnTo>
                  <a:lnTo>
                    <a:pt x="2536" y="1202"/>
                  </a:lnTo>
                  <a:lnTo>
                    <a:pt x="2402" y="668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6" name="Google Shape;5746;p21"/>
            <p:cNvSpPr/>
            <p:nvPr/>
          </p:nvSpPr>
          <p:spPr>
            <a:xfrm>
              <a:off x="1480900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801" y="0"/>
                  </a:moveTo>
                  <a:lnTo>
                    <a:pt x="401" y="267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7" name="Google Shape;5747;p21"/>
            <p:cNvSpPr/>
            <p:nvPr/>
          </p:nvSpPr>
          <p:spPr>
            <a:xfrm>
              <a:off x="1941375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801" y="0"/>
                  </a:moveTo>
                  <a:lnTo>
                    <a:pt x="401" y="267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8" name="Google Shape;5748;p21"/>
            <p:cNvSpPr/>
            <p:nvPr/>
          </p:nvSpPr>
          <p:spPr>
            <a:xfrm>
              <a:off x="2401850" y="1833100"/>
              <a:ext cx="60100" cy="60075"/>
            </a:xfrm>
            <a:custGeom>
              <a:rect b="b" l="l" r="r" t="t"/>
              <a:pathLst>
                <a:path extrusionOk="0" h="2403" w="2404">
                  <a:moveTo>
                    <a:pt x="668" y="0"/>
                  </a:moveTo>
                  <a:lnTo>
                    <a:pt x="268" y="267"/>
                  </a:lnTo>
                  <a:lnTo>
                    <a:pt x="1" y="668"/>
                  </a:lnTo>
                  <a:lnTo>
                    <a:pt x="1" y="1202"/>
                  </a:lnTo>
                  <a:lnTo>
                    <a:pt x="1" y="1735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9" name="Google Shape;5749;p21"/>
            <p:cNvSpPr/>
            <p:nvPr/>
          </p:nvSpPr>
          <p:spPr>
            <a:xfrm>
              <a:off x="2859000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801" y="0"/>
                  </a:moveTo>
                  <a:lnTo>
                    <a:pt x="401" y="267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0" name="Google Shape;5750;p21"/>
            <p:cNvSpPr/>
            <p:nvPr/>
          </p:nvSpPr>
          <p:spPr>
            <a:xfrm>
              <a:off x="3319475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801" y="0"/>
                  </a:moveTo>
                  <a:lnTo>
                    <a:pt x="401" y="267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1" name="Google Shape;5751;p21"/>
            <p:cNvSpPr/>
            <p:nvPr/>
          </p:nvSpPr>
          <p:spPr>
            <a:xfrm>
              <a:off x="3779950" y="1833100"/>
              <a:ext cx="60075" cy="60075"/>
            </a:xfrm>
            <a:custGeom>
              <a:rect b="b" l="l" r="r" t="t"/>
              <a:pathLst>
                <a:path extrusionOk="0" h="2403" w="2403">
                  <a:moveTo>
                    <a:pt x="668" y="0"/>
                  </a:moveTo>
                  <a:lnTo>
                    <a:pt x="267" y="267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2" name="Google Shape;5752;p21"/>
            <p:cNvSpPr/>
            <p:nvPr/>
          </p:nvSpPr>
          <p:spPr>
            <a:xfrm>
              <a:off x="4237075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802" y="0"/>
                  </a:moveTo>
                  <a:lnTo>
                    <a:pt x="401" y="267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3" name="Google Shape;5753;p21"/>
            <p:cNvSpPr/>
            <p:nvPr/>
          </p:nvSpPr>
          <p:spPr>
            <a:xfrm>
              <a:off x="4697550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802" y="0"/>
                  </a:moveTo>
                  <a:lnTo>
                    <a:pt x="401" y="267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4" name="Google Shape;5754;p21"/>
            <p:cNvSpPr/>
            <p:nvPr/>
          </p:nvSpPr>
          <p:spPr>
            <a:xfrm>
              <a:off x="5154700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801" y="0"/>
                  </a:moveTo>
                  <a:lnTo>
                    <a:pt x="401" y="267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5"/>
                  </a:lnTo>
                  <a:lnTo>
                    <a:pt x="2536" y="1202"/>
                  </a:lnTo>
                  <a:lnTo>
                    <a:pt x="2536" y="668"/>
                  </a:lnTo>
                  <a:lnTo>
                    <a:pt x="2269" y="267"/>
                  </a:lnTo>
                  <a:lnTo>
                    <a:pt x="18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5" name="Google Shape;5755;p21"/>
            <p:cNvSpPr/>
            <p:nvPr/>
          </p:nvSpPr>
          <p:spPr>
            <a:xfrm>
              <a:off x="5615175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801" y="0"/>
                  </a:moveTo>
                  <a:lnTo>
                    <a:pt x="401" y="267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6" name="Google Shape;5756;p21"/>
            <p:cNvSpPr/>
            <p:nvPr/>
          </p:nvSpPr>
          <p:spPr>
            <a:xfrm>
              <a:off x="6075650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668" y="0"/>
                  </a:moveTo>
                  <a:lnTo>
                    <a:pt x="267" y="267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7" name="Google Shape;5757;p21"/>
            <p:cNvSpPr/>
            <p:nvPr/>
          </p:nvSpPr>
          <p:spPr>
            <a:xfrm>
              <a:off x="6532800" y="1833100"/>
              <a:ext cx="63400" cy="60075"/>
            </a:xfrm>
            <a:custGeom>
              <a:rect b="b" l="l" r="r" t="t"/>
              <a:pathLst>
                <a:path extrusionOk="0" h="2403" w="2536">
                  <a:moveTo>
                    <a:pt x="801" y="0"/>
                  </a:moveTo>
                  <a:lnTo>
                    <a:pt x="400" y="267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5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8" name="Google Shape;5758;p21"/>
            <p:cNvSpPr/>
            <p:nvPr/>
          </p:nvSpPr>
          <p:spPr>
            <a:xfrm>
              <a:off x="1023775" y="223017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201" y="0"/>
                  </a:moveTo>
                  <a:lnTo>
                    <a:pt x="667" y="134"/>
                  </a:lnTo>
                  <a:lnTo>
                    <a:pt x="400" y="401"/>
                  </a:lnTo>
                  <a:lnTo>
                    <a:pt x="0" y="801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6"/>
                  </a:lnTo>
                  <a:lnTo>
                    <a:pt x="2536" y="1202"/>
                  </a:lnTo>
                  <a:lnTo>
                    <a:pt x="2402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9" name="Google Shape;5759;p21"/>
            <p:cNvSpPr/>
            <p:nvPr/>
          </p:nvSpPr>
          <p:spPr>
            <a:xfrm>
              <a:off x="1480900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0" name="Google Shape;5760;p21"/>
            <p:cNvSpPr/>
            <p:nvPr/>
          </p:nvSpPr>
          <p:spPr>
            <a:xfrm>
              <a:off x="1941375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1" name="Google Shape;5761;p21"/>
            <p:cNvSpPr/>
            <p:nvPr/>
          </p:nvSpPr>
          <p:spPr>
            <a:xfrm>
              <a:off x="2401850" y="2230175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1202" y="0"/>
                  </a:moveTo>
                  <a:lnTo>
                    <a:pt x="668" y="134"/>
                  </a:lnTo>
                  <a:lnTo>
                    <a:pt x="268" y="401"/>
                  </a:lnTo>
                  <a:lnTo>
                    <a:pt x="1" y="801"/>
                  </a:lnTo>
                  <a:lnTo>
                    <a:pt x="1" y="1202"/>
                  </a:lnTo>
                  <a:lnTo>
                    <a:pt x="1" y="1736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2" name="Google Shape;5762;p21"/>
            <p:cNvSpPr/>
            <p:nvPr/>
          </p:nvSpPr>
          <p:spPr>
            <a:xfrm>
              <a:off x="2859000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3" name="Google Shape;5763;p21"/>
            <p:cNvSpPr/>
            <p:nvPr/>
          </p:nvSpPr>
          <p:spPr>
            <a:xfrm>
              <a:off x="3319475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1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4" name="Google Shape;5764;p21"/>
            <p:cNvSpPr/>
            <p:nvPr/>
          </p:nvSpPr>
          <p:spPr>
            <a:xfrm>
              <a:off x="3779950" y="2230175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1202" y="0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5" name="Google Shape;5765;p21"/>
            <p:cNvSpPr/>
            <p:nvPr/>
          </p:nvSpPr>
          <p:spPr>
            <a:xfrm>
              <a:off x="4237075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6" y="0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6" name="Google Shape;5766;p21"/>
            <p:cNvSpPr/>
            <p:nvPr/>
          </p:nvSpPr>
          <p:spPr>
            <a:xfrm>
              <a:off x="4697550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7" name="Google Shape;5767;p21"/>
            <p:cNvSpPr/>
            <p:nvPr/>
          </p:nvSpPr>
          <p:spPr>
            <a:xfrm>
              <a:off x="5154700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6"/>
                  </a:lnTo>
                  <a:lnTo>
                    <a:pt x="2536" y="1202"/>
                  </a:lnTo>
                  <a:lnTo>
                    <a:pt x="2536" y="801"/>
                  </a:lnTo>
                  <a:lnTo>
                    <a:pt x="2269" y="401"/>
                  </a:lnTo>
                  <a:lnTo>
                    <a:pt x="1869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8" name="Google Shape;5768;p21"/>
            <p:cNvSpPr/>
            <p:nvPr/>
          </p:nvSpPr>
          <p:spPr>
            <a:xfrm>
              <a:off x="5615175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9" name="Google Shape;5769;p21"/>
            <p:cNvSpPr/>
            <p:nvPr/>
          </p:nvSpPr>
          <p:spPr>
            <a:xfrm>
              <a:off x="6075650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0" name="Google Shape;5770;p21"/>
            <p:cNvSpPr/>
            <p:nvPr/>
          </p:nvSpPr>
          <p:spPr>
            <a:xfrm>
              <a:off x="6532800" y="223017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335" y="0"/>
                  </a:moveTo>
                  <a:lnTo>
                    <a:pt x="801" y="134"/>
                  </a:lnTo>
                  <a:lnTo>
                    <a:pt x="400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1" name="Google Shape;5771;p21"/>
            <p:cNvSpPr/>
            <p:nvPr/>
          </p:nvSpPr>
          <p:spPr>
            <a:xfrm>
              <a:off x="1023775" y="2627250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201" y="0"/>
                  </a:moveTo>
                  <a:lnTo>
                    <a:pt x="667" y="134"/>
                  </a:lnTo>
                  <a:lnTo>
                    <a:pt x="400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6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6"/>
                  </a:lnTo>
                  <a:lnTo>
                    <a:pt x="2536" y="1335"/>
                  </a:lnTo>
                  <a:lnTo>
                    <a:pt x="2402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2" name="Google Shape;5772;p21"/>
            <p:cNvSpPr/>
            <p:nvPr/>
          </p:nvSpPr>
          <p:spPr>
            <a:xfrm>
              <a:off x="1480900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3" name="Google Shape;5773;p21"/>
            <p:cNvSpPr/>
            <p:nvPr/>
          </p:nvSpPr>
          <p:spPr>
            <a:xfrm>
              <a:off x="1941375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4" name="Google Shape;5774;p21"/>
            <p:cNvSpPr/>
            <p:nvPr/>
          </p:nvSpPr>
          <p:spPr>
            <a:xfrm>
              <a:off x="2401850" y="2627250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1202" y="0"/>
                  </a:moveTo>
                  <a:lnTo>
                    <a:pt x="668" y="134"/>
                  </a:lnTo>
                  <a:lnTo>
                    <a:pt x="268" y="401"/>
                  </a:lnTo>
                  <a:lnTo>
                    <a:pt x="1" y="801"/>
                  </a:lnTo>
                  <a:lnTo>
                    <a:pt x="1" y="1335"/>
                  </a:lnTo>
                  <a:lnTo>
                    <a:pt x="1" y="1736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5" name="Google Shape;5775;p21"/>
            <p:cNvSpPr/>
            <p:nvPr/>
          </p:nvSpPr>
          <p:spPr>
            <a:xfrm>
              <a:off x="2859000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6" name="Google Shape;5776;p21"/>
            <p:cNvSpPr/>
            <p:nvPr/>
          </p:nvSpPr>
          <p:spPr>
            <a:xfrm>
              <a:off x="3319475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1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7" name="Google Shape;5777;p21"/>
            <p:cNvSpPr/>
            <p:nvPr/>
          </p:nvSpPr>
          <p:spPr>
            <a:xfrm>
              <a:off x="3779950" y="2627250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1202" y="0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8" name="Google Shape;5778;p21"/>
            <p:cNvSpPr/>
            <p:nvPr/>
          </p:nvSpPr>
          <p:spPr>
            <a:xfrm>
              <a:off x="4237075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6" y="0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9" name="Google Shape;5779;p21"/>
            <p:cNvSpPr/>
            <p:nvPr/>
          </p:nvSpPr>
          <p:spPr>
            <a:xfrm>
              <a:off x="4697550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0" name="Google Shape;5780;p21"/>
            <p:cNvSpPr/>
            <p:nvPr/>
          </p:nvSpPr>
          <p:spPr>
            <a:xfrm>
              <a:off x="5154700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6"/>
                  </a:lnTo>
                  <a:lnTo>
                    <a:pt x="2536" y="1335"/>
                  </a:lnTo>
                  <a:lnTo>
                    <a:pt x="2536" y="801"/>
                  </a:lnTo>
                  <a:lnTo>
                    <a:pt x="2269" y="401"/>
                  </a:lnTo>
                  <a:lnTo>
                    <a:pt x="1869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1" name="Google Shape;5781;p21"/>
            <p:cNvSpPr/>
            <p:nvPr/>
          </p:nvSpPr>
          <p:spPr>
            <a:xfrm>
              <a:off x="5615175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2" name="Google Shape;5782;p21"/>
            <p:cNvSpPr/>
            <p:nvPr/>
          </p:nvSpPr>
          <p:spPr>
            <a:xfrm>
              <a:off x="6075650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3" name="Google Shape;5783;p21"/>
            <p:cNvSpPr/>
            <p:nvPr/>
          </p:nvSpPr>
          <p:spPr>
            <a:xfrm>
              <a:off x="6532800" y="2627250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335" y="0"/>
                  </a:moveTo>
                  <a:lnTo>
                    <a:pt x="801" y="134"/>
                  </a:lnTo>
                  <a:lnTo>
                    <a:pt x="400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4" name="Google Shape;5784;p21"/>
            <p:cNvSpPr/>
            <p:nvPr/>
          </p:nvSpPr>
          <p:spPr>
            <a:xfrm>
              <a:off x="1023775" y="302432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201" y="1"/>
                  </a:moveTo>
                  <a:lnTo>
                    <a:pt x="667" y="134"/>
                  </a:lnTo>
                  <a:lnTo>
                    <a:pt x="400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869"/>
                  </a:lnTo>
                  <a:lnTo>
                    <a:pt x="400" y="2270"/>
                  </a:lnTo>
                  <a:lnTo>
                    <a:pt x="667" y="2537"/>
                  </a:lnTo>
                  <a:lnTo>
                    <a:pt x="1735" y="2537"/>
                  </a:lnTo>
                  <a:lnTo>
                    <a:pt x="2136" y="2270"/>
                  </a:lnTo>
                  <a:lnTo>
                    <a:pt x="2402" y="1869"/>
                  </a:lnTo>
                  <a:lnTo>
                    <a:pt x="2536" y="1335"/>
                  </a:lnTo>
                  <a:lnTo>
                    <a:pt x="2402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5" name="Google Shape;5785;p21"/>
            <p:cNvSpPr/>
            <p:nvPr/>
          </p:nvSpPr>
          <p:spPr>
            <a:xfrm>
              <a:off x="1480900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869"/>
                  </a:lnTo>
                  <a:lnTo>
                    <a:pt x="401" y="2270"/>
                  </a:lnTo>
                  <a:lnTo>
                    <a:pt x="801" y="2537"/>
                  </a:lnTo>
                  <a:lnTo>
                    <a:pt x="1736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6" name="Google Shape;5786;p21"/>
            <p:cNvSpPr/>
            <p:nvPr/>
          </p:nvSpPr>
          <p:spPr>
            <a:xfrm>
              <a:off x="1941375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869"/>
                  </a:lnTo>
                  <a:lnTo>
                    <a:pt x="401" y="2270"/>
                  </a:lnTo>
                  <a:lnTo>
                    <a:pt x="801" y="2537"/>
                  </a:lnTo>
                  <a:lnTo>
                    <a:pt x="1736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7" name="Google Shape;5787;p21"/>
            <p:cNvSpPr/>
            <p:nvPr/>
          </p:nvSpPr>
          <p:spPr>
            <a:xfrm>
              <a:off x="2401850" y="3024325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1202" y="1"/>
                  </a:moveTo>
                  <a:lnTo>
                    <a:pt x="668" y="134"/>
                  </a:lnTo>
                  <a:lnTo>
                    <a:pt x="268" y="401"/>
                  </a:lnTo>
                  <a:lnTo>
                    <a:pt x="1" y="801"/>
                  </a:lnTo>
                  <a:lnTo>
                    <a:pt x="1" y="1335"/>
                  </a:lnTo>
                  <a:lnTo>
                    <a:pt x="1" y="1869"/>
                  </a:lnTo>
                  <a:lnTo>
                    <a:pt x="268" y="2270"/>
                  </a:lnTo>
                  <a:lnTo>
                    <a:pt x="668" y="2537"/>
                  </a:lnTo>
                  <a:lnTo>
                    <a:pt x="1736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8" name="Google Shape;5788;p21"/>
            <p:cNvSpPr/>
            <p:nvPr/>
          </p:nvSpPr>
          <p:spPr>
            <a:xfrm>
              <a:off x="2859000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869"/>
                  </a:lnTo>
                  <a:lnTo>
                    <a:pt x="401" y="2270"/>
                  </a:lnTo>
                  <a:lnTo>
                    <a:pt x="801" y="2537"/>
                  </a:lnTo>
                  <a:lnTo>
                    <a:pt x="1735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9" name="Google Shape;5789;p21"/>
            <p:cNvSpPr/>
            <p:nvPr/>
          </p:nvSpPr>
          <p:spPr>
            <a:xfrm>
              <a:off x="3319475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1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869"/>
                  </a:lnTo>
                  <a:lnTo>
                    <a:pt x="401" y="2270"/>
                  </a:lnTo>
                  <a:lnTo>
                    <a:pt x="801" y="2537"/>
                  </a:lnTo>
                  <a:lnTo>
                    <a:pt x="1735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0" name="Google Shape;5790;p21"/>
            <p:cNvSpPr/>
            <p:nvPr/>
          </p:nvSpPr>
          <p:spPr>
            <a:xfrm>
              <a:off x="3779950" y="3024325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1202" y="1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869"/>
                  </a:lnTo>
                  <a:lnTo>
                    <a:pt x="267" y="2270"/>
                  </a:lnTo>
                  <a:lnTo>
                    <a:pt x="668" y="2537"/>
                  </a:lnTo>
                  <a:lnTo>
                    <a:pt x="1735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1" name="Google Shape;5791;p21"/>
            <p:cNvSpPr/>
            <p:nvPr/>
          </p:nvSpPr>
          <p:spPr>
            <a:xfrm>
              <a:off x="4237075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6" y="1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869"/>
                  </a:lnTo>
                  <a:lnTo>
                    <a:pt x="401" y="2270"/>
                  </a:lnTo>
                  <a:lnTo>
                    <a:pt x="802" y="2537"/>
                  </a:lnTo>
                  <a:lnTo>
                    <a:pt x="1736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2" name="Google Shape;5792;p21"/>
            <p:cNvSpPr/>
            <p:nvPr/>
          </p:nvSpPr>
          <p:spPr>
            <a:xfrm>
              <a:off x="4697550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869"/>
                  </a:lnTo>
                  <a:lnTo>
                    <a:pt x="401" y="2270"/>
                  </a:lnTo>
                  <a:lnTo>
                    <a:pt x="802" y="2537"/>
                  </a:lnTo>
                  <a:lnTo>
                    <a:pt x="1736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3" name="Google Shape;5793;p21"/>
            <p:cNvSpPr/>
            <p:nvPr/>
          </p:nvSpPr>
          <p:spPr>
            <a:xfrm>
              <a:off x="5154700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869"/>
                  </a:lnTo>
                  <a:lnTo>
                    <a:pt x="401" y="2270"/>
                  </a:lnTo>
                  <a:lnTo>
                    <a:pt x="801" y="2537"/>
                  </a:lnTo>
                  <a:lnTo>
                    <a:pt x="1869" y="2537"/>
                  </a:lnTo>
                  <a:lnTo>
                    <a:pt x="2269" y="2270"/>
                  </a:lnTo>
                  <a:lnTo>
                    <a:pt x="2536" y="1869"/>
                  </a:lnTo>
                  <a:lnTo>
                    <a:pt x="2536" y="1335"/>
                  </a:lnTo>
                  <a:lnTo>
                    <a:pt x="2536" y="801"/>
                  </a:lnTo>
                  <a:lnTo>
                    <a:pt x="2269" y="401"/>
                  </a:lnTo>
                  <a:lnTo>
                    <a:pt x="1869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4" name="Google Shape;5794;p21"/>
            <p:cNvSpPr/>
            <p:nvPr/>
          </p:nvSpPr>
          <p:spPr>
            <a:xfrm>
              <a:off x="5615175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869"/>
                  </a:lnTo>
                  <a:lnTo>
                    <a:pt x="401" y="2270"/>
                  </a:lnTo>
                  <a:lnTo>
                    <a:pt x="801" y="2537"/>
                  </a:lnTo>
                  <a:lnTo>
                    <a:pt x="1736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5" name="Google Shape;5795;p21"/>
            <p:cNvSpPr/>
            <p:nvPr/>
          </p:nvSpPr>
          <p:spPr>
            <a:xfrm>
              <a:off x="6075650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869"/>
                  </a:lnTo>
                  <a:lnTo>
                    <a:pt x="267" y="2270"/>
                  </a:lnTo>
                  <a:lnTo>
                    <a:pt x="668" y="2537"/>
                  </a:lnTo>
                  <a:lnTo>
                    <a:pt x="1736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6" name="Google Shape;5796;p21"/>
            <p:cNvSpPr/>
            <p:nvPr/>
          </p:nvSpPr>
          <p:spPr>
            <a:xfrm>
              <a:off x="6532800" y="302432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335" y="1"/>
                  </a:moveTo>
                  <a:lnTo>
                    <a:pt x="801" y="134"/>
                  </a:lnTo>
                  <a:lnTo>
                    <a:pt x="400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869"/>
                  </a:lnTo>
                  <a:lnTo>
                    <a:pt x="400" y="2270"/>
                  </a:lnTo>
                  <a:lnTo>
                    <a:pt x="801" y="2537"/>
                  </a:lnTo>
                  <a:lnTo>
                    <a:pt x="1735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7" name="Google Shape;5797;p21"/>
            <p:cNvSpPr/>
            <p:nvPr/>
          </p:nvSpPr>
          <p:spPr>
            <a:xfrm>
              <a:off x="1023775" y="3424750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667" y="0"/>
                  </a:moveTo>
                  <a:lnTo>
                    <a:pt x="400" y="267"/>
                  </a:lnTo>
                  <a:lnTo>
                    <a:pt x="0" y="667"/>
                  </a:lnTo>
                  <a:lnTo>
                    <a:pt x="0" y="1201"/>
                  </a:lnTo>
                  <a:lnTo>
                    <a:pt x="0" y="1735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5"/>
                  </a:lnTo>
                  <a:lnTo>
                    <a:pt x="2536" y="1201"/>
                  </a:lnTo>
                  <a:lnTo>
                    <a:pt x="2402" y="667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8" name="Google Shape;5798;p21"/>
            <p:cNvSpPr/>
            <p:nvPr/>
          </p:nvSpPr>
          <p:spPr>
            <a:xfrm>
              <a:off x="1480900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0"/>
                  </a:moveTo>
                  <a:lnTo>
                    <a:pt x="401" y="267"/>
                  </a:lnTo>
                  <a:lnTo>
                    <a:pt x="134" y="667"/>
                  </a:lnTo>
                  <a:lnTo>
                    <a:pt x="1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9" name="Google Shape;5799;p21"/>
            <p:cNvSpPr/>
            <p:nvPr/>
          </p:nvSpPr>
          <p:spPr>
            <a:xfrm>
              <a:off x="1941375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0"/>
                  </a:moveTo>
                  <a:lnTo>
                    <a:pt x="401" y="267"/>
                  </a:lnTo>
                  <a:lnTo>
                    <a:pt x="134" y="667"/>
                  </a:lnTo>
                  <a:lnTo>
                    <a:pt x="1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0" name="Google Shape;5800;p21"/>
            <p:cNvSpPr/>
            <p:nvPr/>
          </p:nvSpPr>
          <p:spPr>
            <a:xfrm>
              <a:off x="2401850" y="3424750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668" y="0"/>
                  </a:moveTo>
                  <a:lnTo>
                    <a:pt x="268" y="267"/>
                  </a:lnTo>
                  <a:lnTo>
                    <a:pt x="1" y="667"/>
                  </a:lnTo>
                  <a:lnTo>
                    <a:pt x="1" y="1201"/>
                  </a:lnTo>
                  <a:lnTo>
                    <a:pt x="1" y="1735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1" name="Google Shape;5801;p21"/>
            <p:cNvSpPr/>
            <p:nvPr/>
          </p:nvSpPr>
          <p:spPr>
            <a:xfrm>
              <a:off x="2859000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0"/>
                  </a:moveTo>
                  <a:lnTo>
                    <a:pt x="401" y="267"/>
                  </a:lnTo>
                  <a:lnTo>
                    <a:pt x="134" y="667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2" name="Google Shape;5802;p21"/>
            <p:cNvSpPr/>
            <p:nvPr/>
          </p:nvSpPr>
          <p:spPr>
            <a:xfrm>
              <a:off x="3319475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0"/>
                  </a:moveTo>
                  <a:lnTo>
                    <a:pt x="401" y="267"/>
                  </a:lnTo>
                  <a:lnTo>
                    <a:pt x="134" y="667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3" name="Google Shape;5803;p21"/>
            <p:cNvSpPr/>
            <p:nvPr/>
          </p:nvSpPr>
          <p:spPr>
            <a:xfrm>
              <a:off x="3779950" y="3424750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668" y="0"/>
                  </a:moveTo>
                  <a:lnTo>
                    <a:pt x="267" y="267"/>
                  </a:lnTo>
                  <a:lnTo>
                    <a:pt x="0" y="667"/>
                  </a:lnTo>
                  <a:lnTo>
                    <a:pt x="0" y="1201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4" name="Google Shape;5804;p21"/>
            <p:cNvSpPr/>
            <p:nvPr/>
          </p:nvSpPr>
          <p:spPr>
            <a:xfrm>
              <a:off x="4237075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2" y="0"/>
                  </a:moveTo>
                  <a:lnTo>
                    <a:pt x="401" y="267"/>
                  </a:lnTo>
                  <a:lnTo>
                    <a:pt x="134" y="667"/>
                  </a:lnTo>
                  <a:lnTo>
                    <a:pt x="1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5" name="Google Shape;5805;p21"/>
            <p:cNvSpPr/>
            <p:nvPr/>
          </p:nvSpPr>
          <p:spPr>
            <a:xfrm>
              <a:off x="4697550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2" y="0"/>
                  </a:moveTo>
                  <a:lnTo>
                    <a:pt x="401" y="267"/>
                  </a:lnTo>
                  <a:lnTo>
                    <a:pt x="134" y="667"/>
                  </a:lnTo>
                  <a:lnTo>
                    <a:pt x="1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6" name="Google Shape;5806;p21"/>
            <p:cNvSpPr/>
            <p:nvPr/>
          </p:nvSpPr>
          <p:spPr>
            <a:xfrm>
              <a:off x="5154700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0"/>
                  </a:moveTo>
                  <a:lnTo>
                    <a:pt x="401" y="267"/>
                  </a:lnTo>
                  <a:lnTo>
                    <a:pt x="134" y="667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5"/>
                  </a:lnTo>
                  <a:lnTo>
                    <a:pt x="2536" y="1201"/>
                  </a:lnTo>
                  <a:lnTo>
                    <a:pt x="2536" y="667"/>
                  </a:lnTo>
                  <a:lnTo>
                    <a:pt x="2269" y="267"/>
                  </a:lnTo>
                  <a:lnTo>
                    <a:pt x="18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7" name="Google Shape;5807;p21"/>
            <p:cNvSpPr/>
            <p:nvPr/>
          </p:nvSpPr>
          <p:spPr>
            <a:xfrm>
              <a:off x="5615175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0"/>
                  </a:moveTo>
                  <a:lnTo>
                    <a:pt x="401" y="267"/>
                  </a:lnTo>
                  <a:lnTo>
                    <a:pt x="134" y="667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8" name="Google Shape;5808;p21"/>
            <p:cNvSpPr/>
            <p:nvPr/>
          </p:nvSpPr>
          <p:spPr>
            <a:xfrm>
              <a:off x="6075650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668" y="0"/>
                  </a:moveTo>
                  <a:lnTo>
                    <a:pt x="267" y="267"/>
                  </a:lnTo>
                  <a:lnTo>
                    <a:pt x="0" y="667"/>
                  </a:lnTo>
                  <a:lnTo>
                    <a:pt x="0" y="1201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9" name="Google Shape;5809;p21"/>
            <p:cNvSpPr/>
            <p:nvPr/>
          </p:nvSpPr>
          <p:spPr>
            <a:xfrm>
              <a:off x="6532800" y="3424750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801" y="0"/>
                  </a:moveTo>
                  <a:lnTo>
                    <a:pt x="400" y="267"/>
                  </a:lnTo>
                  <a:lnTo>
                    <a:pt x="134" y="667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0" name="Google Shape;5810;p21"/>
            <p:cNvSpPr/>
            <p:nvPr/>
          </p:nvSpPr>
          <p:spPr>
            <a:xfrm>
              <a:off x="1023775" y="382182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201" y="0"/>
                  </a:moveTo>
                  <a:lnTo>
                    <a:pt x="667" y="134"/>
                  </a:lnTo>
                  <a:lnTo>
                    <a:pt x="400" y="401"/>
                  </a:lnTo>
                  <a:lnTo>
                    <a:pt x="0" y="801"/>
                  </a:lnTo>
                  <a:lnTo>
                    <a:pt x="0" y="1201"/>
                  </a:lnTo>
                  <a:lnTo>
                    <a:pt x="0" y="1735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5"/>
                  </a:lnTo>
                  <a:lnTo>
                    <a:pt x="2536" y="1201"/>
                  </a:lnTo>
                  <a:lnTo>
                    <a:pt x="2402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1" name="Google Shape;5811;p21"/>
            <p:cNvSpPr/>
            <p:nvPr/>
          </p:nvSpPr>
          <p:spPr>
            <a:xfrm>
              <a:off x="1480900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2" name="Google Shape;5812;p21"/>
            <p:cNvSpPr/>
            <p:nvPr/>
          </p:nvSpPr>
          <p:spPr>
            <a:xfrm>
              <a:off x="1941375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3" name="Google Shape;5813;p21"/>
            <p:cNvSpPr/>
            <p:nvPr/>
          </p:nvSpPr>
          <p:spPr>
            <a:xfrm>
              <a:off x="2401850" y="3821825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1202" y="0"/>
                  </a:moveTo>
                  <a:lnTo>
                    <a:pt x="668" y="134"/>
                  </a:lnTo>
                  <a:lnTo>
                    <a:pt x="268" y="401"/>
                  </a:lnTo>
                  <a:lnTo>
                    <a:pt x="1" y="801"/>
                  </a:lnTo>
                  <a:lnTo>
                    <a:pt x="1" y="1201"/>
                  </a:lnTo>
                  <a:lnTo>
                    <a:pt x="1" y="1735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4" name="Google Shape;5814;p21"/>
            <p:cNvSpPr/>
            <p:nvPr/>
          </p:nvSpPr>
          <p:spPr>
            <a:xfrm>
              <a:off x="2859000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5" name="Google Shape;5815;p21"/>
            <p:cNvSpPr/>
            <p:nvPr/>
          </p:nvSpPr>
          <p:spPr>
            <a:xfrm>
              <a:off x="3319475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1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6" name="Google Shape;5816;p21"/>
            <p:cNvSpPr/>
            <p:nvPr/>
          </p:nvSpPr>
          <p:spPr>
            <a:xfrm>
              <a:off x="3779950" y="3821825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1202" y="0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201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7" name="Google Shape;5817;p21"/>
            <p:cNvSpPr/>
            <p:nvPr/>
          </p:nvSpPr>
          <p:spPr>
            <a:xfrm>
              <a:off x="4237075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6" y="0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8" name="Google Shape;5818;p21"/>
            <p:cNvSpPr/>
            <p:nvPr/>
          </p:nvSpPr>
          <p:spPr>
            <a:xfrm>
              <a:off x="4697550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9" name="Google Shape;5819;p21"/>
            <p:cNvSpPr/>
            <p:nvPr/>
          </p:nvSpPr>
          <p:spPr>
            <a:xfrm>
              <a:off x="5154700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5"/>
                  </a:lnTo>
                  <a:lnTo>
                    <a:pt x="2536" y="1201"/>
                  </a:lnTo>
                  <a:lnTo>
                    <a:pt x="2536" y="801"/>
                  </a:lnTo>
                  <a:lnTo>
                    <a:pt x="2269" y="401"/>
                  </a:lnTo>
                  <a:lnTo>
                    <a:pt x="1869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0" name="Google Shape;5820;p21"/>
            <p:cNvSpPr/>
            <p:nvPr/>
          </p:nvSpPr>
          <p:spPr>
            <a:xfrm>
              <a:off x="5615175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1" name="Google Shape;5821;p21"/>
            <p:cNvSpPr/>
            <p:nvPr/>
          </p:nvSpPr>
          <p:spPr>
            <a:xfrm>
              <a:off x="6075650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201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2" name="Google Shape;5822;p21"/>
            <p:cNvSpPr/>
            <p:nvPr/>
          </p:nvSpPr>
          <p:spPr>
            <a:xfrm>
              <a:off x="6532800" y="382182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335" y="0"/>
                  </a:moveTo>
                  <a:lnTo>
                    <a:pt x="801" y="134"/>
                  </a:lnTo>
                  <a:lnTo>
                    <a:pt x="400" y="401"/>
                  </a:lnTo>
                  <a:lnTo>
                    <a:pt x="134" y="801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3" name="Google Shape;5823;p21"/>
            <p:cNvSpPr/>
            <p:nvPr/>
          </p:nvSpPr>
          <p:spPr>
            <a:xfrm>
              <a:off x="1023775" y="4218900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201" y="0"/>
                  </a:moveTo>
                  <a:lnTo>
                    <a:pt x="667" y="134"/>
                  </a:lnTo>
                  <a:lnTo>
                    <a:pt x="400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5"/>
                  </a:lnTo>
                  <a:lnTo>
                    <a:pt x="2536" y="1335"/>
                  </a:lnTo>
                  <a:lnTo>
                    <a:pt x="2402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4" name="Google Shape;5824;p21"/>
            <p:cNvSpPr/>
            <p:nvPr/>
          </p:nvSpPr>
          <p:spPr>
            <a:xfrm>
              <a:off x="1480900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5" name="Google Shape;5825;p21"/>
            <p:cNvSpPr/>
            <p:nvPr/>
          </p:nvSpPr>
          <p:spPr>
            <a:xfrm>
              <a:off x="1941375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6" name="Google Shape;5826;p21"/>
            <p:cNvSpPr/>
            <p:nvPr/>
          </p:nvSpPr>
          <p:spPr>
            <a:xfrm>
              <a:off x="2401850" y="4218900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1202" y="0"/>
                  </a:moveTo>
                  <a:lnTo>
                    <a:pt x="668" y="134"/>
                  </a:lnTo>
                  <a:lnTo>
                    <a:pt x="268" y="401"/>
                  </a:lnTo>
                  <a:lnTo>
                    <a:pt x="1" y="801"/>
                  </a:lnTo>
                  <a:lnTo>
                    <a:pt x="1" y="1335"/>
                  </a:lnTo>
                  <a:lnTo>
                    <a:pt x="1" y="1735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7" name="Google Shape;5827;p21"/>
            <p:cNvSpPr/>
            <p:nvPr/>
          </p:nvSpPr>
          <p:spPr>
            <a:xfrm>
              <a:off x="2859000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8" name="Google Shape;5828;p21"/>
            <p:cNvSpPr/>
            <p:nvPr/>
          </p:nvSpPr>
          <p:spPr>
            <a:xfrm>
              <a:off x="3319475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1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9" name="Google Shape;5829;p21"/>
            <p:cNvSpPr/>
            <p:nvPr/>
          </p:nvSpPr>
          <p:spPr>
            <a:xfrm>
              <a:off x="3779950" y="4218900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1202" y="0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0" name="Google Shape;5830;p21"/>
            <p:cNvSpPr/>
            <p:nvPr/>
          </p:nvSpPr>
          <p:spPr>
            <a:xfrm>
              <a:off x="4237075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6" y="0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1" name="Google Shape;5831;p21"/>
            <p:cNvSpPr/>
            <p:nvPr/>
          </p:nvSpPr>
          <p:spPr>
            <a:xfrm>
              <a:off x="4697550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2" name="Google Shape;5832;p21"/>
            <p:cNvSpPr/>
            <p:nvPr/>
          </p:nvSpPr>
          <p:spPr>
            <a:xfrm>
              <a:off x="5154700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5"/>
                  </a:lnTo>
                  <a:lnTo>
                    <a:pt x="2536" y="1335"/>
                  </a:lnTo>
                  <a:lnTo>
                    <a:pt x="2536" y="801"/>
                  </a:lnTo>
                  <a:lnTo>
                    <a:pt x="2269" y="401"/>
                  </a:lnTo>
                  <a:lnTo>
                    <a:pt x="1869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3" name="Google Shape;5833;p21"/>
            <p:cNvSpPr/>
            <p:nvPr/>
          </p:nvSpPr>
          <p:spPr>
            <a:xfrm>
              <a:off x="5615175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4" name="Google Shape;5834;p21"/>
            <p:cNvSpPr/>
            <p:nvPr/>
          </p:nvSpPr>
          <p:spPr>
            <a:xfrm>
              <a:off x="6075650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5" name="Google Shape;5835;p21"/>
            <p:cNvSpPr/>
            <p:nvPr/>
          </p:nvSpPr>
          <p:spPr>
            <a:xfrm>
              <a:off x="6532800" y="4218900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335" y="0"/>
                  </a:moveTo>
                  <a:lnTo>
                    <a:pt x="801" y="134"/>
                  </a:lnTo>
                  <a:lnTo>
                    <a:pt x="400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6" name="Google Shape;5836;p21"/>
            <p:cNvSpPr/>
            <p:nvPr/>
          </p:nvSpPr>
          <p:spPr>
            <a:xfrm>
              <a:off x="1023775" y="4619300"/>
              <a:ext cx="63400" cy="60100"/>
            </a:xfrm>
            <a:custGeom>
              <a:rect b="b" l="l" r="r" t="t"/>
              <a:pathLst>
                <a:path extrusionOk="0" h="2404" w="2536">
                  <a:moveTo>
                    <a:pt x="667" y="1"/>
                  </a:moveTo>
                  <a:lnTo>
                    <a:pt x="400" y="268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6"/>
                  </a:lnTo>
                  <a:lnTo>
                    <a:pt x="2536" y="1202"/>
                  </a:lnTo>
                  <a:lnTo>
                    <a:pt x="2402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7" name="Google Shape;5837;p21"/>
            <p:cNvSpPr/>
            <p:nvPr/>
          </p:nvSpPr>
          <p:spPr>
            <a:xfrm>
              <a:off x="1480900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8" name="Google Shape;5838;p21"/>
            <p:cNvSpPr/>
            <p:nvPr/>
          </p:nvSpPr>
          <p:spPr>
            <a:xfrm>
              <a:off x="1941375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9" name="Google Shape;5839;p21"/>
            <p:cNvSpPr/>
            <p:nvPr/>
          </p:nvSpPr>
          <p:spPr>
            <a:xfrm>
              <a:off x="2401850" y="4619300"/>
              <a:ext cx="60100" cy="60100"/>
            </a:xfrm>
            <a:custGeom>
              <a:rect b="b" l="l" r="r" t="t"/>
              <a:pathLst>
                <a:path extrusionOk="0" h="2404" w="2404">
                  <a:moveTo>
                    <a:pt x="668" y="1"/>
                  </a:moveTo>
                  <a:lnTo>
                    <a:pt x="268" y="268"/>
                  </a:lnTo>
                  <a:lnTo>
                    <a:pt x="1" y="668"/>
                  </a:lnTo>
                  <a:lnTo>
                    <a:pt x="1" y="1202"/>
                  </a:lnTo>
                  <a:lnTo>
                    <a:pt x="1" y="1736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0" name="Google Shape;5840;p21"/>
            <p:cNvSpPr/>
            <p:nvPr/>
          </p:nvSpPr>
          <p:spPr>
            <a:xfrm>
              <a:off x="2859000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1" name="Google Shape;5841;p21"/>
            <p:cNvSpPr/>
            <p:nvPr/>
          </p:nvSpPr>
          <p:spPr>
            <a:xfrm>
              <a:off x="3319475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2" name="Google Shape;5842;p21"/>
            <p:cNvSpPr/>
            <p:nvPr/>
          </p:nvSpPr>
          <p:spPr>
            <a:xfrm>
              <a:off x="3779950" y="4619300"/>
              <a:ext cx="60075" cy="60100"/>
            </a:xfrm>
            <a:custGeom>
              <a:rect b="b" l="l" r="r" t="t"/>
              <a:pathLst>
                <a:path extrusionOk="0" h="2404" w="2403">
                  <a:moveTo>
                    <a:pt x="668" y="1"/>
                  </a:moveTo>
                  <a:lnTo>
                    <a:pt x="267" y="268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3" name="Google Shape;5843;p21"/>
            <p:cNvSpPr/>
            <p:nvPr/>
          </p:nvSpPr>
          <p:spPr>
            <a:xfrm>
              <a:off x="4237075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802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4" name="Google Shape;5844;p21"/>
            <p:cNvSpPr/>
            <p:nvPr/>
          </p:nvSpPr>
          <p:spPr>
            <a:xfrm>
              <a:off x="4697550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802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5" name="Google Shape;5845;p21"/>
            <p:cNvSpPr/>
            <p:nvPr/>
          </p:nvSpPr>
          <p:spPr>
            <a:xfrm>
              <a:off x="5154700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6"/>
                  </a:lnTo>
                  <a:lnTo>
                    <a:pt x="2536" y="1202"/>
                  </a:lnTo>
                  <a:lnTo>
                    <a:pt x="2536" y="668"/>
                  </a:lnTo>
                  <a:lnTo>
                    <a:pt x="2269" y="268"/>
                  </a:lnTo>
                  <a:lnTo>
                    <a:pt x="18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6" name="Google Shape;5846;p21"/>
            <p:cNvSpPr/>
            <p:nvPr/>
          </p:nvSpPr>
          <p:spPr>
            <a:xfrm>
              <a:off x="5615175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7" name="Google Shape;5847;p21"/>
            <p:cNvSpPr/>
            <p:nvPr/>
          </p:nvSpPr>
          <p:spPr>
            <a:xfrm>
              <a:off x="6075650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668" y="1"/>
                  </a:moveTo>
                  <a:lnTo>
                    <a:pt x="267" y="268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8" name="Google Shape;5848;p21"/>
            <p:cNvSpPr/>
            <p:nvPr/>
          </p:nvSpPr>
          <p:spPr>
            <a:xfrm>
              <a:off x="6532800" y="4619300"/>
              <a:ext cx="63400" cy="60100"/>
            </a:xfrm>
            <a:custGeom>
              <a:rect b="b" l="l" r="r" t="t"/>
              <a:pathLst>
                <a:path extrusionOk="0" h="2404" w="2536">
                  <a:moveTo>
                    <a:pt x="801" y="1"/>
                  </a:moveTo>
                  <a:lnTo>
                    <a:pt x="400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9" name="Google Shape;5849;p21"/>
            <p:cNvSpPr/>
            <p:nvPr/>
          </p:nvSpPr>
          <p:spPr>
            <a:xfrm>
              <a:off x="1023775" y="501637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201" y="1"/>
                  </a:moveTo>
                  <a:lnTo>
                    <a:pt x="667" y="134"/>
                  </a:lnTo>
                  <a:lnTo>
                    <a:pt x="400" y="401"/>
                  </a:lnTo>
                  <a:lnTo>
                    <a:pt x="0" y="802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400" y="2137"/>
                  </a:lnTo>
                  <a:lnTo>
                    <a:pt x="667" y="2403"/>
                  </a:lnTo>
                  <a:lnTo>
                    <a:pt x="1201" y="2537"/>
                  </a:lnTo>
                  <a:lnTo>
                    <a:pt x="1735" y="2403"/>
                  </a:lnTo>
                  <a:lnTo>
                    <a:pt x="2136" y="2137"/>
                  </a:lnTo>
                  <a:lnTo>
                    <a:pt x="2402" y="1736"/>
                  </a:lnTo>
                  <a:lnTo>
                    <a:pt x="2536" y="1202"/>
                  </a:lnTo>
                  <a:lnTo>
                    <a:pt x="2402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0" name="Google Shape;5850;p21"/>
            <p:cNvSpPr/>
            <p:nvPr/>
          </p:nvSpPr>
          <p:spPr>
            <a:xfrm>
              <a:off x="1480900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7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6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1" name="Google Shape;5851;p21"/>
            <p:cNvSpPr/>
            <p:nvPr/>
          </p:nvSpPr>
          <p:spPr>
            <a:xfrm>
              <a:off x="1941375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7"/>
                  </a:lnTo>
                  <a:lnTo>
                    <a:pt x="801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2" name="Google Shape;5852;p21"/>
            <p:cNvSpPr/>
            <p:nvPr/>
          </p:nvSpPr>
          <p:spPr>
            <a:xfrm>
              <a:off x="2401850" y="5016375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1202" y="1"/>
                  </a:moveTo>
                  <a:lnTo>
                    <a:pt x="668" y="134"/>
                  </a:lnTo>
                  <a:lnTo>
                    <a:pt x="268" y="401"/>
                  </a:lnTo>
                  <a:lnTo>
                    <a:pt x="1" y="802"/>
                  </a:lnTo>
                  <a:lnTo>
                    <a:pt x="1" y="1202"/>
                  </a:lnTo>
                  <a:lnTo>
                    <a:pt x="1" y="1736"/>
                  </a:lnTo>
                  <a:lnTo>
                    <a:pt x="268" y="2137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3" name="Google Shape;5853;p21"/>
            <p:cNvSpPr/>
            <p:nvPr/>
          </p:nvSpPr>
          <p:spPr>
            <a:xfrm>
              <a:off x="2859000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7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5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4" name="Google Shape;5854;p21"/>
            <p:cNvSpPr/>
            <p:nvPr/>
          </p:nvSpPr>
          <p:spPr>
            <a:xfrm>
              <a:off x="3319475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1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7"/>
                  </a:lnTo>
                  <a:lnTo>
                    <a:pt x="801" y="2403"/>
                  </a:lnTo>
                  <a:lnTo>
                    <a:pt x="1201" y="2537"/>
                  </a:lnTo>
                  <a:lnTo>
                    <a:pt x="1735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5" name="Google Shape;5855;p21"/>
            <p:cNvSpPr/>
            <p:nvPr/>
          </p:nvSpPr>
          <p:spPr>
            <a:xfrm>
              <a:off x="3779950" y="5016375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1202" y="1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2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7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5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6" name="Google Shape;5856;p21"/>
            <p:cNvSpPr/>
            <p:nvPr/>
          </p:nvSpPr>
          <p:spPr>
            <a:xfrm>
              <a:off x="4237075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6" y="1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7"/>
                  </a:lnTo>
                  <a:lnTo>
                    <a:pt x="802" y="2403"/>
                  </a:lnTo>
                  <a:lnTo>
                    <a:pt x="1336" y="2537"/>
                  </a:lnTo>
                  <a:lnTo>
                    <a:pt x="1736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7" name="Google Shape;5857;p21"/>
            <p:cNvSpPr/>
            <p:nvPr/>
          </p:nvSpPr>
          <p:spPr>
            <a:xfrm>
              <a:off x="4697550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7"/>
                  </a:lnTo>
                  <a:lnTo>
                    <a:pt x="802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8" name="Google Shape;5858;p21"/>
            <p:cNvSpPr/>
            <p:nvPr/>
          </p:nvSpPr>
          <p:spPr>
            <a:xfrm>
              <a:off x="5154700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7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869" y="2403"/>
                  </a:lnTo>
                  <a:lnTo>
                    <a:pt x="2269" y="2137"/>
                  </a:lnTo>
                  <a:lnTo>
                    <a:pt x="2536" y="1736"/>
                  </a:lnTo>
                  <a:lnTo>
                    <a:pt x="2536" y="1202"/>
                  </a:lnTo>
                  <a:lnTo>
                    <a:pt x="2536" y="802"/>
                  </a:lnTo>
                  <a:lnTo>
                    <a:pt x="2269" y="401"/>
                  </a:lnTo>
                  <a:lnTo>
                    <a:pt x="1869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9" name="Google Shape;5859;p21"/>
            <p:cNvSpPr/>
            <p:nvPr/>
          </p:nvSpPr>
          <p:spPr>
            <a:xfrm>
              <a:off x="5615175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7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6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0" name="Google Shape;5860;p21"/>
            <p:cNvSpPr/>
            <p:nvPr/>
          </p:nvSpPr>
          <p:spPr>
            <a:xfrm>
              <a:off x="6075650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2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7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1" name="Google Shape;5861;p21"/>
            <p:cNvSpPr/>
            <p:nvPr/>
          </p:nvSpPr>
          <p:spPr>
            <a:xfrm>
              <a:off x="6532800" y="501637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335" y="1"/>
                  </a:moveTo>
                  <a:lnTo>
                    <a:pt x="801" y="134"/>
                  </a:lnTo>
                  <a:lnTo>
                    <a:pt x="400" y="401"/>
                  </a:lnTo>
                  <a:lnTo>
                    <a:pt x="134" y="802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0" y="2137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5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2" name="Google Shape;5862;p21"/>
            <p:cNvSpPr/>
            <p:nvPr/>
          </p:nvSpPr>
          <p:spPr>
            <a:xfrm>
              <a:off x="1023775" y="5413475"/>
              <a:ext cx="63400" cy="63400"/>
            </a:xfrm>
            <a:custGeom>
              <a:rect b="b" l="l" r="r" t="t"/>
              <a:pathLst>
                <a:path extrusionOk="0" h="2536" w="2536">
                  <a:moveTo>
                    <a:pt x="1201" y="0"/>
                  </a:moveTo>
                  <a:lnTo>
                    <a:pt x="667" y="134"/>
                  </a:lnTo>
                  <a:lnTo>
                    <a:pt x="400" y="400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5"/>
                  </a:lnTo>
                  <a:lnTo>
                    <a:pt x="2536" y="1335"/>
                  </a:lnTo>
                  <a:lnTo>
                    <a:pt x="2402" y="801"/>
                  </a:lnTo>
                  <a:lnTo>
                    <a:pt x="2136" y="400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3" name="Google Shape;5863;p21"/>
            <p:cNvSpPr/>
            <p:nvPr/>
          </p:nvSpPr>
          <p:spPr>
            <a:xfrm>
              <a:off x="1480900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5" y="0"/>
                  </a:moveTo>
                  <a:lnTo>
                    <a:pt x="801" y="134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4" name="Google Shape;5864;p21"/>
            <p:cNvSpPr/>
            <p:nvPr/>
          </p:nvSpPr>
          <p:spPr>
            <a:xfrm>
              <a:off x="1941375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202" y="0"/>
                  </a:moveTo>
                  <a:lnTo>
                    <a:pt x="801" y="134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5" name="Google Shape;5865;p21"/>
            <p:cNvSpPr/>
            <p:nvPr/>
          </p:nvSpPr>
          <p:spPr>
            <a:xfrm>
              <a:off x="2401850" y="5413475"/>
              <a:ext cx="60100" cy="63400"/>
            </a:xfrm>
            <a:custGeom>
              <a:rect b="b" l="l" r="r" t="t"/>
              <a:pathLst>
                <a:path extrusionOk="0" h="2536" w="2404">
                  <a:moveTo>
                    <a:pt x="1202" y="0"/>
                  </a:moveTo>
                  <a:lnTo>
                    <a:pt x="668" y="134"/>
                  </a:lnTo>
                  <a:lnTo>
                    <a:pt x="268" y="400"/>
                  </a:lnTo>
                  <a:lnTo>
                    <a:pt x="1" y="801"/>
                  </a:lnTo>
                  <a:lnTo>
                    <a:pt x="1" y="1335"/>
                  </a:lnTo>
                  <a:lnTo>
                    <a:pt x="1" y="1735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6" name="Google Shape;5866;p21"/>
            <p:cNvSpPr/>
            <p:nvPr/>
          </p:nvSpPr>
          <p:spPr>
            <a:xfrm>
              <a:off x="2859000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5" y="0"/>
                  </a:moveTo>
                  <a:lnTo>
                    <a:pt x="801" y="134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7" name="Google Shape;5867;p21"/>
            <p:cNvSpPr/>
            <p:nvPr/>
          </p:nvSpPr>
          <p:spPr>
            <a:xfrm>
              <a:off x="3319475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201" y="0"/>
                  </a:moveTo>
                  <a:lnTo>
                    <a:pt x="801" y="134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8" name="Google Shape;5868;p21"/>
            <p:cNvSpPr/>
            <p:nvPr/>
          </p:nvSpPr>
          <p:spPr>
            <a:xfrm>
              <a:off x="3779950" y="5413475"/>
              <a:ext cx="60075" cy="63400"/>
            </a:xfrm>
            <a:custGeom>
              <a:rect b="b" l="l" r="r" t="t"/>
              <a:pathLst>
                <a:path extrusionOk="0" h="2536" w="2403">
                  <a:moveTo>
                    <a:pt x="1202" y="0"/>
                  </a:moveTo>
                  <a:lnTo>
                    <a:pt x="668" y="134"/>
                  </a:lnTo>
                  <a:lnTo>
                    <a:pt x="267" y="400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5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9" name="Google Shape;5869;p21"/>
            <p:cNvSpPr/>
            <p:nvPr/>
          </p:nvSpPr>
          <p:spPr>
            <a:xfrm>
              <a:off x="4237075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6" y="0"/>
                  </a:moveTo>
                  <a:lnTo>
                    <a:pt x="802" y="134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4"/>
                  </a:lnTo>
                  <a:lnTo>
                    <a:pt x="13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0" name="Google Shape;5870;p21"/>
            <p:cNvSpPr/>
            <p:nvPr/>
          </p:nvSpPr>
          <p:spPr>
            <a:xfrm>
              <a:off x="4697550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202" y="0"/>
                  </a:moveTo>
                  <a:lnTo>
                    <a:pt x="802" y="134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1" name="Google Shape;5871;p21"/>
            <p:cNvSpPr/>
            <p:nvPr/>
          </p:nvSpPr>
          <p:spPr>
            <a:xfrm>
              <a:off x="5154700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5" y="0"/>
                  </a:moveTo>
                  <a:lnTo>
                    <a:pt x="801" y="134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5"/>
                  </a:lnTo>
                  <a:lnTo>
                    <a:pt x="2536" y="1335"/>
                  </a:lnTo>
                  <a:lnTo>
                    <a:pt x="2536" y="801"/>
                  </a:lnTo>
                  <a:lnTo>
                    <a:pt x="2269" y="400"/>
                  </a:lnTo>
                  <a:lnTo>
                    <a:pt x="1869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2" name="Google Shape;5872;p21"/>
            <p:cNvSpPr/>
            <p:nvPr/>
          </p:nvSpPr>
          <p:spPr>
            <a:xfrm>
              <a:off x="5615175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5" y="0"/>
                  </a:moveTo>
                  <a:lnTo>
                    <a:pt x="801" y="134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3" name="Google Shape;5873;p21"/>
            <p:cNvSpPr/>
            <p:nvPr/>
          </p:nvSpPr>
          <p:spPr>
            <a:xfrm>
              <a:off x="6075650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202" y="0"/>
                  </a:moveTo>
                  <a:lnTo>
                    <a:pt x="668" y="134"/>
                  </a:lnTo>
                  <a:lnTo>
                    <a:pt x="267" y="400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4" name="Google Shape;5874;p21"/>
            <p:cNvSpPr/>
            <p:nvPr/>
          </p:nvSpPr>
          <p:spPr>
            <a:xfrm>
              <a:off x="6532800" y="5413475"/>
              <a:ext cx="63400" cy="63400"/>
            </a:xfrm>
            <a:custGeom>
              <a:rect b="b" l="l" r="r" t="t"/>
              <a:pathLst>
                <a:path extrusionOk="0" h="2536" w="2536">
                  <a:moveTo>
                    <a:pt x="1335" y="0"/>
                  </a:moveTo>
                  <a:lnTo>
                    <a:pt x="801" y="134"/>
                  </a:lnTo>
                  <a:lnTo>
                    <a:pt x="400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8_1">
    <p:spTree>
      <p:nvGrpSpPr>
        <p:cNvPr id="5875" name="Shape 5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76" name="Google Shape;5876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32"/>
          </a:xfrm>
          <a:prstGeom prst="rect">
            <a:avLst/>
          </a:prstGeom>
          <a:noFill/>
          <a:ln>
            <a:noFill/>
          </a:ln>
        </p:spPr>
      </p:pic>
      <p:sp>
        <p:nvSpPr>
          <p:cNvPr id="5877" name="Google Shape;5877;p22"/>
          <p:cNvSpPr txBox="1"/>
          <p:nvPr>
            <p:ph hasCustomPrompt="1" type="title"/>
          </p:nvPr>
        </p:nvSpPr>
        <p:spPr>
          <a:xfrm>
            <a:off x="6404525" y="2035838"/>
            <a:ext cx="1290600" cy="4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5878" name="Google Shape;5878;p22"/>
          <p:cNvSpPr txBox="1"/>
          <p:nvPr>
            <p:ph idx="2" type="title"/>
          </p:nvPr>
        </p:nvSpPr>
        <p:spPr>
          <a:xfrm>
            <a:off x="1101175" y="2999849"/>
            <a:ext cx="1986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879" name="Google Shape;5879;p22"/>
          <p:cNvSpPr txBox="1"/>
          <p:nvPr>
            <p:ph idx="1" type="subTitle"/>
          </p:nvPr>
        </p:nvSpPr>
        <p:spPr>
          <a:xfrm>
            <a:off x="1101175" y="3550375"/>
            <a:ext cx="19860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  <p:sp>
        <p:nvSpPr>
          <p:cNvPr id="5880" name="Google Shape;5880;p22"/>
          <p:cNvSpPr txBox="1"/>
          <p:nvPr>
            <p:ph idx="3" type="title"/>
          </p:nvPr>
        </p:nvSpPr>
        <p:spPr>
          <a:xfrm>
            <a:off x="3578947" y="2999849"/>
            <a:ext cx="1986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881" name="Google Shape;5881;p22"/>
          <p:cNvSpPr txBox="1"/>
          <p:nvPr>
            <p:ph idx="4" type="subTitle"/>
          </p:nvPr>
        </p:nvSpPr>
        <p:spPr>
          <a:xfrm>
            <a:off x="3578947" y="3550375"/>
            <a:ext cx="19860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  <p:sp>
        <p:nvSpPr>
          <p:cNvPr id="5882" name="Google Shape;5882;p22"/>
          <p:cNvSpPr txBox="1"/>
          <p:nvPr>
            <p:ph idx="5" type="title"/>
          </p:nvPr>
        </p:nvSpPr>
        <p:spPr>
          <a:xfrm>
            <a:off x="6056775" y="2999849"/>
            <a:ext cx="1986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883" name="Google Shape;5883;p22"/>
          <p:cNvSpPr txBox="1"/>
          <p:nvPr>
            <p:ph idx="6" type="subTitle"/>
          </p:nvPr>
        </p:nvSpPr>
        <p:spPr>
          <a:xfrm>
            <a:off x="6056776" y="3550375"/>
            <a:ext cx="19860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  <p:sp>
        <p:nvSpPr>
          <p:cNvPr id="5884" name="Google Shape;5884;p22"/>
          <p:cNvSpPr txBox="1"/>
          <p:nvPr>
            <p:ph hasCustomPrompt="1" idx="7" type="title"/>
          </p:nvPr>
        </p:nvSpPr>
        <p:spPr>
          <a:xfrm>
            <a:off x="3926700" y="2035838"/>
            <a:ext cx="1290600" cy="4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5885" name="Google Shape;5885;p22"/>
          <p:cNvSpPr txBox="1"/>
          <p:nvPr>
            <p:ph idx="8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5886" name="Google Shape;5886;p22"/>
          <p:cNvSpPr txBox="1"/>
          <p:nvPr>
            <p:ph hasCustomPrompt="1" idx="9" type="title"/>
          </p:nvPr>
        </p:nvSpPr>
        <p:spPr>
          <a:xfrm>
            <a:off x="1448975" y="2035838"/>
            <a:ext cx="1290600" cy="4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cxnSp>
        <p:nvCxnSpPr>
          <p:cNvPr id="5887" name="Google Shape;5887;p22"/>
          <p:cNvCxnSpPr/>
          <p:nvPr/>
        </p:nvCxnSpPr>
        <p:spPr>
          <a:xfrm flipH="1">
            <a:off x="3348775" y="4337725"/>
            <a:ext cx="1905600" cy="1903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88" name="Google Shape;5888;p22"/>
          <p:cNvSpPr/>
          <p:nvPr/>
        </p:nvSpPr>
        <p:spPr>
          <a:xfrm>
            <a:off x="-776000" y="3011850"/>
            <a:ext cx="1385400" cy="30033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889" name="Google Shape;5889;p22"/>
          <p:cNvGrpSpPr/>
          <p:nvPr/>
        </p:nvGrpSpPr>
        <p:grpSpPr>
          <a:xfrm>
            <a:off x="6727249" y="4513491"/>
            <a:ext cx="1934189" cy="1818370"/>
            <a:chOff x="1023775" y="238125"/>
            <a:chExt cx="5572425" cy="5238750"/>
          </a:xfrm>
        </p:grpSpPr>
        <p:sp>
          <p:nvSpPr>
            <p:cNvPr id="5890" name="Google Shape;5890;p22"/>
            <p:cNvSpPr/>
            <p:nvPr/>
          </p:nvSpPr>
          <p:spPr>
            <a:xfrm>
              <a:off x="1023775" y="238125"/>
              <a:ext cx="63400" cy="63400"/>
            </a:xfrm>
            <a:custGeom>
              <a:rect b="b" l="l" r="r" t="t"/>
              <a:pathLst>
                <a:path extrusionOk="0" h="2536" w="2536">
                  <a:moveTo>
                    <a:pt x="1201" y="0"/>
                  </a:moveTo>
                  <a:lnTo>
                    <a:pt x="667" y="133"/>
                  </a:lnTo>
                  <a:lnTo>
                    <a:pt x="400" y="400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400" y="2136"/>
                  </a:lnTo>
                  <a:lnTo>
                    <a:pt x="667" y="2402"/>
                  </a:lnTo>
                  <a:lnTo>
                    <a:pt x="1201" y="2536"/>
                  </a:lnTo>
                  <a:lnTo>
                    <a:pt x="1735" y="2402"/>
                  </a:lnTo>
                  <a:lnTo>
                    <a:pt x="2136" y="2136"/>
                  </a:lnTo>
                  <a:lnTo>
                    <a:pt x="2402" y="1735"/>
                  </a:lnTo>
                  <a:lnTo>
                    <a:pt x="2536" y="1335"/>
                  </a:lnTo>
                  <a:lnTo>
                    <a:pt x="2402" y="801"/>
                  </a:lnTo>
                  <a:lnTo>
                    <a:pt x="2136" y="400"/>
                  </a:lnTo>
                  <a:lnTo>
                    <a:pt x="1735" y="133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1" name="Google Shape;5891;p22"/>
            <p:cNvSpPr/>
            <p:nvPr/>
          </p:nvSpPr>
          <p:spPr>
            <a:xfrm>
              <a:off x="1480900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5" y="0"/>
                  </a:moveTo>
                  <a:lnTo>
                    <a:pt x="801" y="133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2"/>
                  </a:lnTo>
                  <a:lnTo>
                    <a:pt x="1335" y="2536"/>
                  </a:lnTo>
                  <a:lnTo>
                    <a:pt x="1736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3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2" name="Google Shape;5892;p22"/>
            <p:cNvSpPr/>
            <p:nvPr/>
          </p:nvSpPr>
          <p:spPr>
            <a:xfrm>
              <a:off x="1941375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202" y="0"/>
                  </a:moveTo>
                  <a:lnTo>
                    <a:pt x="801" y="133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2"/>
                  </a:lnTo>
                  <a:lnTo>
                    <a:pt x="1202" y="2536"/>
                  </a:lnTo>
                  <a:lnTo>
                    <a:pt x="1736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3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3" name="Google Shape;5893;p22"/>
            <p:cNvSpPr/>
            <p:nvPr/>
          </p:nvSpPr>
          <p:spPr>
            <a:xfrm>
              <a:off x="2401850" y="238125"/>
              <a:ext cx="60100" cy="63400"/>
            </a:xfrm>
            <a:custGeom>
              <a:rect b="b" l="l" r="r" t="t"/>
              <a:pathLst>
                <a:path extrusionOk="0" h="2536" w="2404">
                  <a:moveTo>
                    <a:pt x="1202" y="0"/>
                  </a:moveTo>
                  <a:lnTo>
                    <a:pt x="668" y="133"/>
                  </a:lnTo>
                  <a:lnTo>
                    <a:pt x="268" y="400"/>
                  </a:lnTo>
                  <a:lnTo>
                    <a:pt x="1" y="801"/>
                  </a:lnTo>
                  <a:lnTo>
                    <a:pt x="1" y="1335"/>
                  </a:lnTo>
                  <a:lnTo>
                    <a:pt x="1" y="1735"/>
                  </a:lnTo>
                  <a:lnTo>
                    <a:pt x="268" y="2136"/>
                  </a:lnTo>
                  <a:lnTo>
                    <a:pt x="668" y="2402"/>
                  </a:lnTo>
                  <a:lnTo>
                    <a:pt x="1202" y="2536"/>
                  </a:lnTo>
                  <a:lnTo>
                    <a:pt x="1736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3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4" name="Google Shape;5894;p22"/>
            <p:cNvSpPr/>
            <p:nvPr/>
          </p:nvSpPr>
          <p:spPr>
            <a:xfrm>
              <a:off x="2859000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5" y="0"/>
                  </a:moveTo>
                  <a:lnTo>
                    <a:pt x="801" y="133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2"/>
                  </a:lnTo>
                  <a:lnTo>
                    <a:pt x="1335" y="2536"/>
                  </a:lnTo>
                  <a:lnTo>
                    <a:pt x="1735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5" y="133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5" name="Google Shape;5895;p22"/>
            <p:cNvSpPr/>
            <p:nvPr/>
          </p:nvSpPr>
          <p:spPr>
            <a:xfrm>
              <a:off x="3319475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201" y="0"/>
                  </a:moveTo>
                  <a:lnTo>
                    <a:pt x="801" y="133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2"/>
                  </a:lnTo>
                  <a:lnTo>
                    <a:pt x="1201" y="2536"/>
                  </a:lnTo>
                  <a:lnTo>
                    <a:pt x="1735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5" y="133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6" name="Google Shape;5896;p22"/>
            <p:cNvSpPr/>
            <p:nvPr/>
          </p:nvSpPr>
          <p:spPr>
            <a:xfrm>
              <a:off x="3779950" y="238125"/>
              <a:ext cx="60075" cy="63400"/>
            </a:xfrm>
            <a:custGeom>
              <a:rect b="b" l="l" r="r" t="t"/>
              <a:pathLst>
                <a:path extrusionOk="0" h="2536" w="2403">
                  <a:moveTo>
                    <a:pt x="1202" y="0"/>
                  </a:moveTo>
                  <a:lnTo>
                    <a:pt x="668" y="133"/>
                  </a:lnTo>
                  <a:lnTo>
                    <a:pt x="267" y="400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2"/>
                  </a:lnTo>
                  <a:lnTo>
                    <a:pt x="1202" y="2536"/>
                  </a:lnTo>
                  <a:lnTo>
                    <a:pt x="1735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5" y="133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7" name="Google Shape;5897;p22"/>
            <p:cNvSpPr/>
            <p:nvPr/>
          </p:nvSpPr>
          <p:spPr>
            <a:xfrm>
              <a:off x="4237075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6" y="0"/>
                  </a:moveTo>
                  <a:lnTo>
                    <a:pt x="802" y="133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2"/>
                  </a:lnTo>
                  <a:lnTo>
                    <a:pt x="1336" y="2536"/>
                  </a:lnTo>
                  <a:lnTo>
                    <a:pt x="1736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3"/>
                  </a:lnTo>
                  <a:lnTo>
                    <a:pt x="13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8" name="Google Shape;5898;p22"/>
            <p:cNvSpPr/>
            <p:nvPr/>
          </p:nvSpPr>
          <p:spPr>
            <a:xfrm>
              <a:off x="4697550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202" y="0"/>
                  </a:moveTo>
                  <a:lnTo>
                    <a:pt x="802" y="133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2"/>
                  </a:lnTo>
                  <a:lnTo>
                    <a:pt x="1202" y="2536"/>
                  </a:lnTo>
                  <a:lnTo>
                    <a:pt x="1736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3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9" name="Google Shape;5899;p22"/>
            <p:cNvSpPr/>
            <p:nvPr/>
          </p:nvSpPr>
          <p:spPr>
            <a:xfrm>
              <a:off x="5154700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5" y="0"/>
                  </a:moveTo>
                  <a:lnTo>
                    <a:pt x="801" y="133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2"/>
                  </a:lnTo>
                  <a:lnTo>
                    <a:pt x="1335" y="2536"/>
                  </a:lnTo>
                  <a:lnTo>
                    <a:pt x="1869" y="2402"/>
                  </a:lnTo>
                  <a:lnTo>
                    <a:pt x="2269" y="2136"/>
                  </a:lnTo>
                  <a:lnTo>
                    <a:pt x="2536" y="1735"/>
                  </a:lnTo>
                  <a:lnTo>
                    <a:pt x="2536" y="1335"/>
                  </a:lnTo>
                  <a:lnTo>
                    <a:pt x="2536" y="801"/>
                  </a:lnTo>
                  <a:lnTo>
                    <a:pt x="2269" y="400"/>
                  </a:lnTo>
                  <a:lnTo>
                    <a:pt x="1869" y="133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0" name="Google Shape;5900;p22"/>
            <p:cNvSpPr/>
            <p:nvPr/>
          </p:nvSpPr>
          <p:spPr>
            <a:xfrm>
              <a:off x="5615175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5" y="0"/>
                  </a:moveTo>
                  <a:lnTo>
                    <a:pt x="801" y="133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2"/>
                  </a:lnTo>
                  <a:lnTo>
                    <a:pt x="1335" y="2536"/>
                  </a:lnTo>
                  <a:lnTo>
                    <a:pt x="1736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3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1" name="Google Shape;5901;p22"/>
            <p:cNvSpPr/>
            <p:nvPr/>
          </p:nvSpPr>
          <p:spPr>
            <a:xfrm>
              <a:off x="6075650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202" y="0"/>
                  </a:moveTo>
                  <a:lnTo>
                    <a:pt x="668" y="133"/>
                  </a:lnTo>
                  <a:lnTo>
                    <a:pt x="267" y="400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2"/>
                  </a:lnTo>
                  <a:lnTo>
                    <a:pt x="1202" y="2536"/>
                  </a:lnTo>
                  <a:lnTo>
                    <a:pt x="1736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3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2" name="Google Shape;5902;p22"/>
            <p:cNvSpPr/>
            <p:nvPr/>
          </p:nvSpPr>
          <p:spPr>
            <a:xfrm>
              <a:off x="6532800" y="238125"/>
              <a:ext cx="63400" cy="63400"/>
            </a:xfrm>
            <a:custGeom>
              <a:rect b="b" l="l" r="r" t="t"/>
              <a:pathLst>
                <a:path extrusionOk="0" h="2536" w="2536">
                  <a:moveTo>
                    <a:pt x="1335" y="0"/>
                  </a:moveTo>
                  <a:lnTo>
                    <a:pt x="801" y="133"/>
                  </a:lnTo>
                  <a:lnTo>
                    <a:pt x="400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0" y="2136"/>
                  </a:lnTo>
                  <a:lnTo>
                    <a:pt x="801" y="2402"/>
                  </a:lnTo>
                  <a:lnTo>
                    <a:pt x="1335" y="2536"/>
                  </a:lnTo>
                  <a:lnTo>
                    <a:pt x="1735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5" y="133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3" name="Google Shape;5903;p22"/>
            <p:cNvSpPr/>
            <p:nvPr/>
          </p:nvSpPr>
          <p:spPr>
            <a:xfrm>
              <a:off x="1023775" y="63852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667" y="1"/>
                  </a:moveTo>
                  <a:lnTo>
                    <a:pt x="400" y="268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6"/>
                  </a:lnTo>
                  <a:lnTo>
                    <a:pt x="2536" y="1202"/>
                  </a:lnTo>
                  <a:lnTo>
                    <a:pt x="2402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4" name="Google Shape;5904;p22"/>
            <p:cNvSpPr/>
            <p:nvPr/>
          </p:nvSpPr>
          <p:spPr>
            <a:xfrm>
              <a:off x="1480900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5" name="Google Shape;5905;p22"/>
            <p:cNvSpPr/>
            <p:nvPr/>
          </p:nvSpPr>
          <p:spPr>
            <a:xfrm>
              <a:off x="1941375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6" name="Google Shape;5906;p22"/>
            <p:cNvSpPr/>
            <p:nvPr/>
          </p:nvSpPr>
          <p:spPr>
            <a:xfrm>
              <a:off x="2401850" y="638525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668" y="1"/>
                  </a:moveTo>
                  <a:lnTo>
                    <a:pt x="268" y="268"/>
                  </a:lnTo>
                  <a:lnTo>
                    <a:pt x="1" y="668"/>
                  </a:lnTo>
                  <a:lnTo>
                    <a:pt x="1" y="1202"/>
                  </a:lnTo>
                  <a:lnTo>
                    <a:pt x="1" y="1736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7" name="Google Shape;5907;p22"/>
            <p:cNvSpPr/>
            <p:nvPr/>
          </p:nvSpPr>
          <p:spPr>
            <a:xfrm>
              <a:off x="2859000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8" name="Google Shape;5908;p22"/>
            <p:cNvSpPr/>
            <p:nvPr/>
          </p:nvSpPr>
          <p:spPr>
            <a:xfrm>
              <a:off x="3319475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9" name="Google Shape;5909;p22"/>
            <p:cNvSpPr/>
            <p:nvPr/>
          </p:nvSpPr>
          <p:spPr>
            <a:xfrm>
              <a:off x="3779950" y="638525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668" y="1"/>
                  </a:moveTo>
                  <a:lnTo>
                    <a:pt x="267" y="268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0" name="Google Shape;5910;p22"/>
            <p:cNvSpPr/>
            <p:nvPr/>
          </p:nvSpPr>
          <p:spPr>
            <a:xfrm>
              <a:off x="4237075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2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1" name="Google Shape;5911;p22"/>
            <p:cNvSpPr/>
            <p:nvPr/>
          </p:nvSpPr>
          <p:spPr>
            <a:xfrm>
              <a:off x="4697550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2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2" name="Google Shape;5912;p22"/>
            <p:cNvSpPr/>
            <p:nvPr/>
          </p:nvSpPr>
          <p:spPr>
            <a:xfrm>
              <a:off x="5154700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6"/>
                  </a:lnTo>
                  <a:lnTo>
                    <a:pt x="2536" y="1202"/>
                  </a:lnTo>
                  <a:lnTo>
                    <a:pt x="2536" y="668"/>
                  </a:lnTo>
                  <a:lnTo>
                    <a:pt x="2269" y="268"/>
                  </a:lnTo>
                  <a:lnTo>
                    <a:pt x="18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3" name="Google Shape;5913;p22"/>
            <p:cNvSpPr/>
            <p:nvPr/>
          </p:nvSpPr>
          <p:spPr>
            <a:xfrm>
              <a:off x="5615175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4" name="Google Shape;5914;p22"/>
            <p:cNvSpPr/>
            <p:nvPr/>
          </p:nvSpPr>
          <p:spPr>
            <a:xfrm>
              <a:off x="6075650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668" y="1"/>
                  </a:moveTo>
                  <a:lnTo>
                    <a:pt x="267" y="268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5" name="Google Shape;5915;p22"/>
            <p:cNvSpPr/>
            <p:nvPr/>
          </p:nvSpPr>
          <p:spPr>
            <a:xfrm>
              <a:off x="6532800" y="63852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801" y="1"/>
                  </a:moveTo>
                  <a:lnTo>
                    <a:pt x="400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6" name="Google Shape;5916;p22"/>
            <p:cNvSpPr/>
            <p:nvPr/>
          </p:nvSpPr>
          <p:spPr>
            <a:xfrm>
              <a:off x="1023775" y="1035600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201" y="1"/>
                  </a:moveTo>
                  <a:lnTo>
                    <a:pt x="667" y="134"/>
                  </a:lnTo>
                  <a:lnTo>
                    <a:pt x="400" y="401"/>
                  </a:lnTo>
                  <a:lnTo>
                    <a:pt x="0" y="801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6"/>
                  </a:lnTo>
                  <a:lnTo>
                    <a:pt x="2536" y="1202"/>
                  </a:lnTo>
                  <a:lnTo>
                    <a:pt x="2402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7" name="Google Shape;5917;p22"/>
            <p:cNvSpPr/>
            <p:nvPr/>
          </p:nvSpPr>
          <p:spPr>
            <a:xfrm>
              <a:off x="1480900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8" name="Google Shape;5918;p22"/>
            <p:cNvSpPr/>
            <p:nvPr/>
          </p:nvSpPr>
          <p:spPr>
            <a:xfrm>
              <a:off x="1941375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9" name="Google Shape;5919;p22"/>
            <p:cNvSpPr/>
            <p:nvPr/>
          </p:nvSpPr>
          <p:spPr>
            <a:xfrm>
              <a:off x="2401850" y="1035600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1202" y="1"/>
                  </a:moveTo>
                  <a:lnTo>
                    <a:pt x="668" y="134"/>
                  </a:lnTo>
                  <a:lnTo>
                    <a:pt x="268" y="401"/>
                  </a:lnTo>
                  <a:lnTo>
                    <a:pt x="1" y="801"/>
                  </a:lnTo>
                  <a:lnTo>
                    <a:pt x="1" y="1202"/>
                  </a:lnTo>
                  <a:lnTo>
                    <a:pt x="1" y="1736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0" name="Google Shape;5920;p22"/>
            <p:cNvSpPr/>
            <p:nvPr/>
          </p:nvSpPr>
          <p:spPr>
            <a:xfrm>
              <a:off x="2859000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1" name="Google Shape;5921;p22"/>
            <p:cNvSpPr/>
            <p:nvPr/>
          </p:nvSpPr>
          <p:spPr>
            <a:xfrm>
              <a:off x="3319475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1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2" name="Google Shape;5922;p22"/>
            <p:cNvSpPr/>
            <p:nvPr/>
          </p:nvSpPr>
          <p:spPr>
            <a:xfrm>
              <a:off x="3779950" y="1035600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1202" y="1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3" name="Google Shape;5923;p22"/>
            <p:cNvSpPr/>
            <p:nvPr/>
          </p:nvSpPr>
          <p:spPr>
            <a:xfrm>
              <a:off x="4237075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6" y="1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4" name="Google Shape;5924;p22"/>
            <p:cNvSpPr/>
            <p:nvPr/>
          </p:nvSpPr>
          <p:spPr>
            <a:xfrm>
              <a:off x="4697550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5" name="Google Shape;5925;p22"/>
            <p:cNvSpPr/>
            <p:nvPr/>
          </p:nvSpPr>
          <p:spPr>
            <a:xfrm>
              <a:off x="5154700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6"/>
                  </a:lnTo>
                  <a:lnTo>
                    <a:pt x="2536" y="1202"/>
                  </a:lnTo>
                  <a:lnTo>
                    <a:pt x="2536" y="801"/>
                  </a:lnTo>
                  <a:lnTo>
                    <a:pt x="2269" y="401"/>
                  </a:lnTo>
                  <a:lnTo>
                    <a:pt x="1869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6" name="Google Shape;5926;p22"/>
            <p:cNvSpPr/>
            <p:nvPr/>
          </p:nvSpPr>
          <p:spPr>
            <a:xfrm>
              <a:off x="5615175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7" name="Google Shape;5927;p22"/>
            <p:cNvSpPr/>
            <p:nvPr/>
          </p:nvSpPr>
          <p:spPr>
            <a:xfrm>
              <a:off x="6075650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8" name="Google Shape;5928;p22"/>
            <p:cNvSpPr/>
            <p:nvPr/>
          </p:nvSpPr>
          <p:spPr>
            <a:xfrm>
              <a:off x="6532800" y="1035600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335" y="1"/>
                  </a:moveTo>
                  <a:lnTo>
                    <a:pt x="801" y="134"/>
                  </a:lnTo>
                  <a:lnTo>
                    <a:pt x="400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9" name="Google Shape;5929;p22"/>
            <p:cNvSpPr/>
            <p:nvPr/>
          </p:nvSpPr>
          <p:spPr>
            <a:xfrm>
              <a:off x="1023775" y="143267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201" y="1"/>
                  </a:moveTo>
                  <a:lnTo>
                    <a:pt x="667" y="134"/>
                  </a:lnTo>
                  <a:lnTo>
                    <a:pt x="400" y="401"/>
                  </a:lnTo>
                  <a:lnTo>
                    <a:pt x="0" y="802"/>
                  </a:lnTo>
                  <a:lnTo>
                    <a:pt x="0" y="1335"/>
                  </a:lnTo>
                  <a:lnTo>
                    <a:pt x="0" y="1736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6"/>
                  </a:lnTo>
                  <a:lnTo>
                    <a:pt x="2536" y="1335"/>
                  </a:lnTo>
                  <a:lnTo>
                    <a:pt x="2402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0" name="Google Shape;5930;p22"/>
            <p:cNvSpPr/>
            <p:nvPr/>
          </p:nvSpPr>
          <p:spPr>
            <a:xfrm>
              <a:off x="1480900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1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1" name="Google Shape;5931;p22"/>
            <p:cNvSpPr/>
            <p:nvPr/>
          </p:nvSpPr>
          <p:spPr>
            <a:xfrm>
              <a:off x="1941375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1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2" name="Google Shape;5932;p22"/>
            <p:cNvSpPr/>
            <p:nvPr/>
          </p:nvSpPr>
          <p:spPr>
            <a:xfrm>
              <a:off x="2401850" y="1432675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1202" y="1"/>
                  </a:moveTo>
                  <a:lnTo>
                    <a:pt x="668" y="134"/>
                  </a:lnTo>
                  <a:lnTo>
                    <a:pt x="268" y="401"/>
                  </a:lnTo>
                  <a:lnTo>
                    <a:pt x="1" y="802"/>
                  </a:lnTo>
                  <a:lnTo>
                    <a:pt x="1" y="1335"/>
                  </a:lnTo>
                  <a:lnTo>
                    <a:pt x="1" y="1736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3" name="Google Shape;5933;p22"/>
            <p:cNvSpPr/>
            <p:nvPr/>
          </p:nvSpPr>
          <p:spPr>
            <a:xfrm>
              <a:off x="2859000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4" name="Google Shape;5934;p22"/>
            <p:cNvSpPr/>
            <p:nvPr/>
          </p:nvSpPr>
          <p:spPr>
            <a:xfrm>
              <a:off x="3319475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1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5" name="Google Shape;5935;p22"/>
            <p:cNvSpPr/>
            <p:nvPr/>
          </p:nvSpPr>
          <p:spPr>
            <a:xfrm>
              <a:off x="3779950" y="1432675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1202" y="1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2"/>
                  </a:lnTo>
                  <a:lnTo>
                    <a:pt x="0" y="1335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6" name="Google Shape;5936;p22"/>
            <p:cNvSpPr/>
            <p:nvPr/>
          </p:nvSpPr>
          <p:spPr>
            <a:xfrm>
              <a:off x="4237075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6" y="1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1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7" name="Google Shape;5937;p22"/>
            <p:cNvSpPr/>
            <p:nvPr/>
          </p:nvSpPr>
          <p:spPr>
            <a:xfrm>
              <a:off x="4697550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1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8" name="Google Shape;5938;p22"/>
            <p:cNvSpPr/>
            <p:nvPr/>
          </p:nvSpPr>
          <p:spPr>
            <a:xfrm>
              <a:off x="5154700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6"/>
                  </a:lnTo>
                  <a:lnTo>
                    <a:pt x="2536" y="1335"/>
                  </a:lnTo>
                  <a:lnTo>
                    <a:pt x="2536" y="802"/>
                  </a:lnTo>
                  <a:lnTo>
                    <a:pt x="2269" y="401"/>
                  </a:lnTo>
                  <a:lnTo>
                    <a:pt x="1869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9" name="Google Shape;5939;p22"/>
            <p:cNvSpPr/>
            <p:nvPr/>
          </p:nvSpPr>
          <p:spPr>
            <a:xfrm>
              <a:off x="5615175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0" name="Google Shape;5940;p22"/>
            <p:cNvSpPr/>
            <p:nvPr/>
          </p:nvSpPr>
          <p:spPr>
            <a:xfrm>
              <a:off x="6075650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2"/>
                  </a:lnTo>
                  <a:lnTo>
                    <a:pt x="0" y="1335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1" name="Google Shape;5941;p22"/>
            <p:cNvSpPr/>
            <p:nvPr/>
          </p:nvSpPr>
          <p:spPr>
            <a:xfrm>
              <a:off x="6532800" y="143267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335" y="1"/>
                  </a:moveTo>
                  <a:lnTo>
                    <a:pt x="801" y="134"/>
                  </a:lnTo>
                  <a:lnTo>
                    <a:pt x="400" y="401"/>
                  </a:lnTo>
                  <a:lnTo>
                    <a:pt x="134" y="802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2" name="Google Shape;5942;p22"/>
            <p:cNvSpPr/>
            <p:nvPr/>
          </p:nvSpPr>
          <p:spPr>
            <a:xfrm>
              <a:off x="1023775" y="1833100"/>
              <a:ext cx="63400" cy="60075"/>
            </a:xfrm>
            <a:custGeom>
              <a:rect b="b" l="l" r="r" t="t"/>
              <a:pathLst>
                <a:path extrusionOk="0" h="2403" w="2536">
                  <a:moveTo>
                    <a:pt x="667" y="0"/>
                  </a:moveTo>
                  <a:lnTo>
                    <a:pt x="400" y="267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5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5"/>
                  </a:lnTo>
                  <a:lnTo>
                    <a:pt x="2536" y="1202"/>
                  </a:lnTo>
                  <a:lnTo>
                    <a:pt x="2402" y="668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3" name="Google Shape;5943;p22"/>
            <p:cNvSpPr/>
            <p:nvPr/>
          </p:nvSpPr>
          <p:spPr>
            <a:xfrm>
              <a:off x="1480900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801" y="0"/>
                  </a:moveTo>
                  <a:lnTo>
                    <a:pt x="401" y="267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4" name="Google Shape;5944;p22"/>
            <p:cNvSpPr/>
            <p:nvPr/>
          </p:nvSpPr>
          <p:spPr>
            <a:xfrm>
              <a:off x="1941375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801" y="0"/>
                  </a:moveTo>
                  <a:lnTo>
                    <a:pt x="401" y="267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5" name="Google Shape;5945;p22"/>
            <p:cNvSpPr/>
            <p:nvPr/>
          </p:nvSpPr>
          <p:spPr>
            <a:xfrm>
              <a:off x="2401850" y="1833100"/>
              <a:ext cx="60100" cy="60075"/>
            </a:xfrm>
            <a:custGeom>
              <a:rect b="b" l="l" r="r" t="t"/>
              <a:pathLst>
                <a:path extrusionOk="0" h="2403" w="2404">
                  <a:moveTo>
                    <a:pt x="668" y="0"/>
                  </a:moveTo>
                  <a:lnTo>
                    <a:pt x="268" y="267"/>
                  </a:lnTo>
                  <a:lnTo>
                    <a:pt x="1" y="668"/>
                  </a:lnTo>
                  <a:lnTo>
                    <a:pt x="1" y="1202"/>
                  </a:lnTo>
                  <a:lnTo>
                    <a:pt x="1" y="1735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6" name="Google Shape;5946;p22"/>
            <p:cNvSpPr/>
            <p:nvPr/>
          </p:nvSpPr>
          <p:spPr>
            <a:xfrm>
              <a:off x="2859000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801" y="0"/>
                  </a:moveTo>
                  <a:lnTo>
                    <a:pt x="401" y="267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7" name="Google Shape;5947;p22"/>
            <p:cNvSpPr/>
            <p:nvPr/>
          </p:nvSpPr>
          <p:spPr>
            <a:xfrm>
              <a:off x="3319475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801" y="0"/>
                  </a:moveTo>
                  <a:lnTo>
                    <a:pt x="401" y="267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8" name="Google Shape;5948;p22"/>
            <p:cNvSpPr/>
            <p:nvPr/>
          </p:nvSpPr>
          <p:spPr>
            <a:xfrm>
              <a:off x="3779950" y="1833100"/>
              <a:ext cx="60075" cy="60075"/>
            </a:xfrm>
            <a:custGeom>
              <a:rect b="b" l="l" r="r" t="t"/>
              <a:pathLst>
                <a:path extrusionOk="0" h="2403" w="2403">
                  <a:moveTo>
                    <a:pt x="668" y="0"/>
                  </a:moveTo>
                  <a:lnTo>
                    <a:pt x="267" y="267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9" name="Google Shape;5949;p22"/>
            <p:cNvSpPr/>
            <p:nvPr/>
          </p:nvSpPr>
          <p:spPr>
            <a:xfrm>
              <a:off x="4237075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802" y="0"/>
                  </a:moveTo>
                  <a:lnTo>
                    <a:pt x="401" y="267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0" name="Google Shape;5950;p22"/>
            <p:cNvSpPr/>
            <p:nvPr/>
          </p:nvSpPr>
          <p:spPr>
            <a:xfrm>
              <a:off x="4697550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802" y="0"/>
                  </a:moveTo>
                  <a:lnTo>
                    <a:pt x="401" y="267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1" name="Google Shape;5951;p22"/>
            <p:cNvSpPr/>
            <p:nvPr/>
          </p:nvSpPr>
          <p:spPr>
            <a:xfrm>
              <a:off x="5154700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801" y="0"/>
                  </a:moveTo>
                  <a:lnTo>
                    <a:pt x="401" y="267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5"/>
                  </a:lnTo>
                  <a:lnTo>
                    <a:pt x="2536" y="1202"/>
                  </a:lnTo>
                  <a:lnTo>
                    <a:pt x="2536" y="668"/>
                  </a:lnTo>
                  <a:lnTo>
                    <a:pt x="2269" y="267"/>
                  </a:lnTo>
                  <a:lnTo>
                    <a:pt x="18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2" name="Google Shape;5952;p22"/>
            <p:cNvSpPr/>
            <p:nvPr/>
          </p:nvSpPr>
          <p:spPr>
            <a:xfrm>
              <a:off x="5615175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801" y="0"/>
                  </a:moveTo>
                  <a:lnTo>
                    <a:pt x="401" y="267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3" name="Google Shape;5953;p22"/>
            <p:cNvSpPr/>
            <p:nvPr/>
          </p:nvSpPr>
          <p:spPr>
            <a:xfrm>
              <a:off x="6075650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668" y="0"/>
                  </a:moveTo>
                  <a:lnTo>
                    <a:pt x="267" y="267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4" name="Google Shape;5954;p22"/>
            <p:cNvSpPr/>
            <p:nvPr/>
          </p:nvSpPr>
          <p:spPr>
            <a:xfrm>
              <a:off x="6532800" y="1833100"/>
              <a:ext cx="63400" cy="60075"/>
            </a:xfrm>
            <a:custGeom>
              <a:rect b="b" l="l" r="r" t="t"/>
              <a:pathLst>
                <a:path extrusionOk="0" h="2403" w="2536">
                  <a:moveTo>
                    <a:pt x="801" y="0"/>
                  </a:moveTo>
                  <a:lnTo>
                    <a:pt x="400" y="267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5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5" name="Google Shape;5955;p22"/>
            <p:cNvSpPr/>
            <p:nvPr/>
          </p:nvSpPr>
          <p:spPr>
            <a:xfrm>
              <a:off x="1023775" y="223017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201" y="0"/>
                  </a:moveTo>
                  <a:lnTo>
                    <a:pt x="667" y="134"/>
                  </a:lnTo>
                  <a:lnTo>
                    <a:pt x="400" y="401"/>
                  </a:lnTo>
                  <a:lnTo>
                    <a:pt x="0" y="801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6"/>
                  </a:lnTo>
                  <a:lnTo>
                    <a:pt x="2536" y="1202"/>
                  </a:lnTo>
                  <a:lnTo>
                    <a:pt x="2402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6" name="Google Shape;5956;p22"/>
            <p:cNvSpPr/>
            <p:nvPr/>
          </p:nvSpPr>
          <p:spPr>
            <a:xfrm>
              <a:off x="1480900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7" name="Google Shape;5957;p22"/>
            <p:cNvSpPr/>
            <p:nvPr/>
          </p:nvSpPr>
          <p:spPr>
            <a:xfrm>
              <a:off x="1941375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8" name="Google Shape;5958;p22"/>
            <p:cNvSpPr/>
            <p:nvPr/>
          </p:nvSpPr>
          <p:spPr>
            <a:xfrm>
              <a:off x="2401850" y="2230175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1202" y="0"/>
                  </a:moveTo>
                  <a:lnTo>
                    <a:pt x="668" y="134"/>
                  </a:lnTo>
                  <a:lnTo>
                    <a:pt x="268" y="401"/>
                  </a:lnTo>
                  <a:lnTo>
                    <a:pt x="1" y="801"/>
                  </a:lnTo>
                  <a:lnTo>
                    <a:pt x="1" y="1202"/>
                  </a:lnTo>
                  <a:lnTo>
                    <a:pt x="1" y="1736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9" name="Google Shape;5959;p22"/>
            <p:cNvSpPr/>
            <p:nvPr/>
          </p:nvSpPr>
          <p:spPr>
            <a:xfrm>
              <a:off x="2859000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0" name="Google Shape;5960;p22"/>
            <p:cNvSpPr/>
            <p:nvPr/>
          </p:nvSpPr>
          <p:spPr>
            <a:xfrm>
              <a:off x="3319475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1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1" name="Google Shape;5961;p22"/>
            <p:cNvSpPr/>
            <p:nvPr/>
          </p:nvSpPr>
          <p:spPr>
            <a:xfrm>
              <a:off x="3779950" y="2230175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1202" y="0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2" name="Google Shape;5962;p22"/>
            <p:cNvSpPr/>
            <p:nvPr/>
          </p:nvSpPr>
          <p:spPr>
            <a:xfrm>
              <a:off x="4237075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6" y="0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3" name="Google Shape;5963;p22"/>
            <p:cNvSpPr/>
            <p:nvPr/>
          </p:nvSpPr>
          <p:spPr>
            <a:xfrm>
              <a:off x="4697550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4" name="Google Shape;5964;p22"/>
            <p:cNvSpPr/>
            <p:nvPr/>
          </p:nvSpPr>
          <p:spPr>
            <a:xfrm>
              <a:off x="5154700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6"/>
                  </a:lnTo>
                  <a:lnTo>
                    <a:pt x="2536" y="1202"/>
                  </a:lnTo>
                  <a:lnTo>
                    <a:pt x="2536" y="801"/>
                  </a:lnTo>
                  <a:lnTo>
                    <a:pt x="2269" y="401"/>
                  </a:lnTo>
                  <a:lnTo>
                    <a:pt x="1869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5" name="Google Shape;5965;p22"/>
            <p:cNvSpPr/>
            <p:nvPr/>
          </p:nvSpPr>
          <p:spPr>
            <a:xfrm>
              <a:off x="5615175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6" name="Google Shape;5966;p22"/>
            <p:cNvSpPr/>
            <p:nvPr/>
          </p:nvSpPr>
          <p:spPr>
            <a:xfrm>
              <a:off x="6075650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7" name="Google Shape;5967;p22"/>
            <p:cNvSpPr/>
            <p:nvPr/>
          </p:nvSpPr>
          <p:spPr>
            <a:xfrm>
              <a:off x="6532800" y="223017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335" y="0"/>
                  </a:moveTo>
                  <a:lnTo>
                    <a:pt x="801" y="134"/>
                  </a:lnTo>
                  <a:lnTo>
                    <a:pt x="400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8" name="Google Shape;5968;p22"/>
            <p:cNvSpPr/>
            <p:nvPr/>
          </p:nvSpPr>
          <p:spPr>
            <a:xfrm>
              <a:off x="1023775" y="2627250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201" y="0"/>
                  </a:moveTo>
                  <a:lnTo>
                    <a:pt x="667" y="134"/>
                  </a:lnTo>
                  <a:lnTo>
                    <a:pt x="400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6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6"/>
                  </a:lnTo>
                  <a:lnTo>
                    <a:pt x="2536" y="1335"/>
                  </a:lnTo>
                  <a:lnTo>
                    <a:pt x="2402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9" name="Google Shape;5969;p22"/>
            <p:cNvSpPr/>
            <p:nvPr/>
          </p:nvSpPr>
          <p:spPr>
            <a:xfrm>
              <a:off x="1480900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0" name="Google Shape;5970;p22"/>
            <p:cNvSpPr/>
            <p:nvPr/>
          </p:nvSpPr>
          <p:spPr>
            <a:xfrm>
              <a:off x="1941375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1" name="Google Shape;5971;p22"/>
            <p:cNvSpPr/>
            <p:nvPr/>
          </p:nvSpPr>
          <p:spPr>
            <a:xfrm>
              <a:off x="2401850" y="2627250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1202" y="0"/>
                  </a:moveTo>
                  <a:lnTo>
                    <a:pt x="668" y="134"/>
                  </a:lnTo>
                  <a:lnTo>
                    <a:pt x="268" y="401"/>
                  </a:lnTo>
                  <a:lnTo>
                    <a:pt x="1" y="801"/>
                  </a:lnTo>
                  <a:lnTo>
                    <a:pt x="1" y="1335"/>
                  </a:lnTo>
                  <a:lnTo>
                    <a:pt x="1" y="1736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2" name="Google Shape;5972;p22"/>
            <p:cNvSpPr/>
            <p:nvPr/>
          </p:nvSpPr>
          <p:spPr>
            <a:xfrm>
              <a:off x="2859000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3" name="Google Shape;5973;p22"/>
            <p:cNvSpPr/>
            <p:nvPr/>
          </p:nvSpPr>
          <p:spPr>
            <a:xfrm>
              <a:off x="3319475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1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4" name="Google Shape;5974;p22"/>
            <p:cNvSpPr/>
            <p:nvPr/>
          </p:nvSpPr>
          <p:spPr>
            <a:xfrm>
              <a:off x="3779950" y="2627250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1202" y="0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5" name="Google Shape;5975;p22"/>
            <p:cNvSpPr/>
            <p:nvPr/>
          </p:nvSpPr>
          <p:spPr>
            <a:xfrm>
              <a:off x="4237075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6" y="0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6" name="Google Shape;5976;p22"/>
            <p:cNvSpPr/>
            <p:nvPr/>
          </p:nvSpPr>
          <p:spPr>
            <a:xfrm>
              <a:off x="4697550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7" name="Google Shape;5977;p22"/>
            <p:cNvSpPr/>
            <p:nvPr/>
          </p:nvSpPr>
          <p:spPr>
            <a:xfrm>
              <a:off x="5154700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6"/>
                  </a:lnTo>
                  <a:lnTo>
                    <a:pt x="2536" y="1335"/>
                  </a:lnTo>
                  <a:lnTo>
                    <a:pt x="2536" y="801"/>
                  </a:lnTo>
                  <a:lnTo>
                    <a:pt x="2269" y="401"/>
                  </a:lnTo>
                  <a:lnTo>
                    <a:pt x="1869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8" name="Google Shape;5978;p22"/>
            <p:cNvSpPr/>
            <p:nvPr/>
          </p:nvSpPr>
          <p:spPr>
            <a:xfrm>
              <a:off x="5615175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9" name="Google Shape;5979;p22"/>
            <p:cNvSpPr/>
            <p:nvPr/>
          </p:nvSpPr>
          <p:spPr>
            <a:xfrm>
              <a:off x="6075650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0" name="Google Shape;5980;p22"/>
            <p:cNvSpPr/>
            <p:nvPr/>
          </p:nvSpPr>
          <p:spPr>
            <a:xfrm>
              <a:off x="6532800" y="2627250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335" y="0"/>
                  </a:moveTo>
                  <a:lnTo>
                    <a:pt x="801" y="134"/>
                  </a:lnTo>
                  <a:lnTo>
                    <a:pt x="400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1" name="Google Shape;5981;p22"/>
            <p:cNvSpPr/>
            <p:nvPr/>
          </p:nvSpPr>
          <p:spPr>
            <a:xfrm>
              <a:off x="1023775" y="302432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201" y="1"/>
                  </a:moveTo>
                  <a:lnTo>
                    <a:pt x="667" y="134"/>
                  </a:lnTo>
                  <a:lnTo>
                    <a:pt x="400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869"/>
                  </a:lnTo>
                  <a:lnTo>
                    <a:pt x="400" y="2270"/>
                  </a:lnTo>
                  <a:lnTo>
                    <a:pt x="667" y="2537"/>
                  </a:lnTo>
                  <a:lnTo>
                    <a:pt x="1735" y="2537"/>
                  </a:lnTo>
                  <a:lnTo>
                    <a:pt x="2136" y="2270"/>
                  </a:lnTo>
                  <a:lnTo>
                    <a:pt x="2402" y="1869"/>
                  </a:lnTo>
                  <a:lnTo>
                    <a:pt x="2536" y="1335"/>
                  </a:lnTo>
                  <a:lnTo>
                    <a:pt x="2402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2" name="Google Shape;5982;p22"/>
            <p:cNvSpPr/>
            <p:nvPr/>
          </p:nvSpPr>
          <p:spPr>
            <a:xfrm>
              <a:off x="1480900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869"/>
                  </a:lnTo>
                  <a:lnTo>
                    <a:pt x="401" y="2270"/>
                  </a:lnTo>
                  <a:lnTo>
                    <a:pt x="801" y="2537"/>
                  </a:lnTo>
                  <a:lnTo>
                    <a:pt x="1736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3" name="Google Shape;5983;p22"/>
            <p:cNvSpPr/>
            <p:nvPr/>
          </p:nvSpPr>
          <p:spPr>
            <a:xfrm>
              <a:off x="1941375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869"/>
                  </a:lnTo>
                  <a:lnTo>
                    <a:pt x="401" y="2270"/>
                  </a:lnTo>
                  <a:lnTo>
                    <a:pt x="801" y="2537"/>
                  </a:lnTo>
                  <a:lnTo>
                    <a:pt x="1736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4" name="Google Shape;5984;p22"/>
            <p:cNvSpPr/>
            <p:nvPr/>
          </p:nvSpPr>
          <p:spPr>
            <a:xfrm>
              <a:off x="2401850" y="3024325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1202" y="1"/>
                  </a:moveTo>
                  <a:lnTo>
                    <a:pt x="668" y="134"/>
                  </a:lnTo>
                  <a:lnTo>
                    <a:pt x="268" y="401"/>
                  </a:lnTo>
                  <a:lnTo>
                    <a:pt x="1" y="801"/>
                  </a:lnTo>
                  <a:lnTo>
                    <a:pt x="1" y="1335"/>
                  </a:lnTo>
                  <a:lnTo>
                    <a:pt x="1" y="1869"/>
                  </a:lnTo>
                  <a:lnTo>
                    <a:pt x="268" y="2270"/>
                  </a:lnTo>
                  <a:lnTo>
                    <a:pt x="668" y="2537"/>
                  </a:lnTo>
                  <a:lnTo>
                    <a:pt x="1736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5" name="Google Shape;5985;p22"/>
            <p:cNvSpPr/>
            <p:nvPr/>
          </p:nvSpPr>
          <p:spPr>
            <a:xfrm>
              <a:off x="2859000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869"/>
                  </a:lnTo>
                  <a:lnTo>
                    <a:pt x="401" y="2270"/>
                  </a:lnTo>
                  <a:lnTo>
                    <a:pt x="801" y="2537"/>
                  </a:lnTo>
                  <a:lnTo>
                    <a:pt x="1735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6" name="Google Shape;5986;p22"/>
            <p:cNvSpPr/>
            <p:nvPr/>
          </p:nvSpPr>
          <p:spPr>
            <a:xfrm>
              <a:off x="3319475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1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869"/>
                  </a:lnTo>
                  <a:lnTo>
                    <a:pt x="401" y="2270"/>
                  </a:lnTo>
                  <a:lnTo>
                    <a:pt x="801" y="2537"/>
                  </a:lnTo>
                  <a:lnTo>
                    <a:pt x="1735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7" name="Google Shape;5987;p22"/>
            <p:cNvSpPr/>
            <p:nvPr/>
          </p:nvSpPr>
          <p:spPr>
            <a:xfrm>
              <a:off x="3779950" y="3024325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1202" y="1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869"/>
                  </a:lnTo>
                  <a:lnTo>
                    <a:pt x="267" y="2270"/>
                  </a:lnTo>
                  <a:lnTo>
                    <a:pt x="668" y="2537"/>
                  </a:lnTo>
                  <a:lnTo>
                    <a:pt x="1735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8" name="Google Shape;5988;p22"/>
            <p:cNvSpPr/>
            <p:nvPr/>
          </p:nvSpPr>
          <p:spPr>
            <a:xfrm>
              <a:off x="4237075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6" y="1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869"/>
                  </a:lnTo>
                  <a:lnTo>
                    <a:pt x="401" y="2270"/>
                  </a:lnTo>
                  <a:lnTo>
                    <a:pt x="802" y="2537"/>
                  </a:lnTo>
                  <a:lnTo>
                    <a:pt x="1736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9" name="Google Shape;5989;p22"/>
            <p:cNvSpPr/>
            <p:nvPr/>
          </p:nvSpPr>
          <p:spPr>
            <a:xfrm>
              <a:off x="4697550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869"/>
                  </a:lnTo>
                  <a:lnTo>
                    <a:pt x="401" y="2270"/>
                  </a:lnTo>
                  <a:lnTo>
                    <a:pt x="802" y="2537"/>
                  </a:lnTo>
                  <a:lnTo>
                    <a:pt x="1736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0" name="Google Shape;5990;p22"/>
            <p:cNvSpPr/>
            <p:nvPr/>
          </p:nvSpPr>
          <p:spPr>
            <a:xfrm>
              <a:off x="5154700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869"/>
                  </a:lnTo>
                  <a:lnTo>
                    <a:pt x="401" y="2270"/>
                  </a:lnTo>
                  <a:lnTo>
                    <a:pt x="801" y="2537"/>
                  </a:lnTo>
                  <a:lnTo>
                    <a:pt x="1869" y="2537"/>
                  </a:lnTo>
                  <a:lnTo>
                    <a:pt x="2269" y="2270"/>
                  </a:lnTo>
                  <a:lnTo>
                    <a:pt x="2536" y="1869"/>
                  </a:lnTo>
                  <a:lnTo>
                    <a:pt x="2536" y="1335"/>
                  </a:lnTo>
                  <a:lnTo>
                    <a:pt x="2536" y="801"/>
                  </a:lnTo>
                  <a:lnTo>
                    <a:pt x="2269" y="401"/>
                  </a:lnTo>
                  <a:lnTo>
                    <a:pt x="1869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1" name="Google Shape;5991;p22"/>
            <p:cNvSpPr/>
            <p:nvPr/>
          </p:nvSpPr>
          <p:spPr>
            <a:xfrm>
              <a:off x="5615175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869"/>
                  </a:lnTo>
                  <a:lnTo>
                    <a:pt x="401" y="2270"/>
                  </a:lnTo>
                  <a:lnTo>
                    <a:pt x="801" y="2537"/>
                  </a:lnTo>
                  <a:lnTo>
                    <a:pt x="1736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2" name="Google Shape;5992;p22"/>
            <p:cNvSpPr/>
            <p:nvPr/>
          </p:nvSpPr>
          <p:spPr>
            <a:xfrm>
              <a:off x="6075650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869"/>
                  </a:lnTo>
                  <a:lnTo>
                    <a:pt x="267" y="2270"/>
                  </a:lnTo>
                  <a:lnTo>
                    <a:pt x="668" y="2537"/>
                  </a:lnTo>
                  <a:lnTo>
                    <a:pt x="1736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3" name="Google Shape;5993;p22"/>
            <p:cNvSpPr/>
            <p:nvPr/>
          </p:nvSpPr>
          <p:spPr>
            <a:xfrm>
              <a:off x="6532800" y="302432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335" y="1"/>
                  </a:moveTo>
                  <a:lnTo>
                    <a:pt x="801" y="134"/>
                  </a:lnTo>
                  <a:lnTo>
                    <a:pt x="400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869"/>
                  </a:lnTo>
                  <a:lnTo>
                    <a:pt x="400" y="2270"/>
                  </a:lnTo>
                  <a:lnTo>
                    <a:pt x="801" y="2537"/>
                  </a:lnTo>
                  <a:lnTo>
                    <a:pt x="1735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4" name="Google Shape;5994;p22"/>
            <p:cNvSpPr/>
            <p:nvPr/>
          </p:nvSpPr>
          <p:spPr>
            <a:xfrm>
              <a:off x="1023775" y="3424750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667" y="0"/>
                  </a:moveTo>
                  <a:lnTo>
                    <a:pt x="400" y="267"/>
                  </a:lnTo>
                  <a:lnTo>
                    <a:pt x="0" y="667"/>
                  </a:lnTo>
                  <a:lnTo>
                    <a:pt x="0" y="1201"/>
                  </a:lnTo>
                  <a:lnTo>
                    <a:pt x="0" y="1735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5"/>
                  </a:lnTo>
                  <a:lnTo>
                    <a:pt x="2536" y="1201"/>
                  </a:lnTo>
                  <a:lnTo>
                    <a:pt x="2402" y="667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5" name="Google Shape;5995;p22"/>
            <p:cNvSpPr/>
            <p:nvPr/>
          </p:nvSpPr>
          <p:spPr>
            <a:xfrm>
              <a:off x="1480900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0"/>
                  </a:moveTo>
                  <a:lnTo>
                    <a:pt x="401" y="267"/>
                  </a:lnTo>
                  <a:lnTo>
                    <a:pt x="134" y="667"/>
                  </a:lnTo>
                  <a:lnTo>
                    <a:pt x="1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6" name="Google Shape;5996;p22"/>
            <p:cNvSpPr/>
            <p:nvPr/>
          </p:nvSpPr>
          <p:spPr>
            <a:xfrm>
              <a:off x="1941375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0"/>
                  </a:moveTo>
                  <a:lnTo>
                    <a:pt x="401" y="267"/>
                  </a:lnTo>
                  <a:lnTo>
                    <a:pt x="134" y="667"/>
                  </a:lnTo>
                  <a:lnTo>
                    <a:pt x="1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7" name="Google Shape;5997;p22"/>
            <p:cNvSpPr/>
            <p:nvPr/>
          </p:nvSpPr>
          <p:spPr>
            <a:xfrm>
              <a:off x="2401850" y="3424750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668" y="0"/>
                  </a:moveTo>
                  <a:lnTo>
                    <a:pt x="268" y="267"/>
                  </a:lnTo>
                  <a:lnTo>
                    <a:pt x="1" y="667"/>
                  </a:lnTo>
                  <a:lnTo>
                    <a:pt x="1" y="1201"/>
                  </a:lnTo>
                  <a:lnTo>
                    <a:pt x="1" y="1735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8" name="Google Shape;5998;p22"/>
            <p:cNvSpPr/>
            <p:nvPr/>
          </p:nvSpPr>
          <p:spPr>
            <a:xfrm>
              <a:off x="2859000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0"/>
                  </a:moveTo>
                  <a:lnTo>
                    <a:pt x="401" y="267"/>
                  </a:lnTo>
                  <a:lnTo>
                    <a:pt x="134" y="667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9" name="Google Shape;5999;p22"/>
            <p:cNvSpPr/>
            <p:nvPr/>
          </p:nvSpPr>
          <p:spPr>
            <a:xfrm>
              <a:off x="3319475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0"/>
                  </a:moveTo>
                  <a:lnTo>
                    <a:pt x="401" y="267"/>
                  </a:lnTo>
                  <a:lnTo>
                    <a:pt x="134" y="667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0" name="Google Shape;6000;p22"/>
            <p:cNvSpPr/>
            <p:nvPr/>
          </p:nvSpPr>
          <p:spPr>
            <a:xfrm>
              <a:off x="3779950" y="3424750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668" y="0"/>
                  </a:moveTo>
                  <a:lnTo>
                    <a:pt x="267" y="267"/>
                  </a:lnTo>
                  <a:lnTo>
                    <a:pt x="0" y="667"/>
                  </a:lnTo>
                  <a:lnTo>
                    <a:pt x="0" y="1201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1" name="Google Shape;6001;p22"/>
            <p:cNvSpPr/>
            <p:nvPr/>
          </p:nvSpPr>
          <p:spPr>
            <a:xfrm>
              <a:off x="4237075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2" y="0"/>
                  </a:moveTo>
                  <a:lnTo>
                    <a:pt x="401" y="267"/>
                  </a:lnTo>
                  <a:lnTo>
                    <a:pt x="134" y="667"/>
                  </a:lnTo>
                  <a:lnTo>
                    <a:pt x="1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2" name="Google Shape;6002;p22"/>
            <p:cNvSpPr/>
            <p:nvPr/>
          </p:nvSpPr>
          <p:spPr>
            <a:xfrm>
              <a:off x="4697550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2" y="0"/>
                  </a:moveTo>
                  <a:lnTo>
                    <a:pt x="401" y="267"/>
                  </a:lnTo>
                  <a:lnTo>
                    <a:pt x="134" y="667"/>
                  </a:lnTo>
                  <a:lnTo>
                    <a:pt x="1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3" name="Google Shape;6003;p22"/>
            <p:cNvSpPr/>
            <p:nvPr/>
          </p:nvSpPr>
          <p:spPr>
            <a:xfrm>
              <a:off x="5154700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0"/>
                  </a:moveTo>
                  <a:lnTo>
                    <a:pt x="401" y="267"/>
                  </a:lnTo>
                  <a:lnTo>
                    <a:pt x="134" y="667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5"/>
                  </a:lnTo>
                  <a:lnTo>
                    <a:pt x="2536" y="1201"/>
                  </a:lnTo>
                  <a:lnTo>
                    <a:pt x="2536" y="667"/>
                  </a:lnTo>
                  <a:lnTo>
                    <a:pt x="2269" y="267"/>
                  </a:lnTo>
                  <a:lnTo>
                    <a:pt x="18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4" name="Google Shape;6004;p22"/>
            <p:cNvSpPr/>
            <p:nvPr/>
          </p:nvSpPr>
          <p:spPr>
            <a:xfrm>
              <a:off x="5615175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0"/>
                  </a:moveTo>
                  <a:lnTo>
                    <a:pt x="401" y="267"/>
                  </a:lnTo>
                  <a:lnTo>
                    <a:pt x="134" y="667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5" name="Google Shape;6005;p22"/>
            <p:cNvSpPr/>
            <p:nvPr/>
          </p:nvSpPr>
          <p:spPr>
            <a:xfrm>
              <a:off x="6075650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668" y="0"/>
                  </a:moveTo>
                  <a:lnTo>
                    <a:pt x="267" y="267"/>
                  </a:lnTo>
                  <a:lnTo>
                    <a:pt x="0" y="667"/>
                  </a:lnTo>
                  <a:lnTo>
                    <a:pt x="0" y="1201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6" name="Google Shape;6006;p22"/>
            <p:cNvSpPr/>
            <p:nvPr/>
          </p:nvSpPr>
          <p:spPr>
            <a:xfrm>
              <a:off x="6532800" y="3424750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801" y="0"/>
                  </a:moveTo>
                  <a:lnTo>
                    <a:pt x="400" y="267"/>
                  </a:lnTo>
                  <a:lnTo>
                    <a:pt x="134" y="667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7" name="Google Shape;6007;p22"/>
            <p:cNvSpPr/>
            <p:nvPr/>
          </p:nvSpPr>
          <p:spPr>
            <a:xfrm>
              <a:off x="1023775" y="382182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201" y="0"/>
                  </a:moveTo>
                  <a:lnTo>
                    <a:pt x="667" y="134"/>
                  </a:lnTo>
                  <a:lnTo>
                    <a:pt x="400" y="401"/>
                  </a:lnTo>
                  <a:lnTo>
                    <a:pt x="0" y="801"/>
                  </a:lnTo>
                  <a:lnTo>
                    <a:pt x="0" y="1201"/>
                  </a:lnTo>
                  <a:lnTo>
                    <a:pt x="0" y="1735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5"/>
                  </a:lnTo>
                  <a:lnTo>
                    <a:pt x="2536" y="1201"/>
                  </a:lnTo>
                  <a:lnTo>
                    <a:pt x="2402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8" name="Google Shape;6008;p22"/>
            <p:cNvSpPr/>
            <p:nvPr/>
          </p:nvSpPr>
          <p:spPr>
            <a:xfrm>
              <a:off x="1480900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9" name="Google Shape;6009;p22"/>
            <p:cNvSpPr/>
            <p:nvPr/>
          </p:nvSpPr>
          <p:spPr>
            <a:xfrm>
              <a:off x="1941375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0" name="Google Shape;6010;p22"/>
            <p:cNvSpPr/>
            <p:nvPr/>
          </p:nvSpPr>
          <p:spPr>
            <a:xfrm>
              <a:off x="2401850" y="3821825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1202" y="0"/>
                  </a:moveTo>
                  <a:lnTo>
                    <a:pt x="668" y="134"/>
                  </a:lnTo>
                  <a:lnTo>
                    <a:pt x="268" y="401"/>
                  </a:lnTo>
                  <a:lnTo>
                    <a:pt x="1" y="801"/>
                  </a:lnTo>
                  <a:lnTo>
                    <a:pt x="1" y="1201"/>
                  </a:lnTo>
                  <a:lnTo>
                    <a:pt x="1" y="1735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1" name="Google Shape;6011;p22"/>
            <p:cNvSpPr/>
            <p:nvPr/>
          </p:nvSpPr>
          <p:spPr>
            <a:xfrm>
              <a:off x="2859000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2" name="Google Shape;6012;p22"/>
            <p:cNvSpPr/>
            <p:nvPr/>
          </p:nvSpPr>
          <p:spPr>
            <a:xfrm>
              <a:off x="3319475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1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3" name="Google Shape;6013;p22"/>
            <p:cNvSpPr/>
            <p:nvPr/>
          </p:nvSpPr>
          <p:spPr>
            <a:xfrm>
              <a:off x="3779950" y="3821825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1202" y="0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201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4" name="Google Shape;6014;p22"/>
            <p:cNvSpPr/>
            <p:nvPr/>
          </p:nvSpPr>
          <p:spPr>
            <a:xfrm>
              <a:off x="4237075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6" y="0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5" name="Google Shape;6015;p22"/>
            <p:cNvSpPr/>
            <p:nvPr/>
          </p:nvSpPr>
          <p:spPr>
            <a:xfrm>
              <a:off x="4697550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6" name="Google Shape;6016;p22"/>
            <p:cNvSpPr/>
            <p:nvPr/>
          </p:nvSpPr>
          <p:spPr>
            <a:xfrm>
              <a:off x="5154700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5"/>
                  </a:lnTo>
                  <a:lnTo>
                    <a:pt x="2536" y="1201"/>
                  </a:lnTo>
                  <a:lnTo>
                    <a:pt x="2536" y="801"/>
                  </a:lnTo>
                  <a:lnTo>
                    <a:pt x="2269" y="401"/>
                  </a:lnTo>
                  <a:lnTo>
                    <a:pt x="1869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7" name="Google Shape;6017;p22"/>
            <p:cNvSpPr/>
            <p:nvPr/>
          </p:nvSpPr>
          <p:spPr>
            <a:xfrm>
              <a:off x="5615175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8" name="Google Shape;6018;p22"/>
            <p:cNvSpPr/>
            <p:nvPr/>
          </p:nvSpPr>
          <p:spPr>
            <a:xfrm>
              <a:off x="6075650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201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9" name="Google Shape;6019;p22"/>
            <p:cNvSpPr/>
            <p:nvPr/>
          </p:nvSpPr>
          <p:spPr>
            <a:xfrm>
              <a:off x="6532800" y="382182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335" y="0"/>
                  </a:moveTo>
                  <a:lnTo>
                    <a:pt x="801" y="134"/>
                  </a:lnTo>
                  <a:lnTo>
                    <a:pt x="400" y="401"/>
                  </a:lnTo>
                  <a:lnTo>
                    <a:pt x="134" y="801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0" name="Google Shape;6020;p22"/>
            <p:cNvSpPr/>
            <p:nvPr/>
          </p:nvSpPr>
          <p:spPr>
            <a:xfrm>
              <a:off x="1023775" y="4218900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201" y="0"/>
                  </a:moveTo>
                  <a:lnTo>
                    <a:pt x="667" y="134"/>
                  </a:lnTo>
                  <a:lnTo>
                    <a:pt x="400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5"/>
                  </a:lnTo>
                  <a:lnTo>
                    <a:pt x="2536" y="1335"/>
                  </a:lnTo>
                  <a:lnTo>
                    <a:pt x="2402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1" name="Google Shape;6021;p22"/>
            <p:cNvSpPr/>
            <p:nvPr/>
          </p:nvSpPr>
          <p:spPr>
            <a:xfrm>
              <a:off x="1480900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2" name="Google Shape;6022;p22"/>
            <p:cNvSpPr/>
            <p:nvPr/>
          </p:nvSpPr>
          <p:spPr>
            <a:xfrm>
              <a:off x="1941375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3" name="Google Shape;6023;p22"/>
            <p:cNvSpPr/>
            <p:nvPr/>
          </p:nvSpPr>
          <p:spPr>
            <a:xfrm>
              <a:off x="2401850" y="4218900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1202" y="0"/>
                  </a:moveTo>
                  <a:lnTo>
                    <a:pt x="668" y="134"/>
                  </a:lnTo>
                  <a:lnTo>
                    <a:pt x="268" y="401"/>
                  </a:lnTo>
                  <a:lnTo>
                    <a:pt x="1" y="801"/>
                  </a:lnTo>
                  <a:lnTo>
                    <a:pt x="1" y="1335"/>
                  </a:lnTo>
                  <a:lnTo>
                    <a:pt x="1" y="1735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4" name="Google Shape;6024;p22"/>
            <p:cNvSpPr/>
            <p:nvPr/>
          </p:nvSpPr>
          <p:spPr>
            <a:xfrm>
              <a:off x="2859000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5" name="Google Shape;6025;p22"/>
            <p:cNvSpPr/>
            <p:nvPr/>
          </p:nvSpPr>
          <p:spPr>
            <a:xfrm>
              <a:off x="3319475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1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6" name="Google Shape;6026;p22"/>
            <p:cNvSpPr/>
            <p:nvPr/>
          </p:nvSpPr>
          <p:spPr>
            <a:xfrm>
              <a:off x="3779950" y="4218900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1202" y="0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7" name="Google Shape;6027;p22"/>
            <p:cNvSpPr/>
            <p:nvPr/>
          </p:nvSpPr>
          <p:spPr>
            <a:xfrm>
              <a:off x="4237075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6" y="0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8" name="Google Shape;6028;p22"/>
            <p:cNvSpPr/>
            <p:nvPr/>
          </p:nvSpPr>
          <p:spPr>
            <a:xfrm>
              <a:off x="4697550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9" name="Google Shape;6029;p22"/>
            <p:cNvSpPr/>
            <p:nvPr/>
          </p:nvSpPr>
          <p:spPr>
            <a:xfrm>
              <a:off x="5154700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5"/>
                  </a:lnTo>
                  <a:lnTo>
                    <a:pt x="2536" y="1335"/>
                  </a:lnTo>
                  <a:lnTo>
                    <a:pt x="2536" y="801"/>
                  </a:lnTo>
                  <a:lnTo>
                    <a:pt x="2269" y="401"/>
                  </a:lnTo>
                  <a:lnTo>
                    <a:pt x="1869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0" name="Google Shape;6030;p22"/>
            <p:cNvSpPr/>
            <p:nvPr/>
          </p:nvSpPr>
          <p:spPr>
            <a:xfrm>
              <a:off x="5615175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1" name="Google Shape;6031;p22"/>
            <p:cNvSpPr/>
            <p:nvPr/>
          </p:nvSpPr>
          <p:spPr>
            <a:xfrm>
              <a:off x="6075650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2" name="Google Shape;6032;p22"/>
            <p:cNvSpPr/>
            <p:nvPr/>
          </p:nvSpPr>
          <p:spPr>
            <a:xfrm>
              <a:off x="6532800" y="4218900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335" y="0"/>
                  </a:moveTo>
                  <a:lnTo>
                    <a:pt x="801" y="134"/>
                  </a:lnTo>
                  <a:lnTo>
                    <a:pt x="400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3" name="Google Shape;6033;p22"/>
            <p:cNvSpPr/>
            <p:nvPr/>
          </p:nvSpPr>
          <p:spPr>
            <a:xfrm>
              <a:off x="1023775" y="4619300"/>
              <a:ext cx="63400" cy="60100"/>
            </a:xfrm>
            <a:custGeom>
              <a:rect b="b" l="l" r="r" t="t"/>
              <a:pathLst>
                <a:path extrusionOk="0" h="2404" w="2536">
                  <a:moveTo>
                    <a:pt x="667" y="1"/>
                  </a:moveTo>
                  <a:lnTo>
                    <a:pt x="400" y="268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6"/>
                  </a:lnTo>
                  <a:lnTo>
                    <a:pt x="2536" y="1202"/>
                  </a:lnTo>
                  <a:lnTo>
                    <a:pt x="2402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4" name="Google Shape;6034;p22"/>
            <p:cNvSpPr/>
            <p:nvPr/>
          </p:nvSpPr>
          <p:spPr>
            <a:xfrm>
              <a:off x="1480900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5" name="Google Shape;6035;p22"/>
            <p:cNvSpPr/>
            <p:nvPr/>
          </p:nvSpPr>
          <p:spPr>
            <a:xfrm>
              <a:off x="1941375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6" name="Google Shape;6036;p22"/>
            <p:cNvSpPr/>
            <p:nvPr/>
          </p:nvSpPr>
          <p:spPr>
            <a:xfrm>
              <a:off x="2401850" y="4619300"/>
              <a:ext cx="60100" cy="60100"/>
            </a:xfrm>
            <a:custGeom>
              <a:rect b="b" l="l" r="r" t="t"/>
              <a:pathLst>
                <a:path extrusionOk="0" h="2404" w="2404">
                  <a:moveTo>
                    <a:pt x="668" y="1"/>
                  </a:moveTo>
                  <a:lnTo>
                    <a:pt x="268" y="268"/>
                  </a:lnTo>
                  <a:lnTo>
                    <a:pt x="1" y="668"/>
                  </a:lnTo>
                  <a:lnTo>
                    <a:pt x="1" y="1202"/>
                  </a:lnTo>
                  <a:lnTo>
                    <a:pt x="1" y="1736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7" name="Google Shape;6037;p22"/>
            <p:cNvSpPr/>
            <p:nvPr/>
          </p:nvSpPr>
          <p:spPr>
            <a:xfrm>
              <a:off x="2859000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8" name="Google Shape;6038;p22"/>
            <p:cNvSpPr/>
            <p:nvPr/>
          </p:nvSpPr>
          <p:spPr>
            <a:xfrm>
              <a:off x="3319475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9" name="Google Shape;6039;p22"/>
            <p:cNvSpPr/>
            <p:nvPr/>
          </p:nvSpPr>
          <p:spPr>
            <a:xfrm>
              <a:off x="3779950" y="4619300"/>
              <a:ext cx="60075" cy="60100"/>
            </a:xfrm>
            <a:custGeom>
              <a:rect b="b" l="l" r="r" t="t"/>
              <a:pathLst>
                <a:path extrusionOk="0" h="2404" w="2403">
                  <a:moveTo>
                    <a:pt x="668" y="1"/>
                  </a:moveTo>
                  <a:lnTo>
                    <a:pt x="267" y="268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0" name="Google Shape;6040;p22"/>
            <p:cNvSpPr/>
            <p:nvPr/>
          </p:nvSpPr>
          <p:spPr>
            <a:xfrm>
              <a:off x="4237075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802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1" name="Google Shape;6041;p22"/>
            <p:cNvSpPr/>
            <p:nvPr/>
          </p:nvSpPr>
          <p:spPr>
            <a:xfrm>
              <a:off x="4697550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802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2" name="Google Shape;6042;p22"/>
            <p:cNvSpPr/>
            <p:nvPr/>
          </p:nvSpPr>
          <p:spPr>
            <a:xfrm>
              <a:off x="5154700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6"/>
                  </a:lnTo>
                  <a:lnTo>
                    <a:pt x="2536" y="1202"/>
                  </a:lnTo>
                  <a:lnTo>
                    <a:pt x="2536" y="668"/>
                  </a:lnTo>
                  <a:lnTo>
                    <a:pt x="2269" y="268"/>
                  </a:lnTo>
                  <a:lnTo>
                    <a:pt x="18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3" name="Google Shape;6043;p22"/>
            <p:cNvSpPr/>
            <p:nvPr/>
          </p:nvSpPr>
          <p:spPr>
            <a:xfrm>
              <a:off x="5615175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4" name="Google Shape;6044;p22"/>
            <p:cNvSpPr/>
            <p:nvPr/>
          </p:nvSpPr>
          <p:spPr>
            <a:xfrm>
              <a:off x="6075650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668" y="1"/>
                  </a:moveTo>
                  <a:lnTo>
                    <a:pt x="267" y="268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5" name="Google Shape;6045;p22"/>
            <p:cNvSpPr/>
            <p:nvPr/>
          </p:nvSpPr>
          <p:spPr>
            <a:xfrm>
              <a:off x="6532800" y="4619300"/>
              <a:ext cx="63400" cy="60100"/>
            </a:xfrm>
            <a:custGeom>
              <a:rect b="b" l="l" r="r" t="t"/>
              <a:pathLst>
                <a:path extrusionOk="0" h="2404" w="2536">
                  <a:moveTo>
                    <a:pt x="801" y="1"/>
                  </a:moveTo>
                  <a:lnTo>
                    <a:pt x="400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6" name="Google Shape;6046;p22"/>
            <p:cNvSpPr/>
            <p:nvPr/>
          </p:nvSpPr>
          <p:spPr>
            <a:xfrm>
              <a:off x="1023775" y="501637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201" y="1"/>
                  </a:moveTo>
                  <a:lnTo>
                    <a:pt x="667" y="134"/>
                  </a:lnTo>
                  <a:lnTo>
                    <a:pt x="400" y="401"/>
                  </a:lnTo>
                  <a:lnTo>
                    <a:pt x="0" y="802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400" y="2137"/>
                  </a:lnTo>
                  <a:lnTo>
                    <a:pt x="667" y="2403"/>
                  </a:lnTo>
                  <a:lnTo>
                    <a:pt x="1201" y="2537"/>
                  </a:lnTo>
                  <a:lnTo>
                    <a:pt x="1735" y="2403"/>
                  </a:lnTo>
                  <a:lnTo>
                    <a:pt x="2136" y="2137"/>
                  </a:lnTo>
                  <a:lnTo>
                    <a:pt x="2402" y="1736"/>
                  </a:lnTo>
                  <a:lnTo>
                    <a:pt x="2536" y="1202"/>
                  </a:lnTo>
                  <a:lnTo>
                    <a:pt x="2402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7" name="Google Shape;6047;p22"/>
            <p:cNvSpPr/>
            <p:nvPr/>
          </p:nvSpPr>
          <p:spPr>
            <a:xfrm>
              <a:off x="1480900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7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6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8" name="Google Shape;6048;p22"/>
            <p:cNvSpPr/>
            <p:nvPr/>
          </p:nvSpPr>
          <p:spPr>
            <a:xfrm>
              <a:off x="1941375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7"/>
                  </a:lnTo>
                  <a:lnTo>
                    <a:pt x="801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9" name="Google Shape;6049;p22"/>
            <p:cNvSpPr/>
            <p:nvPr/>
          </p:nvSpPr>
          <p:spPr>
            <a:xfrm>
              <a:off x="2401850" y="5016375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1202" y="1"/>
                  </a:moveTo>
                  <a:lnTo>
                    <a:pt x="668" y="134"/>
                  </a:lnTo>
                  <a:lnTo>
                    <a:pt x="268" y="401"/>
                  </a:lnTo>
                  <a:lnTo>
                    <a:pt x="1" y="802"/>
                  </a:lnTo>
                  <a:lnTo>
                    <a:pt x="1" y="1202"/>
                  </a:lnTo>
                  <a:lnTo>
                    <a:pt x="1" y="1736"/>
                  </a:lnTo>
                  <a:lnTo>
                    <a:pt x="268" y="2137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0" name="Google Shape;6050;p22"/>
            <p:cNvSpPr/>
            <p:nvPr/>
          </p:nvSpPr>
          <p:spPr>
            <a:xfrm>
              <a:off x="2859000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7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5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1" name="Google Shape;6051;p22"/>
            <p:cNvSpPr/>
            <p:nvPr/>
          </p:nvSpPr>
          <p:spPr>
            <a:xfrm>
              <a:off x="3319475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1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7"/>
                  </a:lnTo>
                  <a:lnTo>
                    <a:pt x="801" y="2403"/>
                  </a:lnTo>
                  <a:lnTo>
                    <a:pt x="1201" y="2537"/>
                  </a:lnTo>
                  <a:lnTo>
                    <a:pt x="1735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2" name="Google Shape;6052;p22"/>
            <p:cNvSpPr/>
            <p:nvPr/>
          </p:nvSpPr>
          <p:spPr>
            <a:xfrm>
              <a:off x="3779950" y="5016375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1202" y="1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2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7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5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3" name="Google Shape;6053;p22"/>
            <p:cNvSpPr/>
            <p:nvPr/>
          </p:nvSpPr>
          <p:spPr>
            <a:xfrm>
              <a:off x="4237075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6" y="1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7"/>
                  </a:lnTo>
                  <a:lnTo>
                    <a:pt x="802" y="2403"/>
                  </a:lnTo>
                  <a:lnTo>
                    <a:pt x="1336" y="2537"/>
                  </a:lnTo>
                  <a:lnTo>
                    <a:pt x="1736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4" name="Google Shape;6054;p22"/>
            <p:cNvSpPr/>
            <p:nvPr/>
          </p:nvSpPr>
          <p:spPr>
            <a:xfrm>
              <a:off x="4697550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7"/>
                  </a:lnTo>
                  <a:lnTo>
                    <a:pt x="802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5" name="Google Shape;6055;p22"/>
            <p:cNvSpPr/>
            <p:nvPr/>
          </p:nvSpPr>
          <p:spPr>
            <a:xfrm>
              <a:off x="5154700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7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869" y="2403"/>
                  </a:lnTo>
                  <a:lnTo>
                    <a:pt x="2269" y="2137"/>
                  </a:lnTo>
                  <a:lnTo>
                    <a:pt x="2536" y="1736"/>
                  </a:lnTo>
                  <a:lnTo>
                    <a:pt x="2536" y="1202"/>
                  </a:lnTo>
                  <a:lnTo>
                    <a:pt x="2536" y="802"/>
                  </a:lnTo>
                  <a:lnTo>
                    <a:pt x="2269" y="401"/>
                  </a:lnTo>
                  <a:lnTo>
                    <a:pt x="1869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6" name="Google Shape;6056;p22"/>
            <p:cNvSpPr/>
            <p:nvPr/>
          </p:nvSpPr>
          <p:spPr>
            <a:xfrm>
              <a:off x="5615175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7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6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7" name="Google Shape;6057;p22"/>
            <p:cNvSpPr/>
            <p:nvPr/>
          </p:nvSpPr>
          <p:spPr>
            <a:xfrm>
              <a:off x="6075650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2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7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8" name="Google Shape;6058;p22"/>
            <p:cNvSpPr/>
            <p:nvPr/>
          </p:nvSpPr>
          <p:spPr>
            <a:xfrm>
              <a:off x="6532800" y="501637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335" y="1"/>
                  </a:moveTo>
                  <a:lnTo>
                    <a:pt x="801" y="134"/>
                  </a:lnTo>
                  <a:lnTo>
                    <a:pt x="400" y="401"/>
                  </a:lnTo>
                  <a:lnTo>
                    <a:pt x="134" y="802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0" y="2137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5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9" name="Google Shape;6059;p22"/>
            <p:cNvSpPr/>
            <p:nvPr/>
          </p:nvSpPr>
          <p:spPr>
            <a:xfrm>
              <a:off x="1023775" y="5413475"/>
              <a:ext cx="63400" cy="63400"/>
            </a:xfrm>
            <a:custGeom>
              <a:rect b="b" l="l" r="r" t="t"/>
              <a:pathLst>
                <a:path extrusionOk="0" h="2536" w="2536">
                  <a:moveTo>
                    <a:pt x="1201" y="0"/>
                  </a:moveTo>
                  <a:lnTo>
                    <a:pt x="667" y="134"/>
                  </a:lnTo>
                  <a:lnTo>
                    <a:pt x="400" y="400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5"/>
                  </a:lnTo>
                  <a:lnTo>
                    <a:pt x="2536" y="1335"/>
                  </a:lnTo>
                  <a:lnTo>
                    <a:pt x="2402" y="801"/>
                  </a:lnTo>
                  <a:lnTo>
                    <a:pt x="2136" y="400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0" name="Google Shape;6060;p22"/>
            <p:cNvSpPr/>
            <p:nvPr/>
          </p:nvSpPr>
          <p:spPr>
            <a:xfrm>
              <a:off x="1480900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5" y="0"/>
                  </a:moveTo>
                  <a:lnTo>
                    <a:pt x="801" y="134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1" name="Google Shape;6061;p22"/>
            <p:cNvSpPr/>
            <p:nvPr/>
          </p:nvSpPr>
          <p:spPr>
            <a:xfrm>
              <a:off x="1941375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202" y="0"/>
                  </a:moveTo>
                  <a:lnTo>
                    <a:pt x="801" y="134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2" name="Google Shape;6062;p22"/>
            <p:cNvSpPr/>
            <p:nvPr/>
          </p:nvSpPr>
          <p:spPr>
            <a:xfrm>
              <a:off x="2401850" y="5413475"/>
              <a:ext cx="60100" cy="63400"/>
            </a:xfrm>
            <a:custGeom>
              <a:rect b="b" l="l" r="r" t="t"/>
              <a:pathLst>
                <a:path extrusionOk="0" h="2536" w="2404">
                  <a:moveTo>
                    <a:pt x="1202" y="0"/>
                  </a:moveTo>
                  <a:lnTo>
                    <a:pt x="668" y="134"/>
                  </a:lnTo>
                  <a:lnTo>
                    <a:pt x="268" y="400"/>
                  </a:lnTo>
                  <a:lnTo>
                    <a:pt x="1" y="801"/>
                  </a:lnTo>
                  <a:lnTo>
                    <a:pt x="1" y="1335"/>
                  </a:lnTo>
                  <a:lnTo>
                    <a:pt x="1" y="1735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3" name="Google Shape;6063;p22"/>
            <p:cNvSpPr/>
            <p:nvPr/>
          </p:nvSpPr>
          <p:spPr>
            <a:xfrm>
              <a:off x="2859000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5" y="0"/>
                  </a:moveTo>
                  <a:lnTo>
                    <a:pt x="801" y="134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4" name="Google Shape;6064;p22"/>
            <p:cNvSpPr/>
            <p:nvPr/>
          </p:nvSpPr>
          <p:spPr>
            <a:xfrm>
              <a:off x="3319475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201" y="0"/>
                  </a:moveTo>
                  <a:lnTo>
                    <a:pt x="801" y="134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5" name="Google Shape;6065;p22"/>
            <p:cNvSpPr/>
            <p:nvPr/>
          </p:nvSpPr>
          <p:spPr>
            <a:xfrm>
              <a:off x="3779950" y="5413475"/>
              <a:ext cx="60075" cy="63400"/>
            </a:xfrm>
            <a:custGeom>
              <a:rect b="b" l="l" r="r" t="t"/>
              <a:pathLst>
                <a:path extrusionOk="0" h="2536" w="2403">
                  <a:moveTo>
                    <a:pt x="1202" y="0"/>
                  </a:moveTo>
                  <a:lnTo>
                    <a:pt x="668" y="134"/>
                  </a:lnTo>
                  <a:lnTo>
                    <a:pt x="267" y="400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5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6" name="Google Shape;6066;p22"/>
            <p:cNvSpPr/>
            <p:nvPr/>
          </p:nvSpPr>
          <p:spPr>
            <a:xfrm>
              <a:off x="4237075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6" y="0"/>
                  </a:moveTo>
                  <a:lnTo>
                    <a:pt x="802" y="134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4"/>
                  </a:lnTo>
                  <a:lnTo>
                    <a:pt x="13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7" name="Google Shape;6067;p22"/>
            <p:cNvSpPr/>
            <p:nvPr/>
          </p:nvSpPr>
          <p:spPr>
            <a:xfrm>
              <a:off x="4697550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202" y="0"/>
                  </a:moveTo>
                  <a:lnTo>
                    <a:pt x="802" y="134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8" name="Google Shape;6068;p22"/>
            <p:cNvSpPr/>
            <p:nvPr/>
          </p:nvSpPr>
          <p:spPr>
            <a:xfrm>
              <a:off x="5154700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5" y="0"/>
                  </a:moveTo>
                  <a:lnTo>
                    <a:pt x="801" y="134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5"/>
                  </a:lnTo>
                  <a:lnTo>
                    <a:pt x="2536" y="1335"/>
                  </a:lnTo>
                  <a:lnTo>
                    <a:pt x="2536" y="801"/>
                  </a:lnTo>
                  <a:lnTo>
                    <a:pt x="2269" y="400"/>
                  </a:lnTo>
                  <a:lnTo>
                    <a:pt x="1869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9" name="Google Shape;6069;p22"/>
            <p:cNvSpPr/>
            <p:nvPr/>
          </p:nvSpPr>
          <p:spPr>
            <a:xfrm>
              <a:off x="5615175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5" y="0"/>
                  </a:moveTo>
                  <a:lnTo>
                    <a:pt x="801" y="134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0" name="Google Shape;6070;p22"/>
            <p:cNvSpPr/>
            <p:nvPr/>
          </p:nvSpPr>
          <p:spPr>
            <a:xfrm>
              <a:off x="6075650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202" y="0"/>
                  </a:moveTo>
                  <a:lnTo>
                    <a:pt x="668" y="134"/>
                  </a:lnTo>
                  <a:lnTo>
                    <a:pt x="267" y="400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1" name="Google Shape;6071;p22"/>
            <p:cNvSpPr/>
            <p:nvPr/>
          </p:nvSpPr>
          <p:spPr>
            <a:xfrm>
              <a:off x="6532800" y="5413475"/>
              <a:ext cx="63400" cy="63400"/>
            </a:xfrm>
            <a:custGeom>
              <a:rect b="b" l="l" r="r" t="t"/>
              <a:pathLst>
                <a:path extrusionOk="0" h="2536" w="2536">
                  <a:moveTo>
                    <a:pt x="1335" y="0"/>
                  </a:moveTo>
                  <a:lnTo>
                    <a:pt x="801" y="134"/>
                  </a:lnTo>
                  <a:lnTo>
                    <a:pt x="400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72" name="Google Shape;6072;p22"/>
          <p:cNvSpPr/>
          <p:nvPr/>
        </p:nvSpPr>
        <p:spPr>
          <a:xfrm>
            <a:off x="8522575" y="-1188350"/>
            <a:ext cx="1385400" cy="30033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073" name="Google Shape;6073;p22"/>
          <p:cNvCxnSpPr/>
          <p:nvPr/>
        </p:nvCxnSpPr>
        <p:spPr>
          <a:xfrm flipH="1">
            <a:off x="1295300" y="-1016800"/>
            <a:ext cx="1905600" cy="1903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6074" name="Google Shape;6074;p22"/>
          <p:cNvGrpSpPr/>
          <p:nvPr/>
        </p:nvGrpSpPr>
        <p:grpSpPr>
          <a:xfrm>
            <a:off x="-821451" y="-1132934"/>
            <a:ext cx="1934189" cy="1818370"/>
            <a:chOff x="1023775" y="238125"/>
            <a:chExt cx="5572425" cy="5238750"/>
          </a:xfrm>
        </p:grpSpPr>
        <p:sp>
          <p:nvSpPr>
            <p:cNvPr id="6075" name="Google Shape;6075;p22"/>
            <p:cNvSpPr/>
            <p:nvPr/>
          </p:nvSpPr>
          <p:spPr>
            <a:xfrm>
              <a:off x="1023775" y="238125"/>
              <a:ext cx="63400" cy="63400"/>
            </a:xfrm>
            <a:custGeom>
              <a:rect b="b" l="l" r="r" t="t"/>
              <a:pathLst>
                <a:path extrusionOk="0" h="2536" w="2536">
                  <a:moveTo>
                    <a:pt x="1201" y="0"/>
                  </a:moveTo>
                  <a:lnTo>
                    <a:pt x="667" y="133"/>
                  </a:lnTo>
                  <a:lnTo>
                    <a:pt x="400" y="400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400" y="2136"/>
                  </a:lnTo>
                  <a:lnTo>
                    <a:pt x="667" y="2402"/>
                  </a:lnTo>
                  <a:lnTo>
                    <a:pt x="1201" y="2536"/>
                  </a:lnTo>
                  <a:lnTo>
                    <a:pt x="1735" y="2402"/>
                  </a:lnTo>
                  <a:lnTo>
                    <a:pt x="2136" y="2136"/>
                  </a:lnTo>
                  <a:lnTo>
                    <a:pt x="2402" y="1735"/>
                  </a:lnTo>
                  <a:lnTo>
                    <a:pt x="2536" y="1335"/>
                  </a:lnTo>
                  <a:lnTo>
                    <a:pt x="2402" y="801"/>
                  </a:lnTo>
                  <a:lnTo>
                    <a:pt x="2136" y="400"/>
                  </a:lnTo>
                  <a:lnTo>
                    <a:pt x="1735" y="133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6" name="Google Shape;6076;p22"/>
            <p:cNvSpPr/>
            <p:nvPr/>
          </p:nvSpPr>
          <p:spPr>
            <a:xfrm>
              <a:off x="1480900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5" y="0"/>
                  </a:moveTo>
                  <a:lnTo>
                    <a:pt x="801" y="133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2"/>
                  </a:lnTo>
                  <a:lnTo>
                    <a:pt x="1335" y="2536"/>
                  </a:lnTo>
                  <a:lnTo>
                    <a:pt x="1736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3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7" name="Google Shape;6077;p22"/>
            <p:cNvSpPr/>
            <p:nvPr/>
          </p:nvSpPr>
          <p:spPr>
            <a:xfrm>
              <a:off x="1941375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202" y="0"/>
                  </a:moveTo>
                  <a:lnTo>
                    <a:pt x="801" y="133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2"/>
                  </a:lnTo>
                  <a:lnTo>
                    <a:pt x="1202" y="2536"/>
                  </a:lnTo>
                  <a:lnTo>
                    <a:pt x="1736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3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8" name="Google Shape;6078;p22"/>
            <p:cNvSpPr/>
            <p:nvPr/>
          </p:nvSpPr>
          <p:spPr>
            <a:xfrm>
              <a:off x="2401850" y="238125"/>
              <a:ext cx="60100" cy="63400"/>
            </a:xfrm>
            <a:custGeom>
              <a:rect b="b" l="l" r="r" t="t"/>
              <a:pathLst>
                <a:path extrusionOk="0" h="2536" w="2404">
                  <a:moveTo>
                    <a:pt x="1202" y="0"/>
                  </a:moveTo>
                  <a:lnTo>
                    <a:pt x="668" y="133"/>
                  </a:lnTo>
                  <a:lnTo>
                    <a:pt x="268" y="400"/>
                  </a:lnTo>
                  <a:lnTo>
                    <a:pt x="1" y="801"/>
                  </a:lnTo>
                  <a:lnTo>
                    <a:pt x="1" y="1335"/>
                  </a:lnTo>
                  <a:lnTo>
                    <a:pt x="1" y="1735"/>
                  </a:lnTo>
                  <a:lnTo>
                    <a:pt x="268" y="2136"/>
                  </a:lnTo>
                  <a:lnTo>
                    <a:pt x="668" y="2402"/>
                  </a:lnTo>
                  <a:lnTo>
                    <a:pt x="1202" y="2536"/>
                  </a:lnTo>
                  <a:lnTo>
                    <a:pt x="1736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3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9" name="Google Shape;6079;p22"/>
            <p:cNvSpPr/>
            <p:nvPr/>
          </p:nvSpPr>
          <p:spPr>
            <a:xfrm>
              <a:off x="2859000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5" y="0"/>
                  </a:moveTo>
                  <a:lnTo>
                    <a:pt x="801" y="133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2"/>
                  </a:lnTo>
                  <a:lnTo>
                    <a:pt x="1335" y="2536"/>
                  </a:lnTo>
                  <a:lnTo>
                    <a:pt x="1735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5" y="133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0" name="Google Shape;6080;p22"/>
            <p:cNvSpPr/>
            <p:nvPr/>
          </p:nvSpPr>
          <p:spPr>
            <a:xfrm>
              <a:off x="3319475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201" y="0"/>
                  </a:moveTo>
                  <a:lnTo>
                    <a:pt x="801" y="133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2"/>
                  </a:lnTo>
                  <a:lnTo>
                    <a:pt x="1201" y="2536"/>
                  </a:lnTo>
                  <a:lnTo>
                    <a:pt x="1735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5" y="133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1" name="Google Shape;6081;p22"/>
            <p:cNvSpPr/>
            <p:nvPr/>
          </p:nvSpPr>
          <p:spPr>
            <a:xfrm>
              <a:off x="3779950" y="238125"/>
              <a:ext cx="60075" cy="63400"/>
            </a:xfrm>
            <a:custGeom>
              <a:rect b="b" l="l" r="r" t="t"/>
              <a:pathLst>
                <a:path extrusionOk="0" h="2536" w="2403">
                  <a:moveTo>
                    <a:pt x="1202" y="0"/>
                  </a:moveTo>
                  <a:lnTo>
                    <a:pt x="668" y="133"/>
                  </a:lnTo>
                  <a:lnTo>
                    <a:pt x="267" y="400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2"/>
                  </a:lnTo>
                  <a:lnTo>
                    <a:pt x="1202" y="2536"/>
                  </a:lnTo>
                  <a:lnTo>
                    <a:pt x="1735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5" y="133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2" name="Google Shape;6082;p22"/>
            <p:cNvSpPr/>
            <p:nvPr/>
          </p:nvSpPr>
          <p:spPr>
            <a:xfrm>
              <a:off x="4237075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6" y="0"/>
                  </a:moveTo>
                  <a:lnTo>
                    <a:pt x="802" y="133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2"/>
                  </a:lnTo>
                  <a:lnTo>
                    <a:pt x="1336" y="2536"/>
                  </a:lnTo>
                  <a:lnTo>
                    <a:pt x="1736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3"/>
                  </a:lnTo>
                  <a:lnTo>
                    <a:pt x="13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3" name="Google Shape;6083;p22"/>
            <p:cNvSpPr/>
            <p:nvPr/>
          </p:nvSpPr>
          <p:spPr>
            <a:xfrm>
              <a:off x="4697550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202" y="0"/>
                  </a:moveTo>
                  <a:lnTo>
                    <a:pt x="802" y="133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2"/>
                  </a:lnTo>
                  <a:lnTo>
                    <a:pt x="1202" y="2536"/>
                  </a:lnTo>
                  <a:lnTo>
                    <a:pt x="1736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3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4" name="Google Shape;6084;p22"/>
            <p:cNvSpPr/>
            <p:nvPr/>
          </p:nvSpPr>
          <p:spPr>
            <a:xfrm>
              <a:off x="5154700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5" y="0"/>
                  </a:moveTo>
                  <a:lnTo>
                    <a:pt x="801" y="133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2"/>
                  </a:lnTo>
                  <a:lnTo>
                    <a:pt x="1335" y="2536"/>
                  </a:lnTo>
                  <a:lnTo>
                    <a:pt x="1869" y="2402"/>
                  </a:lnTo>
                  <a:lnTo>
                    <a:pt x="2269" y="2136"/>
                  </a:lnTo>
                  <a:lnTo>
                    <a:pt x="2536" y="1735"/>
                  </a:lnTo>
                  <a:lnTo>
                    <a:pt x="2536" y="1335"/>
                  </a:lnTo>
                  <a:lnTo>
                    <a:pt x="2536" y="801"/>
                  </a:lnTo>
                  <a:lnTo>
                    <a:pt x="2269" y="400"/>
                  </a:lnTo>
                  <a:lnTo>
                    <a:pt x="1869" y="133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5" name="Google Shape;6085;p22"/>
            <p:cNvSpPr/>
            <p:nvPr/>
          </p:nvSpPr>
          <p:spPr>
            <a:xfrm>
              <a:off x="5615175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5" y="0"/>
                  </a:moveTo>
                  <a:lnTo>
                    <a:pt x="801" y="133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2"/>
                  </a:lnTo>
                  <a:lnTo>
                    <a:pt x="1335" y="2536"/>
                  </a:lnTo>
                  <a:lnTo>
                    <a:pt x="1736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3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6" name="Google Shape;6086;p22"/>
            <p:cNvSpPr/>
            <p:nvPr/>
          </p:nvSpPr>
          <p:spPr>
            <a:xfrm>
              <a:off x="6075650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202" y="0"/>
                  </a:moveTo>
                  <a:lnTo>
                    <a:pt x="668" y="133"/>
                  </a:lnTo>
                  <a:lnTo>
                    <a:pt x="267" y="400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2"/>
                  </a:lnTo>
                  <a:lnTo>
                    <a:pt x="1202" y="2536"/>
                  </a:lnTo>
                  <a:lnTo>
                    <a:pt x="1736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3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7" name="Google Shape;6087;p22"/>
            <p:cNvSpPr/>
            <p:nvPr/>
          </p:nvSpPr>
          <p:spPr>
            <a:xfrm>
              <a:off x="6532800" y="238125"/>
              <a:ext cx="63400" cy="63400"/>
            </a:xfrm>
            <a:custGeom>
              <a:rect b="b" l="l" r="r" t="t"/>
              <a:pathLst>
                <a:path extrusionOk="0" h="2536" w="2536">
                  <a:moveTo>
                    <a:pt x="1335" y="0"/>
                  </a:moveTo>
                  <a:lnTo>
                    <a:pt x="801" y="133"/>
                  </a:lnTo>
                  <a:lnTo>
                    <a:pt x="400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0" y="2136"/>
                  </a:lnTo>
                  <a:lnTo>
                    <a:pt x="801" y="2402"/>
                  </a:lnTo>
                  <a:lnTo>
                    <a:pt x="1335" y="2536"/>
                  </a:lnTo>
                  <a:lnTo>
                    <a:pt x="1735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5" y="133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8" name="Google Shape;6088;p22"/>
            <p:cNvSpPr/>
            <p:nvPr/>
          </p:nvSpPr>
          <p:spPr>
            <a:xfrm>
              <a:off x="1023775" y="63852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667" y="1"/>
                  </a:moveTo>
                  <a:lnTo>
                    <a:pt x="400" y="268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6"/>
                  </a:lnTo>
                  <a:lnTo>
                    <a:pt x="2536" y="1202"/>
                  </a:lnTo>
                  <a:lnTo>
                    <a:pt x="2402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9" name="Google Shape;6089;p22"/>
            <p:cNvSpPr/>
            <p:nvPr/>
          </p:nvSpPr>
          <p:spPr>
            <a:xfrm>
              <a:off x="1480900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0" name="Google Shape;6090;p22"/>
            <p:cNvSpPr/>
            <p:nvPr/>
          </p:nvSpPr>
          <p:spPr>
            <a:xfrm>
              <a:off x="1941375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1" name="Google Shape;6091;p22"/>
            <p:cNvSpPr/>
            <p:nvPr/>
          </p:nvSpPr>
          <p:spPr>
            <a:xfrm>
              <a:off x="2401850" y="638525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668" y="1"/>
                  </a:moveTo>
                  <a:lnTo>
                    <a:pt x="268" y="268"/>
                  </a:lnTo>
                  <a:lnTo>
                    <a:pt x="1" y="668"/>
                  </a:lnTo>
                  <a:lnTo>
                    <a:pt x="1" y="1202"/>
                  </a:lnTo>
                  <a:lnTo>
                    <a:pt x="1" y="1736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2" name="Google Shape;6092;p22"/>
            <p:cNvSpPr/>
            <p:nvPr/>
          </p:nvSpPr>
          <p:spPr>
            <a:xfrm>
              <a:off x="2859000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3" name="Google Shape;6093;p22"/>
            <p:cNvSpPr/>
            <p:nvPr/>
          </p:nvSpPr>
          <p:spPr>
            <a:xfrm>
              <a:off x="3319475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4" name="Google Shape;6094;p22"/>
            <p:cNvSpPr/>
            <p:nvPr/>
          </p:nvSpPr>
          <p:spPr>
            <a:xfrm>
              <a:off x="3779950" y="638525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668" y="1"/>
                  </a:moveTo>
                  <a:lnTo>
                    <a:pt x="267" y="268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5" name="Google Shape;6095;p22"/>
            <p:cNvSpPr/>
            <p:nvPr/>
          </p:nvSpPr>
          <p:spPr>
            <a:xfrm>
              <a:off x="4237075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2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6" name="Google Shape;6096;p22"/>
            <p:cNvSpPr/>
            <p:nvPr/>
          </p:nvSpPr>
          <p:spPr>
            <a:xfrm>
              <a:off x="4697550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2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7" name="Google Shape;6097;p22"/>
            <p:cNvSpPr/>
            <p:nvPr/>
          </p:nvSpPr>
          <p:spPr>
            <a:xfrm>
              <a:off x="5154700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6"/>
                  </a:lnTo>
                  <a:lnTo>
                    <a:pt x="2536" y="1202"/>
                  </a:lnTo>
                  <a:lnTo>
                    <a:pt x="2536" y="668"/>
                  </a:lnTo>
                  <a:lnTo>
                    <a:pt x="2269" y="268"/>
                  </a:lnTo>
                  <a:lnTo>
                    <a:pt x="18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8" name="Google Shape;6098;p22"/>
            <p:cNvSpPr/>
            <p:nvPr/>
          </p:nvSpPr>
          <p:spPr>
            <a:xfrm>
              <a:off x="5615175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9" name="Google Shape;6099;p22"/>
            <p:cNvSpPr/>
            <p:nvPr/>
          </p:nvSpPr>
          <p:spPr>
            <a:xfrm>
              <a:off x="6075650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668" y="1"/>
                  </a:moveTo>
                  <a:lnTo>
                    <a:pt x="267" y="268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0" name="Google Shape;6100;p22"/>
            <p:cNvSpPr/>
            <p:nvPr/>
          </p:nvSpPr>
          <p:spPr>
            <a:xfrm>
              <a:off x="6532800" y="63852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801" y="1"/>
                  </a:moveTo>
                  <a:lnTo>
                    <a:pt x="400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1" name="Google Shape;6101;p22"/>
            <p:cNvSpPr/>
            <p:nvPr/>
          </p:nvSpPr>
          <p:spPr>
            <a:xfrm>
              <a:off x="1023775" y="1035600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201" y="1"/>
                  </a:moveTo>
                  <a:lnTo>
                    <a:pt x="667" y="134"/>
                  </a:lnTo>
                  <a:lnTo>
                    <a:pt x="400" y="401"/>
                  </a:lnTo>
                  <a:lnTo>
                    <a:pt x="0" y="801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6"/>
                  </a:lnTo>
                  <a:lnTo>
                    <a:pt x="2536" y="1202"/>
                  </a:lnTo>
                  <a:lnTo>
                    <a:pt x="2402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2" name="Google Shape;6102;p22"/>
            <p:cNvSpPr/>
            <p:nvPr/>
          </p:nvSpPr>
          <p:spPr>
            <a:xfrm>
              <a:off x="1480900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3" name="Google Shape;6103;p22"/>
            <p:cNvSpPr/>
            <p:nvPr/>
          </p:nvSpPr>
          <p:spPr>
            <a:xfrm>
              <a:off x="1941375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4" name="Google Shape;6104;p22"/>
            <p:cNvSpPr/>
            <p:nvPr/>
          </p:nvSpPr>
          <p:spPr>
            <a:xfrm>
              <a:off x="2401850" y="1035600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1202" y="1"/>
                  </a:moveTo>
                  <a:lnTo>
                    <a:pt x="668" y="134"/>
                  </a:lnTo>
                  <a:lnTo>
                    <a:pt x="268" y="401"/>
                  </a:lnTo>
                  <a:lnTo>
                    <a:pt x="1" y="801"/>
                  </a:lnTo>
                  <a:lnTo>
                    <a:pt x="1" y="1202"/>
                  </a:lnTo>
                  <a:lnTo>
                    <a:pt x="1" y="1736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5" name="Google Shape;6105;p22"/>
            <p:cNvSpPr/>
            <p:nvPr/>
          </p:nvSpPr>
          <p:spPr>
            <a:xfrm>
              <a:off x="2859000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6" name="Google Shape;6106;p22"/>
            <p:cNvSpPr/>
            <p:nvPr/>
          </p:nvSpPr>
          <p:spPr>
            <a:xfrm>
              <a:off x="3319475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1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7" name="Google Shape;6107;p22"/>
            <p:cNvSpPr/>
            <p:nvPr/>
          </p:nvSpPr>
          <p:spPr>
            <a:xfrm>
              <a:off x="3779950" y="1035600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1202" y="1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8" name="Google Shape;6108;p22"/>
            <p:cNvSpPr/>
            <p:nvPr/>
          </p:nvSpPr>
          <p:spPr>
            <a:xfrm>
              <a:off x="4237075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6" y="1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9" name="Google Shape;6109;p22"/>
            <p:cNvSpPr/>
            <p:nvPr/>
          </p:nvSpPr>
          <p:spPr>
            <a:xfrm>
              <a:off x="4697550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0" name="Google Shape;6110;p22"/>
            <p:cNvSpPr/>
            <p:nvPr/>
          </p:nvSpPr>
          <p:spPr>
            <a:xfrm>
              <a:off x="5154700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6"/>
                  </a:lnTo>
                  <a:lnTo>
                    <a:pt x="2536" y="1202"/>
                  </a:lnTo>
                  <a:lnTo>
                    <a:pt x="2536" y="801"/>
                  </a:lnTo>
                  <a:lnTo>
                    <a:pt x="2269" y="401"/>
                  </a:lnTo>
                  <a:lnTo>
                    <a:pt x="1869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1" name="Google Shape;6111;p22"/>
            <p:cNvSpPr/>
            <p:nvPr/>
          </p:nvSpPr>
          <p:spPr>
            <a:xfrm>
              <a:off x="5615175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2" name="Google Shape;6112;p22"/>
            <p:cNvSpPr/>
            <p:nvPr/>
          </p:nvSpPr>
          <p:spPr>
            <a:xfrm>
              <a:off x="6075650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3" name="Google Shape;6113;p22"/>
            <p:cNvSpPr/>
            <p:nvPr/>
          </p:nvSpPr>
          <p:spPr>
            <a:xfrm>
              <a:off x="6532800" y="1035600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335" y="1"/>
                  </a:moveTo>
                  <a:lnTo>
                    <a:pt x="801" y="134"/>
                  </a:lnTo>
                  <a:lnTo>
                    <a:pt x="400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4" name="Google Shape;6114;p22"/>
            <p:cNvSpPr/>
            <p:nvPr/>
          </p:nvSpPr>
          <p:spPr>
            <a:xfrm>
              <a:off x="1023775" y="143267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201" y="1"/>
                  </a:moveTo>
                  <a:lnTo>
                    <a:pt x="667" y="134"/>
                  </a:lnTo>
                  <a:lnTo>
                    <a:pt x="400" y="401"/>
                  </a:lnTo>
                  <a:lnTo>
                    <a:pt x="0" y="802"/>
                  </a:lnTo>
                  <a:lnTo>
                    <a:pt x="0" y="1335"/>
                  </a:lnTo>
                  <a:lnTo>
                    <a:pt x="0" y="1736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6"/>
                  </a:lnTo>
                  <a:lnTo>
                    <a:pt x="2536" y="1335"/>
                  </a:lnTo>
                  <a:lnTo>
                    <a:pt x="2402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5" name="Google Shape;6115;p22"/>
            <p:cNvSpPr/>
            <p:nvPr/>
          </p:nvSpPr>
          <p:spPr>
            <a:xfrm>
              <a:off x="1480900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1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6" name="Google Shape;6116;p22"/>
            <p:cNvSpPr/>
            <p:nvPr/>
          </p:nvSpPr>
          <p:spPr>
            <a:xfrm>
              <a:off x="1941375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1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7" name="Google Shape;6117;p22"/>
            <p:cNvSpPr/>
            <p:nvPr/>
          </p:nvSpPr>
          <p:spPr>
            <a:xfrm>
              <a:off x="2401850" y="1432675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1202" y="1"/>
                  </a:moveTo>
                  <a:lnTo>
                    <a:pt x="668" y="134"/>
                  </a:lnTo>
                  <a:lnTo>
                    <a:pt x="268" y="401"/>
                  </a:lnTo>
                  <a:lnTo>
                    <a:pt x="1" y="802"/>
                  </a:lnTo>
                  <a:lnTo>
                    <a:pt x="1" y="1335"/>
                  </a:lnTo>
                  <a:lnTo>
                    <a:pt x="1" y="1736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8" name="Google Shape;6118;p22"/>
            <p:cNvSpPr/>
            <p:nvPr/>
          </p:nvSpPr>
          <p:spPr>
            <a:xfrm>
              <a:off x="2859000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9" name="Google Shape;6119;p22"/>
            <p:cNvSpPr/>
            <p:nvPr/>
          </p:nvSpPr>
          <p:spPr>
            <a:xfrm>
              <a:off x="3319475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1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0" name="Google Shape;6120;p22"/>
            <p:cNvSpPr/>
            <p:nvPr/>
          </p:nvSpPr>
          <p:spPr>
            <a:xfrm>
              <a:off x="3779950" y="1432675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1202" y="1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2"/>
                  </a:lnTo>
                  <a:lnTo>
                    <a:pt x="0" y="1335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1" name="Google Shape;6121;p22"/>
            <p:cNvSpPr/>
            <p:nvPr/>
          </p:nvSpPr>
          <p:spPr>
            <a:xfrm>
              <a:off x="4237075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6" y="1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1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2" name="Google Shape;6122;p22"/>
            <p:cNvSpPr/>
            <p:nvPr/>
          </p:nvSpPr>
          <p:spPr>
            <a:xfrm>
              <a:off x="4697550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1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3" name="Google Shape;6123;p22"/>
            <p:cNvSpPr/>
            <p:nvPr/>
          </p:nvSpPr>
          <p:spPr>
            <a:xfrm>
              <a:off x="5154700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6"/>
                  </a:lnTo>
                  <a:lnTo>
                    <a:pt x="2536" y="1335"/>
                  </a:lnTo>
                  <a:lnTo>
                    <a:pt x="2536" y="802"/>
                  </a:lnTo>
                  <a:lnTo>
                    <a:pt x="2269" y="401"/>
                  </a:lnTo>
                  <a:lnTo>
                    <a:pt x="1869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4" name="Google Shape;6124;p22"/>
            <p:cNvSpPr/>
            <p:nvPr/>
          </p:nvSpPr>
          <p:spPr>
            <a:xfrm>
              <a:off x="5615175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5" name="Google Shape;6125;p22"/>
            <p:cNvSpPr/>
            <p:nvPr/>
          </p:nvSpPr>
          <p:spPr>
            <a:xfrm>
              <a:off x="6075650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2"/>
                  </a:lnTo>
                  <a:lnTo>
                    <a:pt x="0" y="1335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6" name="Google Shape;6126;p22"/>
            <p:cNvSpPr/>
            <p:nvPr/>
          </p:nvSpPr>
          <p:spPr>
            <a:xfrm>
              <a:off x="6532800" y="143267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335" y="1"/>
                  </a:moveTo>
                  <a:lnTo>
                    <a:pt x="801" y="134"/>
                  </a:lnTo>
                  <a:lnTo>
                    <a:pt x="400" y="401"/>
                  </a:lnTo>
                  <a:lnTo>
                    <a:pt x="134" y="802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7" name="Google Shape;6127;p22"/>
            <p:cNvSpPr/>
            <p:nvPr/>
          </p:nvSpPr>
          <p:spPr>
            <a:xfrm>
              <a:off x="1023775" y="1833100"/>
              <a:ext cx="63400" cy="60075"/>
            </a:xfrm>
            <a:custGeom>
              <a:rect b="b" l="l" r="r" t="t"/>
              <a:pathLst>
                <a:path extrusionOk="0" h="2403" w="2536">
                  <a:moveTo>
                    <a:pt x="667" y="0"/>
                  </a:moveTo>
                  <a:lnTo>
                    <a:pt x="400" y="267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5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5"/>
                  </a:lnTo>
                  <a:lnTo>
                    <a:pt x="2536" y="1202"/>
                  </a:lnTo>
                  <a:lnTo>
                    <a:pt x="2402" y="668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8" name="Google Shape;6128;p22"/>
            <p:cNvSpPr/>
            <p:nvPr/>
          </p:nvSpPr>
          <p:spPr>
            <a:xfrm>
              <a:off x="1480900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801" y="0"/>
                  </a:moveTo>
                  <a:lnTo>
                    <a:pt x="401" y="267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9" name="Google Shape;6129;p22"/>
            <p:cNvSpPr/>
            <p:nvPr/>
          </p:nvSpPr>
          <p:spPr>
            <a:xfrm>
              <a:off x="1941375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801" y="0"/>
                  </a:moveTo>
                  <a:lnTo>
                    <a:pt x="401" y="267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0" name="Google Shape;6130;p22"/>
            <p:cNvSpPr/>
            <p:nvPr/>
          </p:nvSpPr>
          <p:spPr>
            <a:xfrm>
              <a:off x="2401850" y="1833100"/>
              <a:ext cx="60100" cy="60075"/>
            </a:xfrm>
            <a:custGeom>
              <a:rect b="b" l="l" r="r" t="t"/>
              <a:pathLst>
                <a:path extrusionOk="0" h="2403" w="2404">
                  <a:moveTo>
                    <a:pt x="668" y="0"/>
                  </a:moveTo>
                  <a:lnTo>
                    <a:pt x="268" y="267"/>
                  </a:lnTo>
                  <a:lnTo>
                    <a:pt x="1" y="668"/>
                  </a:lnTo>
                  <a:lnTo>
                    <a:pt x="1" y="1202"/>
                  </a:lnTo>
                  <a:lnTo>
                    <a:pt x="1" y="1735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1" name="Google Shape;6131;p22"/>
            <p:cNvSpPr/>
            <p:nvPr/>
          </p:nvSpPr>
          <p:spPr>
            <a:xfrm>
              <a:off x="2859000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801" y="0"/>
                  </a:moveTo>
                  <a:lnTo>
                    <a:pt x="401" y="267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2" name="Google Shape;6132;p22"/>
            <p:cNvSpPr/>
            <p:nvPr/>
          </p:nvSpPr>
          <p:spPr>
            <a:xfrm>
              <a:off x="3319475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801" y="0"/>
                  </a:moveTo>
                  <a:lnTo>
                    <a:pt x="401" y="267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3" name="Google Shape;6133;p22"/>
            <p:cNvSpPr/>
            <p:nvPr/>
          </p:nvSpPr>
          <p:spPr>
            <a:xfrm>
              <a:off x="3779950" y="1833100"/>
              <a:ext cx="60075" cy="60075"/>
            </a:xfrm>
            <a:custGeom>
              <a:rect b="b" l="l" r="r" t="t"/>
              <a:pathLst>
                <a:path extrusionOk="0" h="2403" w="2403">
                  <a:moveTo>
                    <a:pt x="668" y="0"/>
                  </a:moveTo>
                  <a:lnTo>
                    <a:pt x="267" y="267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4" name="Google Shape;6134;p22"/>
            <p:cNvSpPr/>
            <p:nvPr/>
          </p:nvSpPr>
          <p:spPr>
            <a:xfrm>
              <a:off x="4237075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802" y="0"/>
                  </a:moveTo>
                  <a:lnTo>
                    <a:pt x="401" y="267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5" name="Google Shape;6135;p22"/>
            <p:cNvSpPr/>
            <p:nvPr/>
          </p:nvSpPr>
          <p:spPr>
            <a:xfrm>
              <a:off x="4697550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802" y="0"/>
                  </a:moveTo>
                  <a:lnTo>
                    <a:pt x="401" y="267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6" name="Google Shape;6136;p22"/>
            <p:cNvSpPr/>
            <p:nvPr/>
          </p:nvSpPr>
          <p:spPr>
            <a:xfrm>
              <a:off x="5154700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801" y="0"/>
                  </a:moveTo>
                  <a:lnTo>
                    <a:pt x="401" y="267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5"/>
                  </a:lnTo>
                  <a:lnTo>
                    <a:pt x="2536" y="1202"/>
                  </a:lnTo>
                  <a:lnTo>
                    <a:pt x="2536" y="668"/>
                  </a:lnTo>
                  <a:lnTo>
                    <a:pt x="2269" y="267"/>
                  </a:lnTo>
                  <a:lnTo>
                    <a:pt x="18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7" name="Google Shape;6137;p22"/>
            <p:cNvSpPr/>
            <p:nvPr/>
          </p:nvSpPr>
          <p:spPr>
            <a:xfrm>
              <a:off x="5615175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801" y="0"/>
                  </a:moveTo>
                  <a:lnTo>
                    <a:pt x="401" y="267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8" name="Google Shape;6138;p22"/>
            <p:cNvSpPr/>
            <p:nvPr/>
          </p:nvSpPr>
          <p:spPr>
            <a:xfrm>
              <a:off x="6075650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668" y="0"/>
                  </a:moveTo>
                  <a:lnTo>
                    <a:pt x="267" y="267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9" name="Google Shape;6139;p22"/>
            <p:cNvSpPr/>
            <p:nvPr/>
          </p:nvSpPr>
          <p:spPr>
            <a:xfrm>
              <a:off x="6532800" y="1833100"/>
              <a:ext cx="63400" cy="60075"/>
            </a:xfrm>
            <a:custGeom>
              <a:rect b="b" l="l" r="r" t="t"/>
              <a:pathLst>
                <a:path extrusionOk="0" h="2403" w="2536">
                  <a:moveTo>
                    <a:pt x="801" y="0"/>
                  </a:moveTo>
                  <a:lnTo>
                    <a:pt x="400" y="267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5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0" name="Google Shape;6140;p22"/>
            <p:cNvSpPr/>
            <p:nvPr/>
          </p:nvSpPr>
          <p:spPr>
            <a:xfrm>
              <a:off x="1023775" y="223017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201" y="0"/>
                  </a:moveTo>
                  <a:lnTo>
                    <a:pt x="667" y="134"/>
                  </a:lnTo>
                  <a:lnTo>
                    <a:pt x="400" y="401"/>
                  </a:lnTo>
                  <a:lnTo>
                    <a:pt x="0" y="801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6"/>
                  </a:lnTo>
                  <a:lnTo>
                    <a:pt x="2536" y="1202"/>
                  </a:lnTo>
                  <a:lnTo>
                    <a:pt x="2402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1" name="Google Shape;6141;p22"/>
            <p:cNvSpPr/>
            <p:nvPr/>
          </p:nvSpPr>
          <p:spPr>
            <a:xfrm>
              <a:off x="1480900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2" name="Google Shape;6142;p22"/>
            <p:cNvSpPr/>
            <p:nvPr/>
          </p:nvSpPr>
          <p:spPr>
            <a:xfrm>
              <a:off x="1941375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3" name="Google Shape;6143;p22"/>
            <p:cNvSpPr/>
            <p:nvPr/>
          </p:nvSpPr>
          <p:spPr>
            <a:xfrm>
              <a:off x="2401850" y="2230175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1202" y="0"/>
                  </a:moveTo>
                  <a:lnTo>
                    <a:pt x="668" y="134"/>
                  </a:lnTo>
                  <a:lnTo>
                    <a:pt x="268" y="401"/>
                  </a:lnTo>
                  <a:lnTo>
                    <a:pt x="1" y="801"/>
                  </a:lnTo>
                  <a:lnTo>
                    <a:pt x="1" y="1202"/>
                  </a:lnTo>
                  <a:lnTo>
                    <a:pt x="1" y="1736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4" name="Google Shape;6144;p22"/>
            <p:cNvSpPr/>
            <p:nvPr/>
          </p:nvSpPr>
          <p:spPr>
            <a:xfrm>
              <a:off x="2859000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5" name="Google Shape;6145;p22"/>
            <p:cNvSpPr/>
            <p:nvPr/>
          </p:nvSpPr>
          <p:spPr>
            <a:xfrm>
              <a:off x="3319475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1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6" name="Google Shape;6146;p22"/>
            <p:cNvSpPr/>
            <p:nvPr/>
          </p:nvSpPr>
          <p:spPr>
            <a:xfrm>
              <a:off x="3779950" y="2230175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1202" y="0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7" name="Google Shape;6147;p22"/>
            <p:cNvSpPr/>
            <p:nvPr/>
          </p:nvSpPr>
          <p:spPr>
            <a:xfrm>
              <a:off x="4237075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6" y="0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8" name="Google Shape;6148;p22"/>
            <p:cNvSpPr/>
            <p:nvPr/>
          </p:nvSpPr>
          <p:spPr>
            <a:xfrm>
              <a:off x="4697550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9" name="Google Shape;6149;p22"/>
            <p:cNvSpPr/>
            <p:nvPr/>
          </p:nvSpPr>
          <p:spPr>
            <a:xfrm>
              <a:off x="5154700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6"/>
                  </a:lnTo>
                  <a:lnTo>
                    <a:pt x="2536" y="1202"/>
                  </a:lnTo>
                  <a:lnTo>
                    <a:pt x="2536" y="801"/>
                  </a:lnTo>
                  <a:lnTo>
                    <a:pt x="2269" y="401"/>
                  </a:lnTo>
                  <a:lnTo>
                    <a:pt x="1869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0" name="Google Shape;6150;p22"/>
            <p:cNvSpPr/>
            <p:nvPr/>
          </p:nvSpPr>
          <p:spPr>
            <a:xfrm>
              <a:off x="5615175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1" name="Google Shape;6151;p22"/>
            <p:cNvSpPr/>
            <p:nvPr/>
          </p:nvSpPr>
          <p:spPr>
            <a:xfrm>
              <a:off x="6075650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2" name="Google Shape;6152;p22"/>
            <p:cNvSpPr/>
            <p:nvPr/>
          </p:nvSpPr>
          <p:spPr>
            <a:xfrm>
              <a:off x="6532800" y="223017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335" y="0"/>
                  </a:moveTo>
                  <a:lnTo>
                    <a:pt x="801" y="134"/>
                  </a:lnTo>
                  <a:lnTo>
                    <a:pt x="400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3" name="Google Shape;6153;p22"/>
            <p:cNvSpPr/>
            <p:nvPr/>
          </p:nvSpPr>
          <p:spPr>
            <a:xfrm>
              <a:off x="1023775" y="2627250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201" y="0"/>
                  </a:moveTo>
                  <a:lnTo>
                    <a:pt x="667" y="134"/>
                  </a:lnTo>
                  <a:lnTo>
                    <a:pt x="400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6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6"/>
                  </a:lnTo>
                  <a:lnTo>
                    <a:pt x="2536" y="1335"/>
                  </a:lnTo>
                  <a:lnTo>
                    <a:pt x="2402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4" name="Google Shape;6154;p22"/>
            <p:cNvSpPr/>
            <p:nvPr/>
          </p:nvSpPr>
          <p:spPr>
            <a:xfrm>
              <a:off x="1480900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5" name="Google Shape;6155;p22"/>
            <p:cNvSpPr/>
            <p:nvPr/>
          </p:nvSpPr>
          <p:spPr>
            <a:xfrm>
              <a:off x="1941375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6" name="Google Shape;6156;p22"/>
            <p:cNvSpPr/>
            <p:nvPr/>
          </p:nvSpPr>
          <p:spPr>
            <a:xfrm>
              <a:off x="2401850" y="2627250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1202" y="0"/>
                  </a:moveTo>
                  <a:lnTo>
                    <a:pt x="668" y="134"/>
                  </a:lnTo>
                  <a:lnTo>
                    <a:pt x="268" y="401"/>
                  </a:lnTo>
                  <a:lnTo>
                    <a:pt x="1" y="801"/>
                  </a:lnTo>
                  <a:lnTo>
                    <a:pt x="1" y="1335"/>
                  </a:lnTo>
                  <a:lnTo>
                    <a:pt x="1" y="1736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7" name="Google Shape;6157;p22"/>
            <p:cNvSpPr/>
            <p:nvPr/>
          </p:nvSpPr>
          <p:spPr>
            <a:xfrm>
              <a:off x="2859000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8" name="Google Shape;6158;p22"/>
            <p:cNvSpPr/>
            <p:nvPr/>
          </p:nvSpPr>
          <p:spPr>
            <a:xfrm>
              <a:off x="3319475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1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9" name="Google Shape;6159;p22"/>
            <p:cNvSpPr/>
            <p:nvPr/>
          </p:nvSpPr>
          <p:spPr>
            <a:xfrm>
              <a:off x="3779950" y="2627250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1202" y="0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0" name="Google Shape;6160;p22"/>
            <p:cNvSpPr/>
            <p:nvPr/>
          </p:nvSpPr>
          <p:spPr>
            <a:xfrm>
              <a:off x="4237075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6" y="0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1" name="Google Shape;6161;p22"/>
            <p:cNvSpPr/>
            <p:nvPr/>
          </p:nvSpPr>
          <p:spPr>
            <a:xfrm>
              <a:off x="4697550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2" name="Google Shape;6162;p22"/>
            <p:cNvSpPr/>
            <p:nvPr/>
          </p:nvSpPr>
          <p:spPr>
            <a:xfrm>
              <a:off x="5154700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6"/>
                  </a:lnTo>
                  <a:lnTo>
                    <a:pt x="2536" y="1335"/>
                  </a:lnTo>
                  <a:lnTo>
                    <a:pt x="2536" y="801"/>
                  </a:lnTo>
                  <a:lnTo>
                    <a:pt x="2269" y="401"/>
                  </a:lnTo>
                  <a:lnTo>
                    <a:pt x="1869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3" name="Google Shape;6163;p22"/>
            <p:cNvSpPr/>
            <p:nvPr/>
          </p:nvSpPr>
          <p:spPr>
            <a:xfrm>
              <a:off x="5615175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4" name="Google Shape;6164;p22"/>
            <p:cNvSpPr/>
            <p:nvPr/>
          </p:nvSpPr>
          <p:spPr>
            <a:xfrm>
              <a:off x="6075650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5" name="Google Shape;6165;p22"/>
            <p:cNvSpPr/>
            <p:nvPr/>
          </p:nvSpPr>
          <p:spPr>
            <a:xfrm>
              <a:off x="6532800" y="2627250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335" y="0"/>
                  </a:moveTo>
                  <a:lnTo>
                    <a:pt x="801" y="134"/>
                  </a:lnTo>
                  <a:lnTo>
                    <a:pt x="400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6" name="Google Shape;6166;p22"/>
            <p:cNvSpPr/>
            <p:nvPr/>
          </p:nvSpPr>
          <p:spPr>
            <a:xfrm>
              <a:off x="1023775" y="302432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201" y="1"/>
                  </a:moveTo>
                  <a:lnTo>
                    <a:pt x="667" y="134"/>
                  </a:lnTo>
                  <a:lnTo>
                    <a:pt x="400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869"/>
                  </a:lnTo>
                  <a:lnTo>
                    <a:pt x="400" y="2270"/>
                  </a:lnTo>
                  <a:lnTo>
                    <a:pt x="667" y="2537"/>
                  </a:lnTo>
                  <a:lnTo>
                    <a:pt x="1735" y="2537"/>
                  </a:lnTo>
                  <a:lnTo>
                    <a:pt x="2136" y="2270"/>
                  </a:lnTo>
                  <a:lnTo>
                    <a:pt x="2402" y="1869"/>
                  </a:lnTo>
                  <a:lnTo>
                    <a:pt x="2536" y="1335"/>
                  </a:lnTo>
                  <a:lnTo>
                    <a:pt x="2402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7" name="Google Shape;6167;p22"/>
            <p:cNvSpPr/>
            <p:nvPr/>
          </p:nvSpPr>
          <p:spPr>
            <a:xfrm>
              <a:off x="1480900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869"/>
                  </a:lnTo>
                  <a:lnTo>
                    <a:pt x="401" y="2270"/>
                  </a:lnTo>
                  <a:lnTo>
                    <a:pt x="801" y="2537"/>
                  </a:lnTo>
                  <a:lnTo>
                    <a:pt x="1736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8" name="Google Shape;6168;p22"/>
            <p:cNvSpPr/>
            <p:nvPr/>
          </p:nvSpPr>
          <p:spPr>
            <a:xfrm>
              <a:off x="1941375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869"/>
                  </a:lnTo>
                  <a:lnTo>
                    <a:pt x="401" y="2270"/>
                  </a:lnTo>
                  <a:lnTo>
                    <a:pt x="801" y="2537"/>
                  </a:lnTo>
                  <a:lnTo>
                    <a:pt x="1736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9" name="Google Shape;6169;p22"/>
            <p:cNvSpPr/>
            <p:nvPr/>
          </p:nvSpPr>
          <p:spPr>
            <a:xfrm>
              <a:off x="2401850" y="3024325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1202" y="1"/>
                  </a:moveTo>
                  <a:lnTo>
                    <a:pt x="668" y="134"/>
                  </a:lnTo>
                  <a:lnTo>
                    <a:pt x="268" y="401"/>
                  </a:lnTo>
                  <a:lnTo>
                    <a:pt x="1" y="801"/>
                  </a:lnTo>
                  <a:lnTo>
                    <a:pt x="1" y="1335"/>
                  </a:lnTo>
                  <a:lnTo>
                    <a:pt x="1" y="1869"/>
                  </a:lnTo>
                  <a:lnTo>
                    <a:pt x="268" y="2270"/>
                  </a:lnTo>
                  <a:lnTo>
                    <a:pt x="668" y="2537"/>
                  </a:lnTo>
                  <a:lnTo>
                    <a:pt x="1736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0" name="Google Shape;6170;p22"/>
            <p:cNvSpPr/>
            <p:nvPr/>
          </p:nvSpPr>
          <p:spPr>
            <a:xfrm>
              <a:off x="2859000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869"/>
                  </a:lnTo>
                  <a:lnTo>
                    <a:pt x="401" y="2270"/>
                  </a:lnTo>
                  <a:lnTo>
                    <a:pt x="801" y="2537"/>
                  </a:lnTo>
                  <a:lnTo>
                    <a:pt x="1735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1" name="Google Shape;6171;p22"/>
            <p:cNvSpPr/>
            <p:nvPr/>
          </p:nvSpPr>
          <p:spPr>
            <a:xfrm>
              <a:off x="3319475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1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869"/>
                  </a:lnTo>
                  <a:lnTo>
                    <a:pt x="401" y="2270"/>
                  </a:lnTo>
                  <a:lnTo>
                    <a:pt x="801" y="2537"/>
                  </a:lnTo>
                  <a:lnTo>
                    <a:pt x="1735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2" name="Google Shape;6172;p22"/>
            <p:cNvSpPr/>
            <p:nvPr/>
          </p:nvSpPr>
          <p:spPr>
            <a:xfrm>
              <a:off x="3779950" y="3024325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1202" y="1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869"/>
                  </a:lnTo>
                  <a:lnTo>
                    <a:pt x="267" y="2270"/>
                  </a:lnTo>
                  <a:lnTo>
                    <a:pt x="668" y="2537"/>
                  </a:lnTo>
                  <a:lnTo>
                    <a:pt x="1735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3" name="Google Shape;6173;p22"/>
            <p:cNvSpPr/>
            <p:nvPr/>
          </p:nvSpPr>
          <p:spPr>
            <a:xfrm>
              <a:off x="4237075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6" y="1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869"/>
                  </a:lnTo>
                  <a:lnTo>
                    <a:pt x="401" y="2270"/>
                  </a:lnTo>
                  <a:lnTo>
                    <a:pt x="802" y="2537"/>
                  </a:lnTo>
                  <a:lnTo>
                    <a:pt x="1736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4" name="Google Shape;6174;p22"/>
            <p:cNvSpPr/>
            <p:nvPr/>
          </p:nvSpPr>
          <p:spPr>
            <a:xfrm>
              <a:off x="4697550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869"/>
                  </a:lnTo>
                  <a:lnTo>
                    <a:pt x="401" y="2270"/>
                  </a:lnTo>
                  <a:lnTo>
                    <a:pt x="802" y="2537"/>
                  </a:lnTo>
                  <a:lnTo>
                    <a:pt x="1736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5" name="Google Shape;6175;p22"/>
            <p:cNvSpPr/>
            <p:nvPr/>
          </p:nvSpPr>
          <p:spPr>
            <a:xfrm>
              <a:off x="5154700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869"/>
                  </a:lnTo>
                  <a:lnTo>
                    <a:pt x="401" y="2270"/>
                  </a:lnTo>
                  <a:lnTo>
                    <a:pt x="801" y="2537"/>
                  </a:lnTo>
                  <a:lnTo>
                    <a:pt x="1869" y="2537"/>
                  </a:lnTo>
                  <a:lnTo>
                    <a:pt x="2269" y="2270"/>
                  </a:lnTo>
                  <a:lnTo>
                    <a:pt x="2536" y="1869"/>
                  </a:lnTo>
                  <a:lnTo>
                    <a:pt x="2536" y="1335"/>
                  </a:lnTo>
                  <a:lnTo>
                    <a:pt x="2536" y="801"/>
                  </a:lnTo>
                  <a:lnTo>
                    <a:pt x="2269" y="401"/>
                  </a:lnTo>
                  <a:lnTo>
                    <a:pt x="1869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6" name="Google Shape;6176;p22"/>
            <p:cNvSpPr/>
            <p:nvPr/>
          </p:nvSpPr>
          <p:spPr>
            <a:xfrm>
              <a:off x="5615175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869"/>
                  </a:lnTo>
                  <a:lnTo>
                    <a:pt x="401" y="2270"/>
                  </a:lnTo>
                  <a:lnTo>
                    <a:pt x="801" y="2537"/>
                  </a:lnTo>
                  <a:lnTo>
                    <a:pt x="1736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7" name="Google Shape;6177;p22"/>
            <p:cNvSpPr/>
            <p:nvPr/>
          </p:nvSpPr>
          <p:spPr>
            <a:xfrm>
              <a:off x="6075650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869"/>
                  </a:lnTo>
                  <a:lnTo>
                    <a:pt x="267" y="2270"/>
                  </a:lnTo>
                  <a:lnTo>
                    <a:pt x="668" y="2537"/>
                  </a:lnTo>
                  <a:lnTo>
                    <a:pt x="1736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8" name="Google Shape;6178;p22"/>
            <p:cNvSpPr/>
            <p:nvPr/>
          </p:nvSpPr>
          <p:spPr>
            <a:xfrm>
              <a:off x="6532800" y="302432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335" y="1"/>
                  </a:moveTo>
                  <a:lnTo>
                    <a:pt x="801" y="134"/>
                  </a:lnTo>
                  <a:lnTo>
                    <a:pt x="400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869"/>
                  </a:lnTo>
                  <a:lnTo>
                    <a:pt x="400" y="2270"/>
                  </a:lnTo>
                  <a:lnTo>
                    <a:pt x="801" y="2537"/>
                  </a:lnTo>
                  <a:lnTo>
                    <a:pt x="1735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9" name="Google Shape;6179;p22"/>
            <p:cNvSpPr/>
            <p:nvPr/>
          </p:nvSpPr>
          <p:spPr>
            <a:xfrm>
              <a:off x="1023775" y="3424750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667" y="0"/>
                  </a:moveTo>
                  <a:lnTo>
                    <a:pt x="400" y="267"/>
                  </a:lnTo>
                  <a:lnTo>
                    <a:pt x="0" y="667"/>
                  </a:lnTo>
                  <a:lnTo>
                    <a:pt x="0" y="1201"/>
                  </a:lnTo>
                  <a:lnTo>
                    <a:pt x="0" y="1735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5"/>
                  </a:lnTo>
                  <a:lnTo>
                    <a:pt x="2536" y="1201"/>
                  </a:lnTo>
                  <a:lnTo>
                    <a:pt x="2402" y="667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0" name="Google Shape;6180;p22"/>
            <p:cNvSpPr/>
            <p:nvPr/>
          </p:nvSpPr>
          <p:spPr>
            <a:xfrm>
              <a:off x="1480900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0"/>
                  </a:moveTo>
                  <a:lnTo>
                    <a:pt x="401" y="267"/>
                  </a:lnTo>
                  <a:lnTo>
                    <a:pt x="134" y="667"/>
                  </a:lnTo>
                  <a:lnTo>
                    <a:pt x="1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1" name="Google Shape;6181;p22"/>
            <p:cNvSpPr/>
            <p:nvPr/>
          </p:nvSpPr>
          <p:spPr>
            <a:xfrm>
              <a:off x="1941375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0"/>
                  </a:moveTo>
                  <a:lnTo>
                    <a:pt x="401" y="267"/>
                  </a:lnTo>
                  <a:lnTo>
                    <a:pt x="134" y="667"/>
                  </a:lnTo>
                  <a:lnTo>
                    <a:pt x="1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2" name="Google Shape;6182;p22"/>
            <p:cNvSpPr/>
            <p:nvPr/>
          </p:nvSpPr>
          <p:spPr>
            <a:xfrm>
              <a:off x="2401850" y="3424750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668" y="0"/>
                  </a:moveTo>
                  <a:lnTo>
                    <a:pt x="268" y="267"/>
                  </a:lnTo>
                  <a:lnTo>
                    <a:pt x="1" y="667"/>
                  </a:lnTo>
                  <a:lnTo>
                    <a:pt x="1" y="1201"/>
                  </a:lnTo>
                  <a:lnTo>
                    <a:pt x="1" y="1735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3" name="Google Shape;6183;p22"/>
            <p:cNvSpPr/>
            <p:nvPr/>
          </p:nvSpPr>
          <p:spPr>
            <a:xfrm>
              <a:off x="2859000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0"/>
                  </a:moveTo>
                  <a:lnTo>
                    <a:pt x="401" y="267"/>
                  </a:lnTo>
                  <a:lnTo>
                    <a:pt x="134" y="667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4" name="Google Shape;6184;p22"/>
            <p:cNvSpPr/>
            <p:nvPr/>
          </p:nvSpPr>
          <p:spPr>
            <a:xfrm>
              <a:off x="3319475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0"/>
                  </a:moveTo>
                  <a:lnTo>
                    <a:pt x="401" y="267"/>
                  </a:lnTo>
                  <a:lnTo>
                    <a:pt x="134" y="667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5" name="Google Shape;6185;p22"/>
            <p:cNvSpPr/>
            <p:nvPr/>
          </p:nvSpPr>
          <p:spPr>
            <a:xfrm>
              <a:off x="3779950" y="3424750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668" y="0"/>
                  </a:moveTo>
                  <a:lnTo>
                    <a:pt x="267" y="267"/>
                  </a:lnTo>
                  <a:lnTo>
                    <a:pt x="0" y="667"/>
                  </a:lnTo>
                  <a:lnTo>
                    <a:pt x="0" y="1201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6" name="Google Shape;6186;p22"/>
            <p:cNvSpPr/>
            <p:nvPr/>
          </p:nvSpPr>
          <p:spPr>
            <a:xfrm>
              <a:off x="4237075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2" y="0"/>
                  </a:moveTo>
                  <a:lnTo>
                    <a:pt x="401" y="267"/>
                  </a:lnTo>
                  <a:lnTo>
                    <a:pt x="134" y="667"/>
                  </a:lnTo>
                  <a:lnTo>
                    <a:pt x="1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7" name="Google Shape;6187;p22"/>
            <p:cNvSpPr/>
            <p:nvPr/>
          </p:nvSpPr>
          <p:spPr>
            <a:xfrm>
              <a:off x="4697550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2" y="0"/>
                  </a:moveTo>
                  <a:lnTo>
                    <a:pt x="401" y="267"/>
                  </a:lnTo>
                  <a:lnTo>
                    <a:pt x="134" y="667"/>
                  </a:lnTo>
                  <a:lnTo>
                    <a:pt x="1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8" name="Google Shape;6188;p22"/>
            <p:cNvSpPr/>
            <p:nvPr/>
          </p:nvSpPr>
          <p:spPr>
            <a:xfrm>
              <a:off x="5154700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0"/>
                  </a:moveTo>
                  <a:lnTo>
                    <a:pt x="401" y="267"/>
                  </a:lnTo>
                  <a:lnTo>
                    <a:pt x="134" y="667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5"/>
                  </a:lnTo>
                  <a:lnTo>
                    <a:pt x="2536" y="1201"/>
                  </a:lnTo>
                  <a:lnTo>
                    <a:pt x="2536" y="667"/>
                  </a:lnTo>
                  <a:lnTo>
                    <a:pt x="2269" y="267"/>
                  </a:lnTo>
                  <a:lnTo>
                    <a:pt x="18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9" name="Google Shape;6189;p22"/>
            <p:cNvSpPr/>
            <p:nvPr/>
          </p:nvSpPr>
          <p:spPr>
            <a:xfrm>
              <a:off x="5615175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0"/>
                  </a:moveTo>
                  <a:lnTo>
                    <a:pt x="401" y="267"/>
                  </a:lnTo>
                  <a:lnTo>
                    <a:pt x="134" y="667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0" name="Google Shape;6190;p22"/>
            <p:cNvSpPr/>
            <p:nvPr/>
          </p:nvSpPr>
          <p:spPr>
            <a:xfrm>
              <a:off x="6075650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668" y="0"/>
                  </a:moveTo>
                  <a:lnTo>
                    <a:pt x="267" y="267"/>
                  </a:lnTo>
                  <a:lnTo>
                    <a:pt x="0" y="667"/>
                  </a:lnTo>
                  <a:lnTo>
                    <a:pt x="0" y="1201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1" name="Google Shape;6191;p22"/>
            <p:cNvSpPr/>
            <p:nvPr/>
          </p:nvSpPr>
          <p:spPr>
            <a:xfrm>
              <a:off x="6532800" y="3424750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801" y="0"/>
                  </a:moveTo>
                  <a:lnTo>
                    <a:pt x="400" y="267"/>
                  </a:lnTo>
                  <a:lnTo>
                    <a:pt x="134" y="667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2" name="Google Shape;6192;p22"/>
            <p:cNvSpPr/>
            <p:nvPr/>
          </p:nvSpPr>
          <p:spPr>
            <a:xfrm>
              <a:off x="1023775" y="382182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201" y="0"/>
                  </a:moveTo>
                  <a:lnTo>
                    <a:pt x="667" y="134"/>
                  </a:lnTo>
                  <a:lnTo>
                    <a:pt x="400" y="401"/>
                  </a:lnTo>
                  <a:lnTo>
                    <a:pt x="0" y="801"/>
                  </a:lnTo>
                  <a:lnTo>
                    <a:pt x="0" y="1201"/>
                  </a:lnTo>
                  <a:lnTo>
                    <a:pt x="0" y="1735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5"/>
                  </a:lnTo>
                  <a:lnTo>
                    <a:pt x="2536" y="1201"/>
                  </a:lnTo>
                  <a:lnTo>
                    <a:pt x="2402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3" name="Google Shape;6193;p22"/>
            <p:cNvSpPr/>
            <p:nvPr/>
          </p:nvSpPr>
          <p:spPr>
            <a:xfrm>
              <a:off x="1480900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4" name="Google Shape;6194;p22"/>
            <p:cNvSpPr/>
            <p:nvPr/>
          </p:nvSpPr>
          <p:spPr>
            <a:xfrm>
              <a:off x="1941375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5" name="Google Shape;6195;p22"/>
            <p:cNvSpPr/>
            <p:nvPr/>
          </p:nvSpPr>
          <p:spPr>
            <a:xfrm>
              <a:off x="2401850" y="3821825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1202" y="0"/>
                  </a:moveTo>
                  <a:lnTo>
                    <a:pt x="668" y="134"/>
                  </a:lnTo>
                  <a:lnTo>
                    <a:pt x="268" y="401"/>
                  </a:lnTo>
                  <a:lnTo>
                    <a:pt x="1" y="801"/>
                  </a:lnTo>
                  <a:lnTo>
                    <a:pt x="1" y="1201"/>
                  </a:lnTo>
                  <a:lnTo>
                    <a:pt x="1" y="1735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6" name="Google Shape;6196;p22"/>
            <p:cNvSpPr/>
            <p:nvPr/>
          </p:nvSpPr>
          <p:spPr>
            <a:xfrm>
              <a:off x="2859000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7" name="Google Shape;6197;p22"/>
            <p:cNvSpPr/>
            <p:nvPr/>
          </p:nvSpPr>
          <p:spPr>
            <a:xfrm>
              <a:off x="3319475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1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8" name="Google Shape;6198;p22"/>
            <p:cNvSpPr/>
            <p:nvPr/>
          </p:nvSpPr>
          <p:spPr>
            <a:xfrm>
              <a:off x="3779950" y="3821825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1202" y="0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201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9" name="Google Shape;6199;p22"/>
            <p:cNvSpPr/>
            <p:nvPr/>
          </p:nvSpPr>
          <p:spPr>
            <a:xfrm>
              <a:off x="4237075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6" y="0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0" name="Google Shape;6200;p22"/>
            <p:cNvSpPr/>
            <p:nvPr/>
          </p:nvSpPr>
          <p:spPr>
            <a:xfrm>
              <a:off x="4697550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1" name="Google Shape;6201;p22"/>
            <p:cNvSpPr/>
            <p:nvPr/>
          </p:nvSpPr>
          <p:spPr>
            <a:xfrm>
              <a:off x="5154700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5"/>
                  </a:lnTo>
                  <a:lnTo>
                    <a:pt x="2536" y="1201"/>
                  </a:lnTo>
                  <a:lnTo>
                    <a:pt x="2536" y="801"/>
                  </a:lnTo>
                  <a:lnTo>
                    <a:pt x="2269" y="401"/>
                  </a:lnTo>
                  <a:lnTo>
                    <a:pt x="1869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2" name="Google Shape;6202;p22"/>
            <p:cNvSpPr/>
            <p:nvPr/>
          </p:nvSpPr>
          <p:spPr>
            <a:xfrm>
              <a:off x="5615175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3" name="Google Shape;6203;p22"/>
            <p:cNvSpPr/>
            <p:nvPr/>
          </p:nvSpPr>
          <p:spPr>
            <a:xfrm>
              <a:off x="6075650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201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4" name="Google Shape;6204;p22"/>
            <p:cNvSpPr/>
            <p:nvPr/>
          </p:nvSpPr>
          <p:spPr>
            <a:xfrm>
              <a:off x="6532800" y="382182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335" y="0"/>
                  </a:moveTo>
                  <a:lnTo>
                    <a:pt x="801" y="134"/>
                  </a:lnTo>
                  <a:lnTo>
                    <a:pt x="400" y="401"/>
                  </a:lnTo>
                  <a:lnTo>
                    <a:pt x="134" y="801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5" name="Google Shape;6205;p22"/>
            <p:cNvSpPr/>
            <p:nvPr/>
          </p:nvSpPr>
          <p:spPr>
            <a:xfrm>
              <a:off x="1023775" y="4218900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201" y="0"/>
                  </a:moveTo>
                  <a:lnTo>
                    <a:pt x="667" y="134"/>
                  </a:lnTo>
                  <a:lnTo>
                    <a:pt x="400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5"/>
                  </a:lnTo>
                  <a:lnTo>
                    <a:pt x="2536" y="1335"/>
                  </a:lnTo>
                  <a:lnTo>
                    <a:pt x="2402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6" name="Google Shape;6206;p22"/>
            <p:cNvSpPr/>
            <p:nvPr/>
          </p:nvSpPr>
          <p:spPr>
            <a:xfrm>
              <a:off x="1480900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7" name="Google Shape;6207;p22"/>
            <p:cNvSpPr/>
            <p:nvPr/>
          </p:nvSpPr>
          <p:spPr>
            <a:xfrm>
              <a:off x="1941375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8" name="Google Shape;6208;p22"/>
            <p:cNvSpPr/>
            <p:nvPr/>
          </p:nvSpPr>
          <p:spPr>
            <a:xfrm>
              <a:off x="2401850" y="4218900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1202" y="0"/>
                  </a:moveTo>
                  <a:lnTo>
                    <a:pt x="668" y="134"/>
                  </a:lnTo>
                  <a:lnTo>
                    <a:pt x="268" y="401"/>
                  </a:lnTo>
                  <a:lnTo>
                    <a:pt x="1" y="801"/>
                  </a:lnTo>
                  <a:lnTo>
                    <a:pt x="1" y="1335"/>
                  </a:lnTo>
                  <a:lnTo>
                    <a:pt x="1" y="1735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9" name="Google Shape;6209;p22"/>
            <p:cNvSpPr/>
            <p:nvPr/>
          </p:nvSpPr>
          <p:spPr>
            <a:xfrm>
              <a:off x="2859000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0" name="Google Shape;6210;p22"/>
            <p:cNvSpPr/>
            <p:nvPr/>
          </p:nvSpPr>
          <p:spPr>
            <a:xfrm>
              <a:off x="3319475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1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1" name="Google Shape;6211;p22"/>
            <p:cNvSpPr/>
            <p:nvPr/>
          </p:nvSpPr>
          <p:spPr>
            <a:xfrm>
              <a:off x="3779950" y="4218900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1202" y="0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2" name="Google Shape;6212;p22"/>
            <p:cNvSpPr/>
            <p:nvPr/>
          </p:nvSpPr>
          <p:spPr>
            <a:xfrm>
              <a:off x="4237075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6" y="0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3" name="Google Shape;6213;p22"/>
            <p:cNvSpPr/>
            <p:nvPr/>
          </p:nvSpPr>
          <p:spPr>
            <a:xfrm>
              <a:off x="4697550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4" name="Google Shape;6214;p22"/>
            <p:cNvSpPr/>
            <p:nvPr/>
          </p:nvSpPr>
          <p:spPr>
            <a:xfrm>
              <a:off x="5154700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5"/>
                  </a:lnTo>
                  <a:lnTo>
                    <a:pt x="2536" y="1335"/>
                  </a:lnTo>
                  <a:lnTo>
                    <a:pt x="2536" y="801"/>
                  </a:lnTo>
                  <a:lnTo>
                    <a:pt x="2269" y="401"/>
                  </a:lnTo>
                  <a:lnTo>
                    <a:pt x="1869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5" name="Google Shape;6215;p22"/>
            <p:cNvSpPr/>
            <p:nvPr/>
          </p:nvSpPr>
          <p:spPr>
            <a:xfrm>
              <a:off x="5615175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6" name="Google Shape;6216;p22"/>
            <p:cNvSpPr/>
            <p:nvPr/>
          </p:nvSpPr>
          <p:spPr>
            <a:xfrm>
              <a:off x="6075650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7" name="Google Shape;6217;p22"/>
            <p:cNvSpPr/>
            <p:nvPr/>
          </p:nvSpPr>
          <p:spPr>
            <a:xfrm>
              <a:off x="6532800" y="4218900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335" y="0"/>
                  </a:moveTo>
                  <a:lnTo>
                    <a:pt x="801" y="134"/>
                  </a:lnTo>
                  <a:lnTo>
                    <a:pt x="400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8" name="Google Shape;6218;p22"/>
            <p:cNvSpPr/>
            <p:nvPr/>
          </p:nvSpPr>
          <p:spPr>
            <a:xfrm>
              <a:off x="1023775" y="4619300"/>
              <a:ext cx="63400" cy="60100"/>
            </a:xfrm>
            <a:custGeom>
              <a:rect b="b" l="l" r="r" t="t"/>
              <a:pathLst>
                <a:path extrusionOk="0" h="2404" w="2536">
                  <a:moveTo>
                    <a:pt x="667" y="1"/>
                  </a:moveTo>
                  <a:lnTo>
                    <a:pt x="400" y="268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6"/>
                  </a:lnTo>
                  <a:lnTo>
                    <a:pt x="2536" y="1202"/>
                  </a:lnTo>
                  <a:lnTo>
                    <a:pt x="2402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9" name="Google Shape;6219;p22"/>
            <p:cNvSpPr/>
            <p:nvPr/>
          </p:nvSpPr>
          <p:spPr>
            <a:xfrm>
              <a:off x="1480900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0" name="Google Shape;6220;p22"/>
            <p:cNvSpPr/>
            <p:nvPr/>
          </p:nvSpPr>
          <p:spPr>
            <a:xfrm>
              <a:off x="1941375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1" name="Google Shape;6221;p22"/>
            <p:cNvSpPr/>
            <p:nvPr/>
          </p:nvSpPr>
          <p:spPr>
            <a:xfrm>
              <a:off x="2401850" y="4619300"/>
              <a:ext cx="60100" cy="60100"/>
            </a:xfrm>
            <a:custGeom>
              <a:rect b="b" l="l" r="r" t="t"/>
              <a:pathLst>
                <a:path extrusionOk="0" h="2404" w="2404">
                  <a:moveTo>
                    <a:pt x="668" y="1"/>
                  </a:moveTo>
                  <a:lnTo>
                    <a:pt x="268" y="268"/>
                  </a:lnTo>
                  <a:lnTo>
                    <a:pt x="1" y="668"/>
                  </a:lnTo>
                  <a:lnTo>
                    <a:pt x="1" y="1202"/>
                  </a:lnTo>
                  <a:lnTo>
                    <a:pt x="1" y="1736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2" name="Google Shape;6222;p22"/>
            <p:cNvSpPr/>
            <p:nvPr/>
          </p:nvSpPr>
          <p:spPr>
            <a:xfrm>
              <a:off x="2859000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3" name="Google Shape;6223;p22"/>
            <p:cNvSpPr/>
            <p:nvPr/>
          </p:nvSpPr>
          <p:spPr>
            <a:xfrm>
              <a:off x="3319475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4" name="Google Shape;6224;p22"/>
            <p:cNvSpPr/>
            <p:nvPr/>
          </p:nvSpPr>
          <p:spPr>
            <a:xfrm>
              <a:off x="3779950" y="4619300"/>
              <a:ext cx="60075" cy="60100"/>
            </a:xfrm>
            <a:custGeom>
              <a:rect b="b" l="l" r="r" t="t"/>
              <a:pathLst>
                <a:path extrusionOk="0" h="2404" w="2403">
                  <a:moveTo>
                    <a:pt x="668" y="1"/>
                  </a:moveTo>
                  <a:lnTo>
                    <a:pt x="267" y="268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5" name="Google Shape;6225;p22"/>
            <p:cNvSpPr/>
            <p:nvPr/>
          </p:nvSpPr>
          <p:spPr>
            <a:xfrm>
              <a:off x="4237075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802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6" name="Google Shape;6226;p22"/>
            <p:cNvSpPr/>
            <p:nvPr/>
          </p:nvSpPr>
          <p:spPr>
            <a:xfrm>
              <a:off x="4697550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802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7" name="Google Shape;6227;p22"/>
            <p:cNvSpPr/>
            <p:nvPr/>
          </p:nvSpPr>
          <p:spPr>
            <a:xfrm>
              <a:off x="5154700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6"/>
                  </a:lnTo>
                  <a:lnTo>
                    <a:pt x="2536" y="1202"/>
                  </a:lnTo>
                  <a:lnTo>
                    <a:pt x="2536" y="668"/>
                  </a:lnTo>
                  <a:lnTo>
                    <a:pt x="2269" y="268"/>
                  </a:lnTo>
                  <a:lnTo>
                    <a:pt x="18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8" name="Google Shape;6228;p22"/>
            <p:cNvSpPr/>
            <p:nvPr/>
          </p:nvSpPr>
          <p:spPr>
            <a:xfrm>
              <a:off x="5615175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9" name="Google Shape;6229;p22"/>
            <p:cNvSpPr/>
            <p:nvPr/>
          </p:nvSpPr>
          <p:spPr>
            <a:xfrm>
              <a:off x="6075650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668" y="1"/>
                  </a:moveTo>
                  <a:lnTo>
                    <a:pt x="267" y="268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0" name="Google Shape;6230;p22"/>
            <p:cNvSpPr/>
            <p:nvPr/>
          </p:nvSpPr>
          <p:spPr>
            <a:xfrm>
              <a:off x="6532800" y="4619300"/>
              <a:ext cx="63400" cy="60100"/>
            </a:xfrm>
            <a:custGeom>
              <a:rect b="b" l="l" r="r" t="t"/>
              <a:pathLst>
                <a:path extrusionOk="0" h="2404" w="2536">
                  <a:moveTo>
                    <a:pt x="801" y="1"/>
                  </a:moveTo>
                  <a:lnTo>
                    <a:pt x="400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1" name="Google Shape;6231;p22"/>
            <p:cNvSpPr/>
            <p:nvPr/>
          </p:nvSpPr>
          <p:spPr>
            <a:xfrm>
              <a:off x="1023775" y="501637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201" y="1"/>
                  </a:moveTo>
                  <a:lnTo>
                    <a:pt x="667" y="134"/>
                  </a:lnTo>
                  <a:lnTo>
                    <a:pt x="400" y="401"/>
                  </a:lnTo>
                  <a:lnTo>
                    <a:pt x="0" y="802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400" y="2137"/>
                  </a:lnTo>
                  <a:lnTo>
                    <a:pt x="667" y="2403"/>
                  </a:lnTo>
                  <a:lnTo>
                    <a:pt x="1201" y="2537"/>
                  </a:lnTo>
                  <a:lnTo>
                    <a:pt x="1735" y="2403"/>
                  </a:lnTo>
                  <a:lnTo>
                    <a:pt x="2136" y="2137"/>
                  </a:lnTo>
                  <a:lnTo>
                    <a:pt x="2402" y="1736"/>
                  </a:lnTo>
                  <a:lnTo>
                    <a:pt x="2536" y="1202"/>
                  </a:lnTo>
                  <a:lnTo>
                    <a:pt x="2402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2" name="Google Shape;6232;p22"/>
            <p:cNvSpPr/>
            <p:nvPr/>
          </p:nvSpPr>
          <p:spPr>
            <a:xfrm>
              <a:off x="1480900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7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6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3" name="Google Shape;6233;p22"/>
            <p:cNvSpPr/>
            <p:nvPr/>
          </p:nvSpPr>
          <p:spPr>
            <a:xfrm>
              <a:off x="1941375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7"/>
                  </a:lnTo>
                  <a:lnTo>
                    <a:pt x="801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4" name="Google Shape;6234;p22"/>
            <p:cNvSpPr/>
            <p:nvPr/>
          </p:nvSpPr>
          <p:spPr>
            <a:xfrm>
              <a:off x="2401850" y="5016375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1202" y="1"/>
                  </a:moveTo>
                  <a:lnTo>
                    <a:pt x="668" y="134"/>
                  </a:lnTo>
                  <a:lnTo>
                    <a:pt x="268" y="401"/>
                  </a:lnTo>
                  <a:lnTo>
                    <a:pt x="1" y="802"/>
                  </a:lnTo>
                  <a:lnTo>
                    <a:pt x="1" y="1202"/>
                  </a:lnTo>
                  <a:lnTo>
                    <a:pt x="1" y="1736"/>
                  </a:lnTo>
                  <a:lnTo>
                    <a:pt x="268" y="2137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5" name="Google Shape;6235;p22"/>
            <p:cNvSpPr/>
            <p:nvPr/>
          </p:nvSpPr>
          <p:spPr>
            <a:xfrm>
              <a:off x="2859000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7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5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6" name="Google Shape;6236;p22"/>
            <p:cNvSpPr/>
            <p:nvPr/>
          </p:nvSpPr>
          <p:spPr>
            <a:xfrm>
              <a:off x="3319475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1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7"/>
                  </a:lnTo>
                  <a:lnTo>
                    <a:pt x="801" y="2403"/>
                  </a:lnTo>
                  <a:lnTo>
                    <a:pt x="1201" y="2537"/>
                  </a:lnTo>
                  <a:lnTo>
                    <a:pt x="1735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7" name="Google Shape;6237;p22"/>
            <p:cNvSpPr/>
            <p:nvPr/>
          </p:nvSpPr>
          <p:spPr>
            <a:xfrm>
              <a:off x="3779950" y="5016375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1202" y="1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2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7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5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8" name="Google Shape;6238;p22"/>
            <p:cNvSpPr/>
            <p:nvPr/>
          </p:nvSpPr>
          <p:spPr>
            <a:xfrm>
              <a:off x="4237075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6" y="1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7"/>
                  </a:lnTo>
                  <a:lnTo>
                    <a:pt x="802" y="2403"/>
                  </a:lnTo>
                  <a:lnTo>
                    <a:pt x="1336" y="2537"/>
                  </a:lnTo>
                  <a:lnTo>
                    <a:pt x="1736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9" name="Google Shape;6239;p22"/>
            <p:cNvSpPr/>
            <p:nvPr/>
          </p:nvSpPr>
          <p:spPr>
            <a:xfrm>
              <a:off x="4697550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7"/>
                  </a:lnTo>
                  <a:lnTo>
                    <a:pt x="802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0" name="Google Shape;6240;p22"/>
            <p:cNvSpPr/>
            <p:nvPr/>
          </p:nvSpPr>
          <p:spPr>
            <a:xfrm>
              <a:off x="5154700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7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869" y="2403"/>
                  </a:lnTo>
                  <a:lnTo>
                    <a:pt x="2269" y="2137"/>
                  </a:lnTo>
                  <a:lnTo>
                    <a:pt x="2536" y="1736"/>
                  </a:lnTo>
                  <a:lnTo>
                    <a:pt x="2536" y="1202"/>
                  </a:lnTo>
                  <a:lnTo>
                    <a:pt x="2536" y="802"/>
                  </a:lnTo>
                  <a:lnTo>
                    <a:pt x="2269" y="401"/>
                  </a:lnTo>
                  <a:lnTo>
                    <a:pt x="1869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1" name="Google Shape;6241;p22"/>
            <p:cNvSpPr/>
            <p:nvPr/>
          </p:nvSpPr>
          <p:spPr>
            <a:xfrm>
              <a:off x="5615175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7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6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2" name="Google Shape;6242;p22"/>
            <p:cNvSpPr/>
            <p:nvPr/>
          </p:nvSpPr>
          <p:spPr>
            <a:xfrm>
              <a:off x="6075650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2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7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3" name="Google Shape;6243;p22"/>
            <p:cNvSpPr/>
            <p:nvPr/>
          </p:nvSpPr>
          <p:spPr>
            <a:xfrm>
              <a:off x="6532800" y="501637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335" y="1"/>
                  </a:moveTo>
                  <a:lnTo>
                    <a:pt x="801" y="134"/>
                  </a:lnTo>
                  <a:lnTo>
                    <a:pt x="400" y="401"/>
                  </a:lnTo>
                  <a:lnTo>
                    <a:pt x="134" y="802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0" y="2137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5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4" name="Google Shape;6244;p22"/>
            <p:cNvSpPr/>
            <p:nvPr/>
          </p:nvSpPr>
          <p:spPr>
            <a:xfrm>
              <a:off x="1023775" y="5413475"/>
              <a:ext cx="63400" cy="63400"/>
            </a:xfrm>
            <a:custGeom>
              <a:rect b="b" l="l" r="r" t="t"/>
              <a:pathLst>
                <a:path extrusionOk="0" h="2536" w="2536">
                  <a:moveTo>
                    <a:pt x="1201" y="0"/>
                  </a:moveTo>
                  <a:lnTo>
                    <a:pt x="667" y="134"/>
                  </a:lnTo>
                  <a:lnTo>
                    <a:pt x="400" y="400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5"/>
                  </a:lnTo>
                  <a:lnTo>
                    <a:pt x="2536" y="1335"/>
                  </a:lnTo>
                  <a:lnTo>
                    <a:pt x="2402" y="801"/>
                  </a:lnTo>
                  <a:lnTo>
                    <a:pt x="2136" y="400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5" name="Google Shape;6245;p22"/>
            <p:cNvSpPr/>
            <p:nvPr/>
          </p:nvSpPr>
          <p:spPr>
            <a:xfrm>
              <a:off x="1480900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5" y="0"/>
                  </a:moveTo>
                  <a:lnTo>
                    <a:pt x="801" y="134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6" name="Google Shape;6246;p22"/>
            <p:cNvSpPr/>
            <p:nvPr/>
          </p:nvSpPr>
          <p:spPr>
            <a:xfrm>
              <a:off x="1941375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202" y="0"/>
                  </a:moveTo>
                  <a:lnTo>
                    <a:pt x="801" y="134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7" name="Google Shape;6247;p22"/>
            <p:cNvSpPr/>
            <p:nvPr/>
          </p:nvSpPr>
          <p:spPr>
            <a:xfrm>
              <a:off x="2401850" y="5413475"/>
              <a:ext cx="60100" cy="63400"/>
            </a:xfrm>
            <a:custGeom>
              <a:rect b="b" l="l" r="r" t="t"/>
              <a:pathLst>
                <a:path extrusionOk="0" h="2536" w="2404">
                  <a:moveTo>
                    <a:pt x="1202" y="0"/>
                  </a:moveTo>
                  <a:lnTo>
                    <a:pt x="668" y="134"/>
                  </a:lnTo>
                  <a:lnTo>
                    <a:pt x="268" y="400"/>
                  </a:lnTo>
                  <a:lnTo>
                    <a:pt x="1" y="801"/>
                  </a:lnTo>
                  <a:lnTo>
                    <a:pt x="1" y="1335"/>
                  </a:lnTo>
                  <a:lnTo>
                    <a:pt x="1" y="1735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8" name="Google Shape;6248;p22"/>
            <p:cNvSpPr/>
            <p:nvPr/>
          </p:nvSpPr>
          <p:spPr>
            <a:xfrm>
              <a:off x="2859000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5" y="0"/>
                  </a:moveTo>
                  <a:lnTo>
                    <a:pt x="801" y="134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9" name="Google Shape;6249;p22"/>
            <p:cNvSpPr/>
            <p:nvPr/>
          </p:nvSpPr>
          <p:spPr>
            <a:xfrm>
              <a:off x="3319475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201" y="0"/>
                  </a:moveTo>
                  <a:lnTo>
                    <a:pt x="801" y="134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0" name="Google Shape;6250;p22"/>
            <p:cNvSpPr/>
            <p:nvPr/>
          </p:nvSpPr>
          <p:spPr>
            <a:xfrm>
              <a:off x="3779950" y="5413475"/>
              <a:ext cx="60075" cy="63400"/>
            </a:xfrm>
            <a:custGeom>
              <a:rect b="b" l="l" r="r" t="t"/>
              <a:pathLst>
                <a:path extrusionOk="0" h="2536" w="2403">
                  <a:moveTo>
                    <a:pt x="1202" y="0"/>
                  </a:moveTo>
                  <a:lnTo>
                    <a:pt x="668" y="134"/>
                  </a:lnTo>
                  <a:lnTo>
                    <a:pt x="267" y="400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5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1" name="Google Shape;6251;p22"/>
            <p:cNvSpPr/>
            <p:nvPr/>
          </p:nvSpPr>
          <p:spPr>
            <a:xfrm>
              <a:off x="4237075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6" y="0"/>
                  </a:moveTo>
                  <a:lnTo>
                    <a:pt x="802" y="134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4"/>
                  </a:lnTo>
                  <a:lnTo>
                    <a:pt x="13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2" name="Google Shape;6252;p22"/>
            <p:cNvSpPr/>
            <p:nvPr/>
          </p:nvSpPr>
          <p:spPr>
            <a:xfrm>
              <a:off x="4697550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202" y="0"/>
                  </a:moveTo>
                  <a:lnTo>
                    <a:pt x="802" y="134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3" name="Google Shape;6253;p22"/>
            <p:cNvSpPr/>
            <p:nvPr/>
          </p:nvSpPr>
          <p:spPr>
            <a:xfrm>
              <a:off x="5154700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5" y="0"/>
                  </a:moveTo>
                  <a:lnTo>
                    <a:pt x="801" y="134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5"/>
                  </a:lnTo>
                  <a:lnTo>
                    <a:pt x="2536" y="1335"/>
                  </a:lnTo>
                  <a:lnTo>
                    <a:pt x="2536" y="801"/>
                  </a:lnTo>
                  <a:lnTo>
                    <a:pt x="2269" y="400"/>
                  </a:lnTo>
                  <a:lnTo>
                    <a:pt x="1869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4" name="Google Shape;6254;p22"/>
            <p:cNvSpPr/>
            <p:nvPr/>
          </p:nvSpPr>
          <p:spPr>
            <a:xfrm>
              <a:off x="5615175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5" y="0"/>
                  </a:moveTo>
                  <a:lnTo>
                    <a:pt x="801" y="134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5" name="Google Shape;6255;p22"/>
            <p:cNvSpPr/>
            <p:nvPr/>
          </p:nvSpPr>
          <p:spPr>
            <a:xfrm>
              <a:off x="6075650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202" y="0"/>
                  </a:moveTo>
                  <a:lnTo>
                    <a:pt x="668" y="134"/>
                  </a:lnTo>
                  <a:lnTo>
                    <a:pt x="267" y="400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6" name="Google Shape;6256;p22"/>
            <p:cNvSpPr/>
            <p:nvPr/>
          </p:nvSpPr>
          <p:spPr>
            <a:xfrm>
              <a:off x="6532800" y="5413475"/>
              <a:ext cx="63400" cy="63400"/>
            </a:xfrm>
            <a:custGeom>
              <a:rect b="b" l="l" r="r" t="t"/>
              <a:pathLst>
                <a:path extrusionOk="0" h="2536" w="2536">
                  <a:moveTo>
                    <a:pt x="1335" y="0"/>
                  </a:moveTo>
                  <a:lnTo>
                    <a:pt x="801" y="134"/>
                  </a:lnTo>
                  <a:lnTo>
                    <a:pt x="400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2">
  <p:cSld name="TITLE_ONLY_2">
    <p:spTree>
      <p:nvGrpSpPr>
        <p:cNvPr id="6257" name="Shape 6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58" name="Google Shape;6258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32"/>
          </a:xfrm>
          <a:prstGeom prst="rect">
            <a:avLst/>
          </a:prstGeom>
          <a:noFill/>
          <a:ln>
            <a:noFill/>
          </a:ln>
        </p:spPr>
      </p:pic>
      <p:sp>
        <p:nvSpPr>
          <p:cNvPr id="6259" name="Google Shape;6259;p2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pic>
        <p:nvPicPr>
          <p:cNvPr id="6260" name="Google Shape;626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8595759">
            <a:off x="6857575" y="3527725"/>
            <a:ext cx="4275724" cy="320068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261" name="Google Shape;6261;p23"/>
          <p:cNvGrpSpPr/>
          <p:nvPr/>
        </p:nvGrpSpPr>
        <p:grpSpPr>
          <a:xfrm>
            <a:off x="7277174" y="-1488509"/>
            <a:ext cx="1934189" cy="1818370"/>
            <a:chOff x="1023775" y="238125"/>
            <a:chExt cx="5572425" cy="5238750"/>
          </a:xfrm>
        </p:grpSpPr>
        <p:sp>
          <p:nvSpPr>
            <p:cNvPr id="6262" name="Google Shape;6262;p23"/>
            <p:cNvSpPr/>
            <p:nvPr/>
          </p:nvSpPr>
          <p:spPr>
            <a:xfrm>
              <a:off x="1023775" y="238125"/>
              <a:ext cx="63400" cy="63400"/>
            </a:xfrm>
            <a:custGeom>
              <a:rect b="b" l="l" r="r" t="t"/>
              <a:pathLst>
                <a:path extrusionOk="0" h="2536" w="2536">
                  <a:moveTo>
                    <a:pt x="1201" y="0"/>
                  </a:moveTo>
                  <a:lnTo>
                    <a:pt x="667" y="133"/>
                  </a:lnTo>
                  <a:lnTo>
                    <a:pt x="400" y="400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400" y="2136"/>
                  </a:lnTo>
                  <a:lnTo>
                    <a:pt x="667" y="2402"/>
                  </a:lnTo>
                  <a:lnTo>
                    <a:pt x="1201" y="2536"/>
                  </a:lnTo>
                  <a:lnTo>
                    <a:pt x="1735" y="2402"/>
                  </a:lnTo>
                  <a:lnTo>
                    <a:pt x="2136" y="2136"/>
                  </a:lnTo>
                  <a:lnTo>
                    <a:pt x="2402" y="1735"/>
                  </a:lnTo>
                  <a:lnTo>
                    <a:pt x="2536" y="1335"/>
                  </a:lnTo>
                  <a:lnTo>
                    <a:pt x="2402" y="801"/>
                  </a:lnTo>
                  <a:lnTo>
                    <a:pt x="2136" y="400"/>
                  </a:lnTo>
                  <a:lnTo>
                    <a:pt x="1735" y="133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3" name="Google Shape;6263;p23"/>
            <p:cNvSpPr/>
            <p:nvPr/>
          </p:nvSpPr>
          <p:spPr>
            <a:xfrm>
              <a:off x="1480900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5" y="0"/>
                  </a:moveTo>
                  <a:lnTo>
                    <a:pt x="801" y="133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2"/>
                  </a:lnTo>
                  <a:lnTo>
                    <a:pt x="1335" y="2536"/>
                  </a:lnTo>
                  <a:lnTo>
                    <a:pt x="1736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3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4" name="Google Shape;6264;p23"/>
            <p:cNvSpPr/>
            <p:nvPr/>
          </p:nvSpPr>
          <p:spPr>
            <a:xfrm>
              <a:off x="1941375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202" y="0"/>
                  </a:moveTo>
                  <a:lnTo>
                    <a:pt x="801" y="133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2"/>
                  </a:lnTo>
                  <a:lnTo>
                    <a:pt x="1202" y="2536"/>
                  </a:lnTo>
                  <a:lnTo>
                    <a:pt x="1736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3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5" name="Google Shape;6265;p23"/>
            <p:cNvSpPr/>
            <p:nvPr/>
          </p:nvSpPr>
          <p:spPr>
            <a:xfrm>
              <a:off x="2401850" y="238125"/>
              <a:ext cx="60100" cy="63400"/>
            </a:xfrm>
            <a:custGeom>
              <a:rect b="b" l="l" r="r" t="t"/>
              <a:pathLst>
                <a:path extrusionOk="0" h="2536" w="2404">
                  <a:moveTo>
                    <a:pt x="1202" y="0"/>
                  </a:moveTo>
                  <a:lnTo>
                    <a:pt x="668" y="133"/>
                  </a:lnTo>
                  <a:lnTo>
                    <a:pt x="268" y="400"/>
                  </a:lnTo>
                  <a:lnTo>
                    <a:pt x="1" y="801"/>
                  </a:lnTo>
                  <a:lnTo>
                    <a:pt x="1" y="1335"/>
                  </a:lnTo>
                  <a:lnTo>
                    <a:pt x="1" y="1735"/>
                  </a:lnTo>
                  <a:lnTo>
                    <a:pt x="268" y="2136"/>
                  </a:lnTo>
                  <a:lnTo>
                    <a:pt x="668" y="2402"/>
                  </a:lnTo>
                  <a:lnTo>
                    <a:pt x="1202" y="2536"/>
                  </a:lnTo>
                  <a:lnTo>
                    <a:pt x="1736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3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6" name="Google Shape;6266;p23"/>
            <p:cNvSpPr/>
            <p:nvPr/>
          </p:nvSpPr>
          <p:spPr>
            <a:xfrm>
              <a:off x="2859000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5" y="0"/>
                  </a:moveTo>
                  <a:lnTo>
                    <a:pt x="801" y="133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2"/>
                  </a:lnTo>
                  <a:lnTo>
                    <a:pt x="1335" y="2536"/>
                  </a:lnTo>
                  <a:lnTo>
                    <a:pt x="1735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5" y="133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7" name="Google Shape;6267;p23"/>
            <p:cNvSpPr/>
            <p:nvPr/>
          </p:nvSpPr>
          <p:spPr>
            <a:xfrm>
              <a:off x="3319475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201" y="0"/>
                  </a:moveTo>
                  <a:lnTo>
                    <a:pt x="801" y="133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2"/>
                  </a:lnTo>
                  <a:lnTo>
                    <a:pt x="1201" y="2536"/>
                  </a:lnTo>
                  <a:lnTo>
                    <a:pt x="1735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5" y="133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8" name="Google Shape;6268;p23"/>
            <p:cNvSpPr/>
            <p:nvPr/>
          </p:nvSpPr>
          <p:spPr>
            <a:xfrm>
              <a:off x="3779950" y="238125"/>
              <a:ext cx="60075" cy="63400"/>
            </a:xfrm>
            <a:custGeom>
              <a:rect b="b" l="l" r="r" t="t"/>
              <a:pathLst>
                <a:path extrusionOk="0" h="2536" w="2403">
                  <a:moveTo>
                    <a:pt x="1202" y="0"/>
                  </a:moveTo>
                  <a:lnTo>
                    <a:pt x="668" y="133"/>
                  </a:lnTo>
                  <a:lnTo>
                    <a:pt x="267" y="400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2"/>
                  </a:lnTo>
                  <a:lnTo>
                    <a:pt x="1202" y="2536"/>
                  </a:lnTo>
                  <a:lnTo>
                    <a:pt x="1735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5" y="133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9" name="Google Shape;6269;p23"/>
            <p:cNvSpPr/>
            <p:nvPr/>
          </p:nvSpPr>
          <p:spPr>
            <a:xfrm>
              <a:off x="4237075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6" y="0"/>
                  </a:moveTo>
                  <a:lnTo>
                    <a:pt x="802" y="133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2"/>
                  </a:lnTo>
                  <a:lnTo>
                    <a:pt x="1336" y="2536"/>
                  </a:lnTo>
                  <a:lnTo>
                    <a:pt x="1736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3"/>
                  </a:lnTo>
                  <a:lnTo>
                    <a:pt x="13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0" name="Google Shape;6270;p23"/>
            <p:cNvSpPr/>
            <p:nvPr/>
          </p:nvSpPr>
          <p:spPr>
            <a:xfrm>
              <a:off x="4697550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202" y="0"/>
                  </a:moveTo>
                  <a:lnTo>
                    <a:pt x="802" y="133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2"/>
                  </a:lnTo>
                  <a:lnTo>
                    <a:pt x="1202" y="2536"/>
                  </a:lnTo>
                  <a:lnTo>
                    <a:pt x="1736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3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1" name="Google Shape;6271;p23"/>
            <p:cNvSpPr/>
            <p:nvPr/>
          </p:nvSpPr>
          <p:spPr>
            <a:xfrm>
              <a:off x="5154700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5" y="0"/>
                  </a:moveTo>
                  <a:lnTo>
                    <a:pt x="801" y="133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2"/>
                  </a:lnTo>
                  <a:lnTo>
                    <a:pt x="1335" y="2536"/>
                  </a:lnTo>
                  <a:lnTo>
                    <a:pt x="1869" y="2402"/>
                  </a:lnTo>
                  <a:lnTo>
                    <a:pt x="2269" y="2136"/>
                  </a:lnTo>
                  <a:lnTo>
                    <a:pt x="2536" y="1735"/>
                  </a:lnTo>
                  <a:lnTo>
                    <a:pt x="2536" y="1335"/>
                  </a:lnTo>
                  <a:lnTo>
                    <a:pt x="2536" y="801"/>
                  </a:lnTo>
                  <a:lnTo>
                    <a:pt x="2269" y="400"/>
                  </a:lnTo>
                  <a:lnTo>
                    <a:pt x="1869" y="133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2" name="Google Shape;6272;p23"/>
            <p:cNvSpPr/>
            <p:nvPr/>
          </p:nvSpPr>
          <p:spPr>
            <a:xfrm>
              <a:off x="5615175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5" y="0"/>
                  </a:moveTo>
                  <a:lnTo>
                    <a:pt x="801" y="133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2"/>
                  </a:lnTo>
                  <a:lnTo>
                    <a:pt x="1335" y="2536"/>
                  </a:lnTo>
                  <a:lnTo>
                    <a:pt x="1736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3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3" name="Google Shape;6273;p23"/>
            <p:cNvSpPr/>
            <p:nvPr/>
          </p:nvSpPr>
          <p:spPr>
            <a:xfrm>
              <a:off x="6075650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202" y="0"/>
                  </a:moveTo>
                  <a:lnTo>
                    <a:pt x="668" y="133"/>
                  </a:lnTo>
                  <a:lnTo>
                    <a:pt x="267" y="400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2"/>
                  </a:lnTo>
                  <a:lnTo>
                    <a:pt x="1202" y="2536"/>
                  </a:lnTo>
                  <a:lnTo>
                    <a:pt x="1736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3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4" name="Google Shape;6274;p23"/>
            <p:cNvSpPr/>
            <p:nvPr/>
          </p:nvSpPr>
          <p:spPr>
            <a:xfrm>
              <a:off x="6532800" y="238125"/>
              <a:ext cx="63400" cy="63400"/>
            </a:xfrm>
            <a:custGeom>
              <a:rect b="b" l="l" r="r" t="t"/>
              <a:pathLst>
                <a:path extrusionOk="0" h="2536" w="2536">
                  <a:moveTo>
                    <a:pt x="1335" y="0"/>
                  </a:moveTo>
                  <a:lnTo>
                    <a:pt x="801" y="133"/>
                  </a:lnTo>
                  <a:lnTo>
                    <a:pt x="400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0" y="2136"/>
                  </a:lnTo>
                  <a:lnTo>
                    <a:pt x="801" y="2402"/>
                  </a:lnTo>
                  <a:lnTo>
                    <a:pt x="1335" y="2536"/>
                  </a:lnTo>
                  <a:lnTo>
                    <a:pt x="1735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5" y="133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5" name="Google Shape;6275;p23"/>
            <p:cNvSpPr/>
            <p:nvPr/>
          </p:nvSpPr>
          <p:spPr>
            <a:xfrm>
              <a:off x="1023775" y="63852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667" y="1"/>
                  </a:moveTo>
                  <a:lnTo>
                    <a:pt x="400" y="268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6"/>
                  </a:lnTo>
                  <a:lnTo>
                    <a:pt x="2536" y="1202"/>
                  </a:lnTo>
                  <a:lnTo>
                    <a:pt x="2402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6" name="Google Shape;6276;p23"/>
            <p:cNvSpPr/>
            <p:nvPr/>
          </p:nvSpPr>
          <p:spPr>
            <a:xfrm>
              <a:off x="1480900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7" name="Google Shape;6277;p23"/>
            <p:cNvSpPr/>
            <p:nvPr/>
          </p:nvSpPr>
          <p:spPr>
            <a:xfrm>
              <a:off x="1941375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8" name="Google Shape;6278;p23"/>
            <p:cNvSpPr/>
            <p:nvPr/>
          </p:nvSpPr>
          <p:spPr>
            <a:xfrm>
              <a:off x="2401850" y="638525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668" y="1"/>
                  </a:moveTo>
                  <a:lnTo>
                    <a:pt x="268" y="268"/>
                  </a:lnTo>
                  <a:lnTo>
                    <a:pt x="1" y="668"/>
                  </a:lnTo>
                  <a:lnTo>
                    <a:pt x="1" y="1202"/>
                  </a:lnTo>
                  <a:lnTo>
                    <a:pt x="1" y="1736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9" name="Google Shape;6279;p23"/>
            <p:cNvSpPr/>
            <p:nvPr/>
          </p:nvSpPr>
          <p:spPr>
            <a:xfrm>
              <a:off x="2859000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0" name="Google Shape;6280;p23"/>
            <p:cNvSpPr/>
            <p:nvPr/>
          </p:nvSpPr>
          <p:spPr>
            <a:xfrm>
              <a:off x="3319475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1" name="Google Shape;6281;p23"/>
            <p:cNvSpPr/>
            <p:nvPr/>
          </p:nvSpPr>
          <p:spPr>
            <a:xfrm>
              <a:off x="3779950" y="638525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668" y="1"/>
                  </a:moveTo>
                  <a:lnTo>
                    <a:pt x="267" y="268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2" name="Google Shape;6282;p23"/>
            <p:cNvSpPr/>
            <p:nvPr/>
          </p:nvSpPr>
          <p:spPr>
            <a:xfrm>
              <a:off x="4237075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2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3" name="Google Shape;6283;p23"/>
            <p:cNvSpPr/>
            <p:nvPr/>
          </p:nvSpPr>
          <p:spPr>
            <a:xfrm>
              <a:off x="4697550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2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4" name="Google Shape;6284;p23"/>
            <p:cNvSpPr/>
            <p:nvPr/>
          </p:nvSpPr>
          <p:spPr>
            <a:xfrm>
              <a:off x="5154700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6"/>
                  </a:lnTo>
                  <a:lnTo>
                    <a:pt x="2536" y="1202"/>
                  </a:lnTo>
                  <a:lnTo>
                    <a:pt x="2536" y="668"/>
                  </a:lnTo>
                  <a:lnTo>
                    <a:pt x="2269" y="268"/>
                  </a:lnTo>
                  <a:lnTo>
                    <a:pt x="18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5" name="Google Shape;6285;p23"/>
            <p:cNvSpPr/>
            <p:nvPr/>
          </p:nvSpPr>
          <p:spPr>
            <a:xfrm>
              <a:off x="5615175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6" name="Google Shape;6286;p23"/>
            <p:cNvSpPr/>
            <p:nvPr/>
          </p:nvSpPr>
          <p:spPr>
            <a:xfrm>
              <a:off x="6075650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668" y="1"/>
                  </a:moveTo>
                  <a:lnTo>
                    <a:pt x="267" y="268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7" name="Google Shape;6287;p23"/>
            <p:cNvSpPr/>
            <p:nvPr/>
          </p:nvSpPr>
          <p:spPr>
            <a:xfrm>
              <a:off x="6532800" y="63852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801" y="1"/>
                  </a:moveTo>
                  <a:lnTo>
                    <a:pt x="400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8" name="Google Shape;6288;p23"/>
            <p:cNvSpPr/>
            <p:nvPr/>
          </p:nvSpPr>
          <p:spPr>
            <a:xfrm>
              <a:off x="1023775" y="1035600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201" y="1"/>
                  </a:moveTo>
                  <a:lnTo>
                    <a:pt x="667" y="134"/>
                  </a:lnTo>
                  <a:lnTo>
                    <a:pt x="400" y="401"/>
                  </a:lnTo>
                  <a:lnTo>
                    <a:pt x="0" y="801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6"/>
                  </a:lnTo>
                  <a:lnTo>
                    <a:pt x="2536" y="1202"/>
                  </a:lnTo>
                  <a:lnTo>
                    <a:pt x="2402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9" name="Google Shape;6289;p23"/>
            <p:cNvSpPr/>
            <p:nvPr/>
          </p:nvSpPr>
          <p:spPr>
            <a:xfrm>
              <a:off x="1480900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0" name="Google Shape;6290;p23"/>
            <p:cNvSpPr/>
            <p:nvPr/>
          </p:nvSpPr>
          <p:spPr>
            <a:xfrm>
              <a:off x="1941375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1" name="Google Shape;6291;p23"/>
            <p:cNvSpPr/>
            <p:nvPr/>
          </p:nvSpPr>
          <p:spPr>
            <a:xfrm>
              <a:off x="2401850" y="1035600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1202" y="1"/>
                  </a:moveTo>
                  <a:lnTo>
                    <a:pt x="668" y="134"/>
                  </a:lnTo>
                  <a:lnTo>
                    <a:pt x="268" y="401"/>
                  </a:lnTo>
                  <a:lnTo>
                    <a:pt x="1" y="801"/>
                  </a:lnTo>
                  <a:lnTo>
                    <a:pt x="1" y="1202"/>
                  </a:lnTo>
                  <a:lnTo>
                    <a:pt x="1" y="1736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2" name="Google Shape;6292;p23"/>
            <p:cNvSpPr/>
            <p:nvPr/>
          </p:nvSpPr>
          <p:spPr>
            <a:xfrm>
              <a:off x="2859000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3" name="Google Shape;6293;p23"/>
            <p:cNvSpPr/>
            <p:nvPr/>
          </p:nvSpPr>
          <p:spPr>
            <a:xfrm>
              <a:off x="3319475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1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4" name="Google Shape;6294;p23"/>
            <p:cNvSpPr/>
            <p:nvPr/>
          </p:nvSpPr>
          <p:spPr>
            <a:xfrm>
              <a:off x="3779950" y="1035600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1202" y="1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5" name="Google Shape;6295;p23"/>
            <p:cNvSpPr/>
            <p:nvPr/>
          </p:nvSpPr>
          <p:spPr>
            <a:xfrm>
              <a:off x="4237075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6" y="1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6" name="Google Shape;6296;p23"/>
            <p:cNvSpPr/>
            <p:nvPr/>
          </p:nvSpPr>
          <p:spPr>
            <a:xfrm>
              <a:off x="4697550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7" name="Google Shape;6297;p23"/>
            <p:cNvSpPr/>
            <p:nvPr/>
          </p:nvSpPr>
          <p:spPr>
            <a:xfrm>
              <a:off x="5154700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6"/>
                  </a:lnTo>
                  <a:lnTo>
                    <a:pt x="2536" y="1202"/>
                  </a:lnTo>
                  <a:lnTo>
                    <a:pt x="2536" y="801"/>
                  </a:lnTo>
                  <a:lnTo>
                    <a:pt x="2269" y="401"/>
                  </a:lnTo>
                  <a:lnTo>
                    <a:pt x="1869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8" name="Google Shape;6298;p23"/>
            <p:cNvSpPr/>
            <p:nvPr/>
          </p:nvSpPr>
          <p:spPr>
            <a:xfrm>
              <a:off x="5615175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9" name="Google Shape;6299;p23"/>
            <p:cNvSpPr/>
            <p:nvPr/>
          </p:nvSpPr>
          <p:spPr>
            <a:xfrm>
              <a:off x="6075650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0" name="Google Shape;6300;p23"/>
            <p:cNvSpPr/>
            <p:nvPr/>
          </p:nvSpPr>
          <p:spPr>
            <a:xfrm>
              <a:off x="6532800" y="1035600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335" y="1"/>
                  </a:moveTo>
                  <a:lnTo>
                    <a:pt x="801" y="134"/>
                  </a:lnTo>
                  <a:lnTo>
                    <a:pt x="400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1" name="Google Shape;6301;p23"/>
            <p:cNvSpPr/>
            <p:nvPr/>
          </p:nvSpPr>
          <p:spPr>
            <a:xfrm>
              <a:off x="1023775" y="143267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201" y="1"/>
                  </a:moveTo>
                  <a:lnTo>
                    <a:pt x="667" y="134"/>
                  </a:lnTo>
                  <a:lnTo>
                    <a:pt x="400" y="401"/>
                  </a:lnTo>
                  <a:lnTo>
                    <a:pt x="0" y="802"/>
                  </a:lnTo>
                  <a:lnTo>
                    <a:pt x="0" y="1335"/>
                  </a:lnTo>
                  <a:lnTo>
                    <a:pt x="0" y="1736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6"/>
                  </a:lnTo>
                  <a:lnTo>
                    <a:pt x="2536" y="1335"/>
                  </a:lnTo>
                  <a:lnTo>
                    <a:pt x="2402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2" name="Google Shape;6302;p23"/>
            <p:cNvSpPr/>
            <p:nvPr/>
          </p:nvSpPr>
          <p:spPr>
            <a:xfrm>
              <a:off x="1480900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1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3" name="Google Shape;6303;p23"/>
            <p:cNvSpPr/>
            <p:nvPr/>
          </p:nvSpPr>
          <p:spPr>
            <a:xfrm>
              <a:off x="1941375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1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4" name="Google Shape;6304;p23"/>
            <p:cNvSpPr/>
            <p:nvPr/>
          </p:nvSpPr>
          <p:spPr>
            <a:xfrm>
              <a:off x="2401850" y="1432675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1202" y="1"/>
                  </a:moveTo>
                  <a:lnTo>
                    <a:pt x="668" y="134"/>
                  </a:lnTo>
                  <a:lnTo>
                    <a:pt x="268" y="401"/>
                  </a:lnTo>
                  <a:lnTo>
                    <a:pt x="1" y="802"/>
                  </a:lnTo>
                  <a:lnTo>
                    <a:pt x="1" y="1335"/>
                  </a:lnTo>
                  <a:lnTo>
                    <a:pt x="1" y="1736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5" name="Google Shape;6305;p23"/>
            <p:cNvSpPr/>
            <p:nvPr/>
          </p:nvSpPr>
          <p:spPr>
            <a:xfrm>
              <a:off x="2859000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6" name="Google Shape;6306;p23"/>
            <p:cNvSpPr/>
            <p:nvPr/>
          </p:nvSpPr>
          <p:spPr>
            <a:xfrm>
              <a:off x="3319475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1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7" name="Google Shape;6307;p23"/>
            <p:cNvSpPr/>
            <p:nvPr/>
          </p:nvSpPr>
          <p:spPr>
            <a:xfrm>
              <a:off x="3779950" y="1432675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1202" y="1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2"/>
                  </a:lnTo>
                  <a:lnTo>
                    <a:pt x="0" y="1335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8" name="Google Shape;6308;p23"/>
            <p:cNvSpPr/>
            <p:nvPr/>
          </p:nvSpPr>
          <p:spPr>
            <a:xfrm>
              <a:off x="4237075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6" y="1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1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9" name="Google Shape;6309;p23"/>
            <p:cNvSpPr/>
            <p:nvPr/>
          </p:nvSpPr>
          <p:spPr>
            <a:xfrm>
              <a:off x="4697550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1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0" name="Google Shape;6310;p23"/>
            <p:cNvSpPr/>
            <p:nvPr/>
          </p:nvSpPr>
          <p:spPr>
            <a:xfrm>
              <a:off x="5154700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6"/>
                  </a:lnTo>
                  <a:lnTo>
                    <a:pt x="2536" y="1335"/>
                  </a:lnTo>
                  <a:lnTo>
                    <a:pt x="2536" y="802"/>
                  </a:lnTo>
                  <a:lnTo>
                    <a:pt x="2269" y="401"/>
                  </a:lnTo>
                  <a:lnTo>
                    <a:pt x="1869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1" name="Google Shape;6311;p23"/>
            <p:cNvSpPr/>
            <p:nvPr/>
          </p:nvSpPr>
          <p:spPr>
            <a:xfrm>
              <a:off x="5615175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2" name="Google Shape;6312;p23"/>
            <p:cNvSpPr/>
            <p:nvPr/>
          </p:nvSpPr>
          <p:spPr>
            <a:xfrm>
              <a:off x="6075650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2"/>
                  </a:lnTo>
                  <a:lnTo>
                    <a:pt x="0" y="1335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3" name="Google Shape;6313;p23"/>
            <p:cNvSpPr/>
            <p:nvPr/>
          </p:nvSpPr>
          <p:spPr>
            <a:xfrm>
              <a:off x="6532800" y="143267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335" y="1"/>
                  </a:moveTo>
                  <a:lnTo>
                    <a:pt x="801" y="134"/>
                  </a:lnTo>
                  <a:lnTo>
                    <a:pt x="400" y="401"/>
                  </a:lnTo>
                  <a:lnTo>
                    <a:pt x="134" y="802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4" name="Google Shape;6314;p23"/>
            <p:cNvSpPr/>
            <p:nvPr/>
          </p:nvSpPr>
          <p:spPr>
            <a:xfrm>
              <a:off x="1023775" y="1833100"/>
              <a:ext cx="63400" cy="60075"/>
            </a:xfrm>
            <a:custGeom>
              <a:rect b="b" l="l" r="r" t="t"/>
              <a:pathLst>
                <a:path extrusionOk="0" h="2403" w="2536">
                  <a:moveTo>
                    <a:pt x="667" y="0"/>
                  </a:moveTo>
                  <a:lnTo>
                    <a:pt x="400" y="267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5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5"/>
                  </a:lnTo>
                  <a:lnTo>
                    <a:pt x="2536" y="1202"/>
                  </a:lnTo>
                  <a:lnTo>
                    <a:pt x="2402" y="668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5" name="Google Shape;6315;p23"/>
            <p:cNvSpPr/>
            <p:nvPr/>
          </p:nvSpPr>
          <p:spPr>
            <a:xfrm>
              <a:off x="1480900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801" y="0"/>
                  </a:moveTo>
                  <a:lnTo>
                    <a:pt x="401" y="267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6" name="Google Shape;6316;p23"/>
            <p:cNvSpPr/>
            <p:nvPr/>
          </p:nvSpPr>
          <p:spPr>
            <a:xfrm>
              <a:off x="1941375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801" y="0"/>
                  </a:moveTo>
                  <a:lnTo>
                    <a:pt x="401" y="267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7" name="Google Shape;6317;p23"/>
            <p:cNvSpPr/>
            <p:nvPr/>
          </p:nvSpPr>
          <p:spPr>
            <a:xfrm>
              <a:off x="2401850" y="1833100"/>
              <a:ext cx="60100" cy="60075"/>
            </a:xfrm>
            <a:custGeom>
              <a:rect b="b" l="l" r="r" t="t"/>
              <a:pathLst>
                <a:path extrusionOk="0" h="2403" w="2404">
                  <a:moveTo>
                    <a:pt x="668" y="0"/>
                  </a:moveTo>
                  <a:lnTo>
                    <a:pt x="268" y="267"/>
                  </a:lnTo>
                  <a:lnTo>
                    <a:pt x="1" y="668"/>
                  </a:lnTo>
                  <a:lnTo>
                    <a:pt x="1" y="1202"/>
                  </a:lnTo>
                  <a:lnTo>
                    <a:pt x="1" y="1735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8" name="Google Shape;6318;p23"/>
            <p:cNvSpPr/>
            <p:nvPr/>
          </p:nvSpPr>
          <p:spPr>
            <a:xfrm>
              <a:off x="2859000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801" y="0"/>
                  </a:moveTo>
                  <a:lnTo>
                    <a:pt x="401" y="267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9" name="Google Shape;6319;p23"/>
            <p:cNvSpPr/>
            <p:nvPr/>
          </p:nvSpPr>
          <p:spPr>
            <a:xfrm>
              <a:off x="3319475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801" y="0"/>
                  </a:moveTo>
                  <a:lnTo>
                    <a:pt x="401" y="267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0" name="Google Shape;6320;p23"/>
            <p:cNvSpPr/>
            <p:nvPr/>
          </p:nvSpPr>
          <p:spPr>
            <a:xfrm>
              <a:off x="3779950" y="1833100"/>
              <a:ext cx="60075" cy="60075"/>
            </a:xfrm>
            <a:custGeom>
              <a:rect b="b" l="l" r="r" t="t"/>
              <a:pathLst>
                <a:path extrusionOk="0" h="2403" w="2403">
                  <a:moveTo>
                    <a:pt x="668" y="0"/>
                  </a:moveTo>
                  <a:lnTo>
                    <a:pt x="267" y="267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1" name="Google Shape;6321;p23"/>
            <p:cNvSpPr/>
            <p:nvPr/>
          </p:nvSpPr>
          <p:spPr>
            <a:xfrm>
              <a:off x="4237075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802" y="0"/>
                  </a:moveTo>
                  <a:lnTo>
                    <a:pt x="401" y="267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2" name="Google Shape;6322;p23"/>
            <p:cNvSpPr/>
            <p:nvPr/>
          </p:nvSpPr>
          <p:spPr>
            <a:xfrm>
              <a:off x="4697550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802" y="0"/>
                  </a:moveTo>
                  <a:lnTo>
                    <a:pt x="401" y="267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3" name="Google Shape;6323;p23"/>
            <p:cNvSpPr/>
            <p:nvPr/>
          </p:nvSpPr>
          <p:spPr>
            <a:xfrm>
              <a:off x="5154700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801" y="0"/>
                  </a:moveTo>
                  <a:lnTo>
                    <a:pt x="401" y="267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5"/>
                  </a:lnTo>
                  <a:lnTo>
                    <a:pt x="2536" y="1202"/>
                  </a:lnTo>
                  <a:lnTo>
                    <a:pt x="2536" y="668"/>
                  </a:lnTo>
                  <a:lnTo>
                    <a:pt x="2269" y="267"/>
                  </a:lnTo>
                  <a:lnTo>
                    <a:pt x="18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4" name="Google Shape;6324;p23"/>
            <p:cNvSpPr/>
            <p:nvPr/>
          </p:nvSpPr>
          <p:spPr>
            <a:xfrm>
              <a:off x="5615175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801" y="0"/>
                  </a:moveTo>
                  <a:lnTo>
                    <a:pt x="401" y="267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5" name="Google Shape;6325;p23"/>
            <p:cNvSpPr/>
            <p:nvPr/>
          </p:nvSpPr>
          <p:spPr>
            <a:xfrm>
              <a:off x="6075650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668" y="0"/>
                  </a:moveTo>
                  <a:lnTo>
                    <a:pt x="267" y="267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6" name="Google Shape;6326;p23"/>
            <p:cNvSpPr/>
            <p:nvPr/>
          </p:nvSpPr>
          <p:spPr>
            <a:xfrm>
              <a:off x="6532800" y="1833100"/>
              <a:ext cx="63400" cy="60075"/>
            </a:xfrm>
            <a:custGeom>
              <a:rect b="b" l="l" r="r" t="t"/>
              <a:pathLst>
                <a:path extrusionOk="0" h="2403" w="2536">
                  <a:moveTo>
                    <a:pt x="801" y="0"/>
                  </a:moveTo>
                  <a:lnTo>
                    <a:pt x="400" y="267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5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7" name="Google Shape;6327;p23"/>
            <p:cNvSpPr/>
            <p:nvPr/>
          </p:nvSpPr>
          <p:spPr>
            <a:xfrm>
              <a:off x="1023775" y="223017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201" y="0"/>
                  </a:moveTo>
                  <a:lnTo>
                    <a:pt x="667" y="134"/>
                  </a:lnTo>
                  <a:lnTo>
                    <a:pt x="400" y="401"/>
                  </a:lnTo>
                  <a:lnTo>
                    <a:pt x="0" y="801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6"/>
                  </a:lnTo>
                  <a:lnTo>
                    <a:pt x="2536" y="1202"/>
                  </a:lnTo>
                  <a:lnTo>
                    <a:pt x="2402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8" name="Google Shape;6328;p23"/>
            <p:cNvSpPr/>
            <p:nvPr/>
          </p:nvSpPr>
          <p:spPr>
            <a:xfrm>
              <a:off x="1480900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9" name="Google Shape;6329;p23"/>
            <p:cNvSpPr/>
            <p:nvPr/>
          </p:nvSpPr>
          <p:spPr>
            <a:xfrm>
              <a:off x="1941375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0" name="Google Shape;6330;p23"/>
            <p:cNvSpPr/>
            <p:nvPr/>
          </p:nvSpPr>
          <p:spPr>
            <a:xfrm>
              <a:off x="2401850" y="2230175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1202" y="0"/>
                  </a:moveTo>
                  <a:lnTo>
                    <a:pt x="668" y="134"/>
                  </a:lnTo>
                  <a:lnTo>
                    <a:pt x="268" y="401"/>
                  </a:lnTo>
                  <a:lnTo>
                    <a:pt x="1" y="801"/>
                  </a:lnTo>
                  <a:lnTo>
                    <a:pt x="1" y="1202"/>
                  </a:lnTo>
                  <a:lnTo>
                    <a:pt x="1" y="1736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1" name="Google Shape;6331;p23"/>
            <p:cNvSpPr/>
            <p:nvPr/>
          </p:nvSpPr>
          <p:spPr>
            <a:xfrm>
              <a:off x="2859000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2" name="Google Shape;6332;p23"/>
            <p:cNvSpPr/>
            <p:nvPr/>
          </p:nvSpPr>
          <p:spPr>
            <a:xfrm>
              <a:off x="3319475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1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3" name="Google Shape;6333;p23"/>
            <p:cNvSpPr/>
            <p:nvPr/>
          </p:nvSpPr>
          <p:spPr>
            <a:xfrm>
              <a:off x="3779950" y="2230175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1202" y="0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4" name="Google Shape;6334;p23"/>
            <p:cNvSpPr/>
            <p:nvPr/>
          </p:nvSpPr>
          <p:spPr>
            <a:xfrm>
              <a:off x="4237075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6" y="0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5" name="Google Shape;6335;p23"/>
            <p:cNvSpPr/>
            <p:nvPr/>
          </p:nvSpPr>
          <p:spPr>
            <a:xfrm>
              <a:off x="4697550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6" name="Google Shape;6336;p23"/>
            <p:cNvSpPr/>
            <p:nvPr/>
          </p:nvSpPr>
          <p:spPr>
            <a:xfrm>
              <a:off x="5154700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6"/>
                  </a:lnTo>
                  <a:lnTo>
                    <a:pt x="2536" y="1202"/>
                  </a:lnTo>
                  <a:lnTo>
                    <a:pt x="2536" y="801"/>
                  </a:lnTo>
                  <a:lnTo>
                    <a:pt x="2269" y="401"/>
                  </a:lnTo>
                  <a:lnTo>
                    <a:pt x="1869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7" name="Google Shape;6337;p23"/>
            <p:cNvSpPr/>
            <p:nvPr/>
          </p:nvSpPr>
          <p:spPr>
            <a:xfrm>
              <a:off x="5615175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8" name="Google Shape;6338;p23"/>
            <p:cNvSpPr/>
            <p:nvPr/>
          </p:nvSpPr>
          <p:spPr>
            <a:xfrm>
              <a:off x="6075650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9" name="Google Shape;6339;p23"/>
            <p:cNvSpPr/>
            <p:nvPr/>
          </p:nvSpPr>
          <p:spPr>
            <a:xfrm>
              <a:off x="6532800" y="223017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335" y="0"/>
                  </a:moveTo>
                  <a:lnTo>
                    <a:pt x="801" y="134"/>
                  </a:lnTo>
                  <a:lnTo>
                    <a:pt x="400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0" name="Google Shape;6340;p23"/>
            <p:cNvSpPr/>
            <p:nvPr/>
          </p:nvSpPr>
          <p:spPr>
            <a:xfrm>
              <a:off x="1023775" y="2627250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201" y="0"/>
                  </a:moveTo>
                  <a:lnTo>
                    <a:pt x="667" y="134"/>
                  </a:lnTo>
                  <a:lnTo>
                    <a:pt x="400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6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6"/>
                  </a:lnTo>
                  <a:lnTo>
                    <a:pt x="2536" y="1335"/>
                  </a:lnTo>
                  <a:lnTo>
                    <a:pt x="2402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1" name="Google Shape;6341;p23"/>
            <p:cNvSpPr/>
            <p:nvPr/>
          </p:nvSpPr>
          <p:spPr>
            <a:xfrm>
              <a:off x="1480900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2" name="Google Shape;6342;p23"/>
            <p:cNvSpPr/>
            <p:nvPr/>
          </p:nvSpPr>
          <p:spPr>
            <a:xfrm>
              <a:off x="1941375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3" name="Google Shape;6343;p23"/>
            <p:cNvSpPr/>
            <p:nvPr/>
          </p:nvSpPr>
          <p:spPr>
            <a:xfrm>
              <a:off x="2401850" y="2627250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1202" y="0"/>
                  </a:moveTo>
                  <a:lnTo>
                    <a:pt x="668" y="134"/>
                  </a:lnTo>
                  <a:lnTo>
                    <a:pt x="268" y="401"/>
                  </a:lnTo>
                  <a:lnTo>
                    <a:pt x="1" y="801"/>
                  </a:lnTo>
                  <a:lnTo>
                    <a:pt x="1" y="1335"/>
                  </a:lnTo>
                  <a:lnTo>
                    <a:pt x="1" y="1736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4" name="Google Shape;6344;p23"/>
            <p:cNvSpPr/>
            <p:nvPr/>
          </p:nvSpPr>
          <p:spPr>
            <a:xfrm>
              <a:off x="2859000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5" name="Google Shape;6345;p23"/>
            <p:cNvSpPr/>
            <p:nvPr/>
          </p:nvSpPr>
          <p:spPr>
            <a:xfrm>
              <a:off x="3319475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1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6" name="Google Shape;6346;p23"/>
            <p:cNvSpPr/>
            <p:nvPr/>
          </p:nvSpPr>
          <p:spPr>
            <a:xfrm>
              <a:off x="3779950" y="2627250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1202" y="0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7" name="Google Shape;6347;p23"/>
            <p:cNvSpPr/>
            <p:nvPr/>
          </p:nvSpPr>
          <p:spPr>
            <a:xfrm>
              <a:off x="4237075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6" y="0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8" name="Google Shape;6348;p23"/>
            <p:cNvSpPr/>
            <p:nvPr/>
          </p:nvSpPr>
          <p:spPr>
            <a:xfrm>
              <a:off x="4697550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9" name="Google Shape;6349;p23"/>
            <p:cNvSpPr/>
            <p:nvPr/>
          </p:nvSpPr>
          <p:spPr>
            <a:xfrm>
              <a:off x="5154700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6"/>
                  </a:lnTo>
                  <a:lnTo>
                    <a:pt x="2536" y="1335"/>
                  </a:lnTo>
                  <a:lnTo>
                    <a:pt x="2536" y="801"/>
                  </a:lnTo>
                  <a:lnTo>
                    <a:pt x="2269" y="401"/>
                  </a:lnTo>
                  <a:lnTo>
                    <a:pt x="1869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0" name="Google Shape;6350;p23"/>
            <p:cNvSpPr/>
            <p:nvPr/>
          </p:nvSpPr>
          <p:spPr>
            <a:xfrm>
              <a:off x="5615175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1" name="Google Shape;6351;p23"/>
            <p:cNvSpPr/>
            <p:nvPr/>
          </p:nvSpPr>
          <p:spPr>
            <a:xfrm>
              <a:off x="6075650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2" name="Google Shape;6352;p23"/>
            <p:cNvSpPr/>
            <p:nvPr/>
          </p:nvSpPr>
          <p:spPr>
            <a:xfrm>
              <a:off x="6532800" y="2627250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335" y="0"/>
                  </a:moveTo>
                  <a:lnTo>
                    <a:pt x="801" y="134"/>
                  </a:lnTo>
                  <a:lnTo>
                    <a:pt x="400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3" name="Google Shape;6353;p23"/>
            <p:cNvSpPr/>
            <p:nvPr/>
          </p:nvSpPr>
          <p:spPr>
            <a:xfrm>
              <a:off x="1023775" y="302432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201" y="1"/>
                  </a:moveTo>
                  <a:lnTo>
                    <a:pt x="667" y="134"/>
                  </a:lnTo>
                  <a:lnTo>
                    <a:pt x="400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869"/>
                  </a:lnTo>
                  <a:lnTo>
                    <a:pt x="400" y="2270"/>
                  </a:lnTo>
                  <a:lnTo>
                    <a:pt x="667" y="2537"/>
                  </a:lnTo>
                  <a:lnTo>
                    <a:pt x="1735" y="2537"/>
                  </a:lnTo>
                  <a:lnTo>
                    <a:pt x="2136" y="2270"/>
                  </a:lnTo>
                  <a:lnTo>
                    <a:pt x="2402" y="1869"/>
                  </a:lnTo>
                  <a:lnTo>
                    <a:pt x="2536" y="1335"/>
                  </a:lnTo>
                  <a:lnTo>
                    <a:pt x="2402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4" name="Google Shape;6354;p23"/>
            <p:cNvSpPr/>
            <p:nvPr/>
          </p:nvSpPr>
          <p:spPr>
            <a:xfrm>
              <a:off x="1480900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869"/>
                  </a:lnTo>
                  <a:lnTo>
                    <a:pt x="401" y="2270"/>
                  </a:lnTo>
                  <a:lnTo>
                    <a:pt x="801" y="2537"/>
                  </a:lnTo>
                  <a:lnTo>
                    <a:pt x="1736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5" name="Google Shape;6355;p23"/>
            <p:cNvSpPr/>
            <p:nvPr/>
          </p:nvSpPr>
          <p:spPr>
            <a:xfrm>
              <a:off x="1941375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869"/>
                  </a:lnTo>
                  <a:lnTo>
                    <a:pt x="401" y="2270"/>
                  </a:lnTo>
                  <a:lnTo>
                    <a:pt x="801" y="2537"/>
                  </a:lnTo>
                  <a:lnTo>
                    <a:pt x="1736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6" name="Google Shape;6356;p23"/>
            <p:cNvSpPr/>
            <p:nvPr/>
          </p:nvSpPr>
          <p:spPr>
            <a:xfrm>
              <a:off x="2401850" y="3024325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1202" y="1"/>
                  </a:moveTo>
                  <a:lnTo>
                    <a:pt x="668" y="134"/>
                  </a:lnTo>
                  <a:lnTo>
                    <a:pt x="268" y="401"/>
                  </a:lnTo>
                  <a:lnTo>
                    <a:pt x="1" y="801"/>
                  </a:lnTo>
                  <a:lnTo>
                    <a:pt x="1" y="1335"/>
                  </a:lnTo>
                  <a:lnTo>
                    <a:pt x="1" y="1869"/>
                  </a:lnTo>
                  <a:lnTo>
                    <a:pt x="268" y="2270"/>
                  </a:lnTo>
                  <a:lnTo>
                    <a:pt x="668" y="2537"/>
                  </a:lnTo>
                  <a:lnTo>
                    <a:pt x="1736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7" name="Google Shape;6357;p23"/>
            <p:cNvSpPr/>
            <p:nvPr/>
          </p:nvSpPr>
          <p:spPr>
            <a:xfrm>
              <a:off x="2859000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869"/>
                  </a:lnTo>
                  <a:lnTo>
                    <a:pt x="401" y="2270"/>
                  </a:lnTo>
                  <a:lnTo>
                    <a:pt x="801" y="2537"/>
                  </a:lnTo>
                  <a:lnTo>
                    <a:pt x="1735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8" name="Google Shape;6358;p23"/>
            <p:cNvSpPr/>
            <p:nvPr/>
          </p:nvSpPr>
          <p:spPr>
            <a:xfrm>
              <a:off x="3319475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1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869"/>
                  </a:lnTo>
                  <a:lnTo>
                    <a:pt x="401" y="2270"/>
                  </a:lnTo>
                  <a:lnTo>
                    <a:pt x="801" y="2537"/>
                  </a:lnTo>
                  <a:lnTo>
                    <a:pt x="1735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9" name="Google Shape;6359;p23"/>
            <p:cNvSpPr/>
            <p:nvPr/>
          </p:nvSpPr>
          <p:spPr>
            <a:xfrm>
              <a:off x="3779950" y="3024325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1202" y="1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869"/>
                  </a:lnTo>
                  <a:lnTo>
                    <a:pt x="267" y="2270"/>
                  </a:lnTo>
                  <a:lnTo>
                    <a:pt x="668" y="2537"/>
                  </a:lnTo>
                  <a:lnTo>
                    <a:pt x="1735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0" name="Google Shape;6360;p23"/>
            <p:cNvSpPr/>
            <p:nvPr/>
          </p:nvSpPr>
          <p:spPr>
            <a:xfrm>
              <a:off x="4237075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6" y="1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869"/>
                  </a:lnTo>
                  <a:lnTo>
                    <a:pt x="401" y="2270"/>
                  </a:lnTo>
                  <a:lnTo>
                    <a:pt x="802" y="2537"/>
                  </a:lnTo>
                  <a:lnTo>
                    <a:pt x="1736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1" name="Google Shape;6361;p23"/>
            <p:cNvSpPr/>
            <p:nvPr/>
          </p:nvSpPr>
          <p:spPr>
            <a:xfrm>
              <a:off x="4697550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869"/>
                  </a:lnTo>
                  <a:lnTo>
                    <a:pt x="401" y="2270"/>
                  </a:lnTo>
                  <a:lnTo>
                    <a:pt x="802" y="2537"/>
                  </a:lnTo>
                  <a:lnTo>
                    <a:pt x="1736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2" name="Google Shape;6362;p23"/>
            <p:cNvSpPr/>
            <p:nvPr/>
          </p:nvSpPr>
          <p:spPr>
            <a:xfrm>
              <a:off x="5154700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869"/>
                  </a:lnTo>
                  <a:lnTo>
                    <a:pt x="401" y="2270"/>
                  </a:lnTo>
                  <a:lnTo>
                    <a:pt x="801" y="2537"/>
                  </a:lnTo>
                  <a:lnTo>
                    <a:pt x="1869" y="2537"/>
                  </a:lnTo>
                  <a:lnTo>
                    <a:pt x="2269" y="2270"/>
                  </a:lnTo>
                  <a:lnTo>
                    <a:pt x="2536" y="1869"/>
                  </a:lnTo>
                  <a:lnTo>
                    <a:pt x="2536" y="1335"/>
                  </a:lnTo>
                  <a:lnTo>
                    <a:pt x="2536" y="801"/>
                  </a:lnTo>
                  <a:lnTo>
                    <a:pt x="2269" y="401"/>
                  </a:lnTo>
                  <a:lnTo>
                    <a:pt x="1869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3" name="Google Shape;6363;p23"/>
            <p:cNvSpPr/>
            <p:nvPr/>
          </p:nvSpPr>
          <p:spPr>
            <a:xfrm>
              <a:off x="5615175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869"/>
                  </a:lnTo>
                  <a:lnTo>
                    <a:pt x="401" y="2270"/>
                  </a:lnTo>
                  <a:lnTo>
                    <a:pt x="801" y="2537"/>
                  </a:lnTo>
                  <a:lnTo>
                    <a:pt x="1736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4" name="Google Shape;6364;p23"/>
            <p:cNvSpPr/>
            <p:nvPr/>
          </p:nvSpPr>
          <p:spPr>
            <a:xfrm>
              <a:off x="6075650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869"/>
                  </a:lnTo>
                  <a:lnTo>
                    <a:pt x="267" y="2270"/>
                  </a:lnTo>
                  <a:lnTo>
                    <a:pt x="668" y="2537"/>
                  </a:lnTo>
                  <a:lnTo>
                    <a:pt x="1736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5" name="Google Shape;6365;p23"/>
            <p:cNvSpPr/>
            <p:nvPr/>
          </p:nvSpPr>
          <p:spPr>
            <a:xfrm>
              <a:off x="6532800" y="302432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335" y="1"/>
                  </a:moveTo>
                  <a:lnTo>
                    <a:pt x="801" y="134"/>
                  </a:lnTo>
                  <a:lnTo>
                    <a:pt x="400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869"/>
                  </a:lnTo>
                  <a:lnTo>
                    <a:pt x="400" y="2270"/>
                  </a:lnTo>
                  <a:lnTo>
                    <a:pt x="801" y="2537"/>
                  </a:lnTo>
                  <a:lnTo>
                    <a:pt x="1735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6" name="Google Shape;6366;p23"/>
            <p:cNvSpPr/>
            <p:nvPr/>
          </p:nvSpPr>
          <p:spPr>
            <a:xfrm>
              <a:off x="1023775" y="3424750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667" y="0"/>
                  </a:moveTo>
                  <a:lnTo>
                    <a:pt x="400" y="267"/>
                  </a:lnTo>
                  <a:lnTo>
                    <a:pt x="0" y="667"/>
                  </a:lnTo>
                  <a:lnTo>
                    <a:pt x="0" y="1201"/>
                  </a:lnTo>
                  <a:lnTo>
                    <a:pt x="0" y="1735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5"/>
                  </a:lnTo>
                  <a:lnTo>
                    <a:pt x="2536" y="1201"/>
                  </a:lnTo>
                  <a:lnTo>
                    <a:pt x="2402" y="667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7" name="Google Shape;6367;p23"/>
            <p:cNvSpPr/>
            <p:nvPr/>
          </p:nvSpPr>
          <p:spPr>
            <a:xfrm>
              <a:off x="1480900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0"/>
                  </a:moveTo>
                  <a:lnTo>
                    <a:pt x="401" y="267"/>
                  </a:lnTo>
                  <a:lnTo>
                    <a:pt x="134" y="667"/>
                  </a:lnTo>
                  <a:lnTo>
                    <a:pt x="1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8" name="Google Shape;6368;p23"/>
            <p:cNvSpPr/>
            <p:nvPr/>
          </p:nvSpPr>
          <p:spPr>
            <a:xfrm>
              <a:off x="1941375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0"/>
                  </a:moveTo>
                  <a:lnTo>
                    <a:pt x="401" y="267"/>
                  </a:lnTo>
                  <a:lnTo>
                    <a:pt x="134" y="667"/>
                  </a:lnTo>
                  <a:lnTo>
                    <a:pt x="1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9" name="Google Shape;6369;p23"/>
            <p:cNvSpPr/>
            <p:nvPr/>
          </p:nvSpPr>
          <p:spPr>
            <a:xfrm>
              <a:off x="2401850" y="3424750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668" y="0"/>
                  </a:moveTo>
                  <a:lnTo>
                    <a:pt x="268" y="267"/>
                  </a:lnTo>
                  <a:lnTo>
                    <a:pt x="1" y="667"/>
                  </a:lnTo>
                  <a:lnTo>
                    <a:pt x="1" y="1201"/>
                  </a:lnTo>
                  <a:lnTo>
                    <a:pt x="1" y="1735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0" name="Google Shape;6370;p23"/>
            <p:cNvSpPr/>
            <p:nvPr/>
          </p:nvSpPr>
          <p:spPr>
            <a:xfrm>
              <a:off x="2859000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0"/>
                  </a:moveTo>
                  <a:lnTo>
                    <a:pt x="401" y="267"/>
                  </a:lnTo>
                  <a:lnTo>
                    <a:pt x="134" y="667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1" name="Google Shape;6371;p23"/>
            <p:cNvSpPr/>
            <p:nvPr/>
          </p:nvSpPr>
          <p:spPr>
            <a:xfrm>
              <a:off x="3319475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0"/>
                  </a:moveTo>
                  <a:lnTo>
                    <a:pt x="401" y="267"/>
                  </a:lnTo>
                  <a:lnTo>
                    <a:pt x="134" y="667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2" name="Google Shape;6372;p23"/>
            <p:cNvSpPr/>
            <p:nvPr/>
          </p:nvSpPr>
          <p:spPr>
            <a:xfrm>
              <a:off x="3779950" y="3424750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668" y="0"/>
                  </a:moveTo>
                  <a:lnTo>
                    <a:pt x="267" y="267"/>
                  </a:lnTo>
                  <a:lnTo>
                    <a:pt x="0" y="667"/>
                  </a:lnTo>
                  <a:lnTo>
                    <a:pt x="0" y="1201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3" name="Google Shape;6373;p23"/>
            <p:cNvSpPr/>
            <p:nvPr/>
          </p:nvSpPr>
          <p:spPr>
            <a:xfrm>
              <a:off x="4237075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2" y="0"/>
                  </a:moveTo>
                  <a:lnTo>
                    <a:pt x="401" y="267"/>
                  </a:lnTo>
                  <a:lnTo>
                    <a:pt x="134" y="667"/>
                  </a:lnTo>
                  <a:lnTo>
                    <a:pt x="1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4" name="Google Shape;6374;p23"/>
            <p:cNvSpPr/>
            <p:nvPr/>
          </p:nvSpPr>
          <p:spPr>
            <a:xfrm>
              <a:off x="4697550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2" y="0"/>
                  </a:moveTo>
                  <a:lnTo>
                    <a:pt x="401" y="267"/>
                  </a:lnTo>
                  <a:lnTo>
                    <a:pt x="134" y="667"/>
                  </a:lnTo>
                  <a:lnTo>
                    <a:pt x="1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5" name="Google Shape;6375;p23"/>
            <p:cNvSpPr/>
            <p:nvPr/>
          </p:nvSpPr>
          <p:spPr>
            <a:xfrm>
              <a:off x="5154700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0"/>
                  </a:moveTo>
                  <a:lnTo>
                    <a:pt x="401" y="267"/>
                  </a:lnTo>
                  <a:lnTo>
                    <a:pt x="134" y="667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5"/>
                  </a:lnTo>
                  <a:lnTo>
                    <a:pt x="2536" y="1201"/>
                  </a:lnTo>
                  <a:lnTo>
                    <a:pt x="2536" y="667"/>
                  </a:lnTo>
                  <a:lnTo>
                    <a:pt x="2269" y="267"/>
                  </a:lnTo>
                  <a:lnTo>
                    <a:pt x="18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6" name="Google Shape;6376;p23"/>
            <p:cNvSpPr/>
            <p:nvPr/>
          </p:nvSpPr>
          <p:spPr>
            <a:xfrm>
              <a:off x="5615175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0"/>
                  </a:moveTo>
                  <a:lnTo>
                    <a:pt x="401" y="267"/>
                  </a:lnTo>
                  <a:lnTo>
                    <a:pt x="134" y="667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7" name="Google Shape;6377;p23"/>
            <p:cNvSpPr/>
            <p:nvPr/>
          </p:nvSpPr>
          <p:spPr>
            <a:xfrm>
              <a:off x="6075650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668" y="0"/>
                  </a:moveTo>
                  <a:lnTo>
                    <a:pt x="267" y="267"/>
                  </a:lnTo>
                  <a:lnTo>
                    <a:pt x="0" y="667"/>
                  </a:lnTo>
                  <a:lnTo>
                    <a:pt x="0" y="1201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8" name="Google Shape;6378;p23"/>
            <p:cNvSpPr/>
            <p:nvPr/>
          </p:nvSpPr>
          <p:spPr>
            <a:xfrm>
              <a:off x="6532800" y="3424750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801" y="0"/>
                  </a:moveTo>
                  <a:lnTo>
                    <a:pt x="400" y="267"/>
                  </a:lnTo>
                  <a:lnTo>
                    <a:pt x="134" y="667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9" name="Google Shape;6379;p23"/>
            <p:cNvSpPr/>
            <p:nvPr/>
          </p:nvSpPr>
          <p:spPr>
            <a:xfrm>
              <a:off x="1023775" y="382182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201" y="0"/>
                  </a:moveTo>
                  <a:lnTo>
                    <a:pt x="667" y="134"/>
                  </a:lnTo>
                  <a:lnTo>
                    <a:pt x="400" y="401"/>
                  </a:lnTo>
                  <a:lnTo>
                    <a:pt x="0" y="801"/>
                  </a:lnTo>
                  <a:lnTo>
                    <a:pt x="0" y="1201"/>
                  </a:lnTo>
                  <a:lnTo>
                    <a:pt x="0" y="1735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5"/>
                  </a:lnTo>
                  <a:lnTo>
                    <a:pt x="2536" y="1201"/>
                  </a:lnTo>
                  <a:lnTo>
                    <a:pt x="2402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0" name="Google Shape;6380;p23"/>
            <p:cNvSpPr/>
            <p:nvPr/>
          </p:nvSpPr>
          <p:spPr>
            <a:xfrm>
              <a:off x="1480900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1" name="Google Shape;6381;p23"/>
            <p:cNvSpPr/>
            <p:nvPr/>
          </p:nvSpPr>
          <p:spPr>
            <a:xfrm>
              <a:off x="1941375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2" name="Google Shape;6382;p23"/>
            <p:cNvSpPr/>
            <p:nvPr/>
          </p:nvSpPr>
          <p:spPr>
            <a:xfrm>
              <a:off x="2401850" y="3821825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1202" y="0"/>
                  </a:moveTo>
                  <a:lnTo>
                    <a:pt x="668" y="134"/>
                  </a:lnTo>
                  <a:lnTo>
                    <a:pt x="268" y="401"/>
                  </a:lnTo>
                  <a:lnTo>
                    <a:pt x="1" y="801"/>
                  </a:lnTo>
                  <a:lnTo>
                    <a:pt x="1" y="1201"/>
                  </a:lnTo>
                  <a:lnTo>
                    <a:pt x="1" y="1735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3" name="Google Shape;6383;p23"/>
            <p:cNvSpPr/>
            <p:nvPr/>
          </p:nvSpPr>
          <p:spPr>
            <a:xfrm>
              <a:off x="2859000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4" name="Google Shape;6384;p23"/>
            <p:cNvSpPr/>
            <p:nvPr/>
          </p:nvSpPr>
          <p:spPr>
            <a:xfrm>
              <a:off x="3319475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1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5" name="Google Shape;6385;p23"/>
            <p:cNvSpPr/>
            <p:nvPr/>
          </p:nvSpPr>
          <p:spPr>
            <a:xfrm>
              <a:off x="3779950" y="3821825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1202" y="0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201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6" name="Google Shape;6386;p23"/>
            <p:cNvSpPr/>
            <p:nvPr/>
          </p:nvSpPr>
          <p:spPr>
            <a:xfrm>
              <a:off x="4237075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6" y="0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7" name="Google Shape;6387;p23"/>
            <p:cNvSpPr/>
            <p:nvPr/>
          </p:nvSpPr>
          <p:spPr>
            <a:xfrm>
              <a:off x="4697550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8" name="Google Shape;6388;p23"/>
            <p:cNvSpPr/>
            <p:nvPr/>
          </p:nvSpPr>
          <p:spPr>
            <a:xfrm>
              <a:off x="5154700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5"/>
                  </a:lnTo>
                  <a:lnTo>
                    <a:pt x="2536" y="1201"/>
                  </a:lnTo>
                  <a:lnTo>
                    <a:pt x="2536" y="801"/>
                  </a:lnTo>
                  <a:lnTo>
                    <a:pt x="2269" y="401"/>
                  </a:lnTo>
                  <a:lnTo>
                    <a:pt x="1869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9" name="Google Shape;6389;p23"/>
            <p:cNvSpPr/>
            <p:nvPr/>
          </p:nvSpPr>
          <p:spPr>
            <a:xfrm>
              <a:off x="5615175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0" name="Google Shape;6390;p23"/>
            <p:cNvSpPr/>
            <p:nvPr/>
          </p:nvSpPr>
          <p:spPr>
            <a:xfrm>
              <a:off x="6075650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201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1" name="Google Shape;6391;p23"/>
            <p:cNvSpPr/>
            <p:nvPr/>
          </p:nvSpPr>
          <p:spPr>
            <a:xfrm>
              <a:off x="6532800" y="382182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335" y="0"/>
                  </a:moveTo>
                  <a:lnTo>
                    <a:pt x="801" y="134"/>
                  </a:lnTo>
                  <a:lnTo>
                    <a:pt x="400" y="401"/>
                  </a:lnTo>
                  <a:lnTo>
                    <a:pt x="134" y="801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2" name="Google Shape;6392;p23"/>
            <p:cNvSpPr/>
            <p:nvPr/>
          </p:nvSpPr>
          <p:spPr>
            <a:xfrm>
              <a:off x="1023775" y="4218900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201" y="0"/>
                  </a:moveTo>
                  <a:lnTo>
                    <a:pt x="667" y="134"/>
                  </a:lnTo>
                  <a:lnTo>
                    <a:pt x="400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5"/>
                  </a:lnTo>
                  <a:lnTo>
                    <a:pt x="2536" y="1335"/>
                  </a:lnTo>
                  <a:lnTo>
                    <a:pt x="2402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3" name="Google Shape;6393;p23"/>
            <p:cNvSpPr/>
            <p:nvPr/>
          </p:nvSpPr>
          <p:spPr>
            <a:xfrm>
              <a:off x="1480900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4" name="Google Shape;6394;p23"/>
            <p:cNvSpPr/>
            <p:nvPr/>
          </p:nvSpPr>
          <p:spPr>
            <a:xfrm>
              <a:off x="1941375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5" name="Google Shape;6395;p23"/>
            <p:cNvSpPr/>
            <p:nvPr/>
          </p:nvSpPr>
          <p:spPr>
            <a:xfrm>
              <a:off x="2401850" y="4218900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1202" y="0"/>
                  </a:moveTo>
                  <a:lnTo>
                    <a:pt x="668" y="134"/>
                  </a:lnTo>
                  <a:lnTo>
                    <a:pt x="268" y="401"/>
                  </a:lnTo>
                  <a:lnTo>
                    <a:pt x="1" y="801"/>
                  </a:lnTo>
                  <a:lnTo>
                    <a:pt x="1" y="1335"/>
                  </a:lnTo>
                  <a:lnTo>
                    <a:pt x="1" y="1735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6" name="Google Shape;6396;p23"/>
            <p:cNvSpPr/>
            <p:nvPr/>
          </p:nvSpPr>
          <p:spPr>
            <a:xfrm>
              <a:off x="2859000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7" name="Google Shape;6397;p23"/>
            <p:cNvSpPr/>
            <p:nvPr/>
          </p:nvSpPr>
          <p:spPr>
            <a:xfrm>
              <a:off x="3319475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1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8" name="Google Shape;6398;p23"/>
            <p:cNvSpPr/>
            <p:nvPr/>
          </p:nvSpPr>
          <p:spPr>
            <a:xfrm>
              <a:off x="3779950" y="4218900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1202" y="0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9" name="Google Shape;6399;p23"/>
            <p:cNvSpPr/>
            <p:nvPr/>
          </p:nvSpPr>
          <p:spPr>
            <a:xfrm>
              <a:off x="4237075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6" y="0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0" name="Google Shape;6400;p23"/>
            <p:cNvSpPr/>
            <p:nvPr/>
          </p:nvSpPr>
          <p:spPr>
            <a:xfrm>
              <a:off x="4697550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1" name="Google Shape;6401;p23"/>
            <p:cNvSpPr/>
            <p:nvPr/>
          </p:nvSpPr>
          <p:spPr>
            <a:xfrm>
              <a:off x="5154700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5"/>
                  </a:lnTo>
                  <a:lnTo>
                    <a:pt x="2536" y="1335"/>
                  </a:lnTo>
                  <a:lnTo>
                    <a:pt x="2536" y="801"/>
                  </a:lnTo>
                  <a:lnTo>
                    <a:pt x="2269" y="401"/>
                  </a:lnTo>
                  <a:lnTo>
                    <a:pt x="1869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2" name="Google Shape;6402;p23"/>
            <p:cNvSpPr/>
            <p:nvPr/>
          </p:nvSpPr>
          <p:spPr>
            <a:xfrm>
              <a:off x="5615175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3" name="Google Shape;6403;p23"/>
            <p:cNvSpPr/>
            <p:nvPr/>
          </p:nvSpPr>
          <p:spPr>
            <a:xfrm>
              <a:off x="6075650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4" name="Google Shape;6404;p23"/>
            <p:cNvSpPr/>
            <p:nvPr/>
          </p:nvSpPr>
          <p:spPr>
            <a:xfrm>
              <a:off x="6532800" y="4218900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335" y="0"/>
                  </a:moveTo>
                  <a:lnTo>
                    <a:pt x="801" y="134"/>
                  </a:lnTo>
                  <a:lnTo>
                    <a:pt x="400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5" name="Google Shape;6405;p23"/>
            <p:cNvSpPr/>
            <p:nvPr/>
          </p:nvSpPr>
          <p:spPr>
            <a:xfrm>
              <a:off x="1023775" y="4619300"/>
              <a:ext cx="63400" cy="60100"/>
            </a:xfrm>
            <a:custGeom>
              <a:rect b="b" l="l" r="r" t="t"/>
              <a:pathLst>
                <a:path extrusionOk="0" h="2404" w="2536">
                  <a:moveTo>
                    <a:pt x="667" y="1"/>
                  </a:moveTo>
                  <a:lnTo>
                    <a:pt x="400" y="268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6"/>
                  </a:lnTo>
                  <a:lnTo>
                    <a:pt x="2536" y="1202"/>
                  </a:lnTo>
                  <a:lnTo>
                    <a:pt x="2402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6" name="Google Shape;6406;p23"/>
            <p:cNvSpPr/>
            <p:nvPr/>
          </p:nvSpPr>
          <p:spPr>
            <a:xfrm>
              <a:off x="1480900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7" name="Google Shape;6407;p23"/>
            <p:cNvSpPr/>
            <p:nvPr/>
          </p:nvSpPr>
          <p:spPr>
            <a:xfrm>
              <a:off x="1941375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8" name="Google Shape;6408;p23"/>
            <p:cNvSpPr/>
            <p:nvPr/>
          </p:nvSpPr>
          <p:spPr>
            <a:xfrm>
              <a:off x="2401850" y="4619300"/>
              <a:ext cx="60100" cy="60100"/>
            </a:xfrm>
            <a:custGeom>
              <a:rect b="b" l="l" r="r" t="t"/>
              <a:pathLst>
                <a:path extrusionOk="0" h="2404" w="2404">
                  <a:moveTo>
                    <a:pt x="668" y="1"/>
                  </a:moveTo>
                  <a:lnTo>
                    <a:pt x="268" y="268"/>
                  </a:lnTo>
                  <a:lnTo>
                    <a:pt x="1" y="668"/>
                  </a:lnTo>
                  <a:lnTo>
                    <a:pt x="1" y="1202"/>
                  </a:lnTo>
                  <a:lnTo>
                    <a:pt x="1" y="1736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9" name="Google Shape;6409;p23"/>
            <p:cNvSpPr/>
            <p:nvPr/>
          </p:nvSpPr>
          <p:spPr>
            <a:xfrm>
              <a:off x="2859000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0" name="Google Shape;6410;p23"/>
            <p:cNvSpPr/>
            <p:nvPr/>
          </p:nvSpPr>
          <p:spPr>
            <a:xfrm>
              <a:off x="3319475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1" name="Google Shape;6411;p23"/>
            <p:cNvSpPr/>
            <p:nvPr/>
          </p:nvSpPr>
          <p:spPr>
            <a:xfrm>
              <a:off x="3779950" y="4619300"/>
              <a:ext cx="60075" cy="60100"/>
            </a:xfrm>
            <a:custGeom>
              <a:rect b="b" l="l" r="r" t="t"/>
              <a:pathLst>
                <a:path extrusionOk="0" h="2404" w="2403">
                  <a:moveTo>
                    <a:pt x="668" y="1"/>
                  </a:moveTo>
                  <a:lnTo>
                    <a:pt x="267" y="268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2" name="Google Shape;6412;p23"/>
            <p:cNvSpPr/>
            <p:nvPr/>
          </p:nvSpPr>
          <p:spPr>
            <a:xfrm>
              <a:off x="4237075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802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3" name="Google Shape;6413;p23"/>
            <p:cNvSpPr/>
            <p:nvPr/>
          </p:nvSpPr>
          <p:spPr>
            <a:xfrm>
              <a:off x="4697550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802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4" name="Google Shape;6414;p23"/>
            <p:cNvSpPr/>
            <p:nvPr/>
          </p:nvSpPr>
          <p:spPr>
            <a:xfrm>
              <a:off x="5154700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6"/>
                  </a:lnTo>
                  <a:lnTo>
                    <a:pt x="2536" y="1202"/>
                  </a:lnTo>
                  <a:lnTo>
                    <a:pt x="2536" y="668"/>
                  </a:lnTo>
                  <a:lnTo>
                    <a:pt x="2269" y="268"/>
                  </a:lnTo>
                  <a:lnTo>
                    <a:pt x="18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5" name="Google Shape;6415;p23"/>
            <p:cNvSpPr/>
            <p:nvPr/>
          </p:nvSpPr>
          <p:spPr>
            <a:xfrm>
              <a:off x="5615175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6" name="Google Shape;6416;p23"/>
            <p:cNvSpPr/>
            <p:nvPr/>
          </p:nvSpPr>
          <p:spPr>
            <a:xfrm>
              <a:off x="6075650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668" y="1"/>
                  </a:moveTo>
                  <a:lnTo>
                    <a:pt x="267" y="268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7" name="Google Shape;6417;p23"/>
            <p:cNvSpPr/>
            <p:nvPr/>
          </p:nvSpPr>
          <p:spPr>
            <a:xfrm>
              <a:off x="6532800" y="4619300"/>
              <a:ext cx="63400" cy="60100"/>
            </a:xfrm>
            <a:custGeom>
              <a:rect b="b" l="l" r="r" t="t"/>
              <a:pathLst>
                <a:path extrusionOk="0" h="2404" w="2536">
                  <a:moveTo>
                    <a:pt x="801" y="1"/>
                  </a:moveTo>
                  <a:lnTo>
                    <a:pt x="400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8" name="Google Shape;6418;p23"/>
            <p:cNvSpPr/>
            <p:nvPr/>
          </p:nvSpPr>
          <p:spPr>
            <a:xfrm>
              <a:off x="1023775" y="501637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201" y="1"/>
                  </a:moveTo>
                  <a:lnTo>
                    <a:pt x="667" y="134"/>
                  </a:lnTo>
                  <a:lnTo>
                    <a:pt x="400" y="401"/>
                  </a:lnTo>
                  <a:lnTo>
                    <a:pt x="0" y="802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400" y="2137"/>
                  </a:lnTo>
                  <a:lnTo>
                    <a:pt x="667" y="2403"/>
                  </a:lnTo>
                  <a:lnTo>
                    <a:pt x="1201" y="2537"/>
                  </a:lnTo>
                  <a:lnTo>
                    <a:pt x="1735" y="2403"/>
                  </a:lnTo>
                  <a:lnTo>
                    <a:pt x="2136" y="2137"/>
                  </a:lnTo>
                  <a:lnTo>
                    <a:pt x="2402" y="1736"/>
                  </a:lnTo>
                  <a:lnTo>
                    <a:pt x="2536" y="1202"/>
                  </a:lnTo>
                  <a:lnTo>
                    <a:pt x="2402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9" name="Google Shape;6419;p23"/>
            <p:cNvSpPr/>
            <p:nvPr/>
          </p:nvSpPr>
          <p:spPr>
            <a:xfrm>
              <a:off x="1480900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7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6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0" name="Google Shape;6420;p23"/>
            <p:cNvSpPr/>
            <p:nvPr/>
          </p:nvSpPr>
          <p:spPr>
            <a:xfrm>
              <a:off x="1941375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7"/>
                  </a:lnTo>
                  <a:lnTo>
                    <a:pt x="801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1" name="Google Shape;6421;p23"/>
            <p:cNvSpPr/>
            <p:nvPr/>
          </p:nvSpPr>
          <p:spPr>
            <a:xfrm>
              <a:off x="2401850" y="5016375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1202" y="1"/>
                  </a:moveTo>
                  <a:lnTo>
                    <a:pt x="668" y="134"/>
                  </a:lnTo>
                  <a:lnTo>
                    <a:pt x="268" y="401"/>
                  </a:lnTo>
                  <a:lnTo>
                    <a:pt x="1" y="802"/>
                  </a:lnTo>
                  <a:lnTo>
                    <a:pt x="1" y="1202"/>
                  </a:lnTo>
                  <a:lnTo>
                    <a:pt x="1" y="1736"/>
                  </a:lnTo>
                  <a:lnTo>
                    <a:pt x="268" y="2137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2" name="Google Shape;6422;p23"/>
            <p:cNvSpPr/>
            <p:nvPr/>
          </p:nvSpPr>
          <p:spPr>
            <a:xfrm>
              <a:off x="2859000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7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5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3" name="Google Shape;6423;p23"/>
            <p:cNvSpPr/>
            <p:nvPr/>
          </p:nvSpPr>
          <p:spPr>
            <a:xfrm>
              <a:off x="3319475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1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7"/>
                  </a:lnTo>
                  <a:lnTo>
                    <a:pt x="801" y="2403"/>
                  </a:lnTo>
                  <a:lnTo>
                    <a:pt x="1201" y="2537"/>
                  </a:lnTo>
                  <a:lnTo>
                    <a:pt x="1735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4" name="Google Shape;6424;p23"/>
            <p:cNvSpPr/>
            <p:nvPr/>
          </p:nvSpPr>
          <p:spPr>
            <a:xfrm>
              <a:off x="3779950" y="5016375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1202" y="1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2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7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5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5" name="Google Shape;6425;p23"/>
            <p:cNvSpPr/>
            <p:nvPr/>
          </p:nvSpPr>
          <p:spPr>
            <a:xfrm>
              <a:off x="4237075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6" y="1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7"/>
                  </a:lnTo>
                  <a:lnTo>
                    <a:pt x="802" y="2403"/>
                  </a:lnTo>
                  <a:lnTo>
                    <a:pt x="1336" y="2537"/>
                  </a:lnTo>
                  <a:lnTo>
                    <a:pt x="1736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6" name="Google Shape;6426;p23"/>
            <p:cNvSpPr/>
            <p:nvPr/>
          </p:nvSpPr>
          <p:spPr>
            <a:xfrm>
              <a:off x="4697550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7"/>
                  </a:lnTo>
                  <a:lnTo>
                    <a:pt x="802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7" name="Google Shape;6427;p23"/>
            <p:cNvSpPr/>
            <p:nvPr/>
          </p:nvSpPr>
          <p:spPr>
            <a:xfrm>
              <a:off x="5154700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7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869" y="2403"/>
                  </a:lnTo>
                  <a:lnTo>
                    <a:pt x="2269" y="2137"/>
                  </a:lnTo>
                  <a:lnTo>
                    <a:pt x="2536" y="1736"/>
                  </a:lnTo>
                  <a:lnTo>
                    <a:pt x="2536" y="1202"/>
                  </a:lnTo>
                  <a:lnTo>
                    <a:pt x="2536" y="802"/>
                  </a:lnTo>
                  <a:lnTo>
                    <a:pt x="2269" y="401"/>
                  </a:lnTo>
                  <a:lnTo>
                    <a:pt x="1869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8" name="Google Shape;6428;p23"/>
            <p:cNvSpPr/>
            <p:nvPr/>
          </p:nvSpPr>
          <p:spPr>
            <a:xfrm>
              <a:off x="5615175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7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6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9" name="Google Shape;6429;p23"/>
            <p:cNvSpPr/>
            <p:nvPr/>
          </p:nvSpPr>
          <p:spPr>
            <a:xfrm>
              <a:off x="6075650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2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7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0" name="Google Shape;6430;p23"/>
            <p:cNvSpPr/>
            <p:nvPr/>
          </p:nvSpPr>
          <p:spPr>
            <a:xfrm>
              <a:off x="6532800" y="501637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335" y="1"/>
                  </a:moveTo>
                  <a:lnTo>
                    <a:pt x="801" y="134"/>
                  </a:lnTo>
                  <a:lnTo>
                    <a:pt x="400" y="401"/>
                  </a:lnTo>
                  <a:lnTo>
                    <a:pt x="134" y="802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0" y="2137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5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1" name="Google Shape;6431;p23"/>
            <p:cNvSpPr/>
            <p:nvPr/>
          </p:nvSpPr>
          <p:spPr>
            <a:xfrm>
              <a:off x="1023775" y="5413475"/>
              <a:ext cx="63400" cy="63400"/>
            </a:xfrm>
            <a:custGeom>
              <a:rect b="b" l="l" r="r" t="t"/>
              <a:pathLst>
                <a:path extrusionOk="0" h="2536" w="2536">
                  <a:moveTo>
                    <a:pt x="1201" y="0"/>
                  </a:moveTo>
                  <a:lnTo>
                    <a:pt x="667" y="134"/>
                  </a:lnTo>
                  <a:lnTo>
                    <a:pt x="400" y="400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5"/>
                  </a:lnTo>
                  <a:lnTo>
                    <a:pt x="2536" y="1335"/>
                  </a:lnTo>
                  <a:lnTo>
                    <a:pt x="2402" y="801"/>
                  </a:lnTo>
                  <a:lnTo>
                    <a:pt x="2136" y="400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2" name="Google Shape;6432;p23"/>
            <p:cNvSpPr/>
            <p:nvPr/>
          </p:nvSpPr>
          <p:spPr>
            <a:xfrm>
              <a:off x="1480900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5" y="0"/>
                  </a:moveTo>
                  <a:lnTo>
                    <a:pt x="801" y="134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3" name="Google Shape;6433;p23"/>
            <p:cNvSpPr/>
            <p:nvPr/>
          </p:nvSpPr>
          <p:spPr>
            <a:xfrm>
              <a:off x="1941375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202" y="0"/>
                  </a:moveTo>
                  <a:lnTo>
                    <a:pt x="801" y="134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4" name="Google Shape;6434;p23"/>
            <p:cNvSpPr/>
            <p:nvPr/>
          </p:nvSpPr>
          <p:spPr>
            <a:xfrm>
              <a:off x="2401850" y="5413475"/>
              <a:ext cx="60100" cy="63400"/>
            </a:xfrm>
            <a:custGeom>
              <a:rect b="b" l="l" r="r" t="t"/>
              <a:pathLst>
                <a:path extrusionOk="0" h="2536" w="2404">
                  <a:moveTo>
                    <a:pt x="1202" y="0"/>
                  </a:moveTo>
                  <a:lnTo>
                    <a:pt x="668" y="134"/>
                  </a:lnTo>
                  <a:lnTo>
                    <a:pt x="268" y="400"/>
                  </a:lnTo>
                  <a:lnTo>
                    <a:pt x="1" y="801"/>
                  </a:lnTo>
                  <a:lnTo>
                    <a:pt x="1" y="1335"/>
                  </a:lnTo>
                  <a:lnTo>
                    <a:pt x="1" y="1735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5" name="Google Shape;6435;p23"/>
            <p:cNvSpPr/>
            <p:nvPr/>
          </p:nvSpPr>
          <p:spPr>
            <a:xfrm>
              <a:off x="2859000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5" y="0"/>
                  </a:moveTo>
                  <a:lnTo>
                    <a:pt x="801" y="134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6" name="Google Shape;6436;p23"/>
            <p:cNvSpPr/>
            <p:nvPr/>
          </p:nvSpPr>
          <p:spPr>
            <a:xfrm>
              <a:off x="3319475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201" y="0"/>
                  </a:moveTo>
                  <a:lnTo>
                    <a:pt x="801" y="134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7" name="Google Shape;6437;p23"/>
            <p:cNvSpPr/>
            <p:nvPr/>
          </p:nvSpPr>
          <p:spPr>
            <a:xfrm>
              <a:off x="3779950" y="5413475"/>
              <a:ext cx="60075" cy="63400"/>
            </a:xfrm>
            <a:custGeom>
              <a:rect b="b" l="l" r="r" t="t"/>
              <a:pathLst>
                <a:path extrusionOk="0" h="2536" w="2403">
                  <a:moveTo>
                    <a:pt x="1202" y="0"/>
                  </a:moveTo>
                  <a:lnTo>
                    <a:pt x="668" y="134"/>
                  </a:lnTo>
                  <a:lnTo>
                    <a:pt x="267" y="400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5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8" name="Google Shape;6438;p23"/>
            <p:cNvSpPr/>
            <p:nvPr/>
          </p:nvSpPr>
          <p:spPr>
            <a:xfrm>
              <a:off x="4237075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6" y="0"/>
                  </a:moveTo>
                  <a:lnTo>
                    <a:pt x="802" y="134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4"/>
                  </a:lnTo>
                  <a:lnTo>
                    <a:pt x="13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9" name="Google Shape;6439;p23"/>
            <p:cNvSpPr/>
            <p:nvPr/>
          </p:nvSpPr>
          <p:spPr>
            <a:xfrm>
              <a:off x="4697550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202" y="0"/>
                  </a:moveTo>
                  <a:lnTo>
                    <a:pt x="802" y="134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0" name="Google Shape;6440;p23"/>
            <p:cNvSpPr/>
            <p:nvPr/>
          </p:nvSpPr>
          <p:spPr>
            <a:xfrm>
              <a:off x="5154700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5" y="0"/>
                  </a:moveTo>
                  <a:lnTo>
                    <a:pt x="801" y="134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5"/>
                  </a:lnTo>
                  <a:lnTo>
                    <a:pt x="2536" y="1335"/>
                  </a:lnTo>
                  <a:lnTo>
                    <a:pt x="2536" y="801"/>
                  </a:lnTo>
                  <a:lnTo>
                    <a:pt x="2269" y="400"/>
                  </a:lnTo>
                  <a:lnTo>
                    <a:pt x="1869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1" name="Google Shape;6441;p23"/>
            <p:cNvSpPr/>
            <p:nvPr/>
          </p:nvSpPr>
          <p:spPr>
            <a:xfrm>
              <a:off x="5615175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5" y="0"/>
                  </a:moveTo>
                  <a:lnTo>
                    <a:pt x="801" y="134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2" name="Google Shape;6442;p23"/>
            <p:cNvSpPr/>
            <p:nvPr/>
          </p:nvSpPr>
          <p:spPr>
            <a:xfrm>
              <a:off x="6075650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202" y="0"/>
                  </a:moveTo>
                  <a:lnTo>
                    <a:pt x="668" y="134"/>
                  </a:lnTo>
                  <a:lnTo>
                    <a:pt x="267" y="400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3" name="Google Shape;6443;p23"/>
            <p:cNvSpPr/>
            <p:nvPr/>
          </p:nvSpPr>
          <p:spPr>
            <a:xfrm>
              <a:off x="6532800" y="5413475"/>
              <a:ext cx="63400" cy="63400"/>
            </a:xfrm>
            <a:custGeom>
              <a:rect b="b" l="l" r="r" t="t"/>
              <a:pathLst>
                <a:path extrusionOk="0" h="2536" w="2536">
                  <a:moveTo>
                    <a:pt x="1335" y="0"/>
                  </a:moveTo>
                  <a:lnTo>
                    <a:pt x="801" y="134"/>
                  </a:lnTo>
                  <a:lnTo>
                    <a:pt x="400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6444" name="Google Shape;6444;p23"/>
          <p:cNvCxnSpPr/>
          <p:nvPr/>
        </p:nvCxnSpPr>
        <p:spPr>
          <a:xfrm flipH="1">
            <a:off x="5658125" y="4513500"/>
            <a:ext cx="1905600" cy="1903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6445" name="Google Shape;6445;p23"/>
          <p:cNvGrpSpPr/>
          <p:nvPr/>
        </p:nvGrpSpPr>
        <p:grpSpPr>
          <a:xfrm>
            <a:off x="84674" y="4683891"/>
            <a:ext cx="1934189" cy="1818370"/>
            <a:chOff x="1023775" y="238125"/>
            <a:chExt cx="5572425" cy="5238750"/>
          </a:xfrm>
        </p:grpSpPr>
        <p:sp>
          <p:nvSpPr>
            <p:cNvPr id="6446" name="Google Shape;6446;p23"/>
            <p:cNvSpPr/>
            <p:nvPr/>
          </p:nvSpPr>
          <p:spPr>
            <a:xfrm>
              <a:off x="1023775" y="238125"/>
              <a:ext cx="63400" cy="63400"/>
            </a:xfrm>
            <a:custGeom>
              <a:rect b="b" l="l" r="r" t="t"/>
              <a:pathLst>
                <a:path extrusionOk="0" h="2536" w="2536">
                  <a:moveTo>
                    <a:pt x="1201" y="0"/>
                  </a:moveTo>
                  <a:lnTo>
                    <a:pt x="667" y="133"/>
                  </a:lnTo>
                  <a:lnTo>
                    <a:pt x="400" y="400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400" y="2136"/>
                  </a:lnTo>
                  <a:lnTo>
                    <a:pt x="667" y="2402"/>
                  </a:lnTo>
                  <a:lnTo>
                    <a:pt x="1201" y="2536"/>
                  </a:lnTo>
                  <a:lnTo>
                    <a:pt x="1735" y="2402"/>
                  </a:lnTo>
                  <a:lnTo>
                    <a:pt x="2136" y="2136"/>
                  </a:lnTo>
                  <a:lnTo>
                    <a:pt x="2402" y="1735"/>
                  </a:lnTo>
                  <a:lnTo>
                    <a:pt x="2536" y="1335"/>
                  </a:lnTo>
                  <a:lnTo>
                    <a:pt x="2402" y="801"/>
                  </a:lnTo>
                  <a:lnTo>
                    <a:pt x="2136" y="400"/>
                  </a:lnTo>
                  <a:lnTo>
                    <a:pt x="1735" y="133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7" name="Google Shape;6447;p23"/>
            <p:cNvSpPr/>
            <p:nvPr/>
          </p:nvSpPr>
          <p:spPr>
            <a:xfrm>
              <a:off x="1480900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5" y="0"/>
                  </a:moveTo>
                  <a:lnTo>
                    <a:pt x="801" y="133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2"/>
                  </a:lnTo>
                  <a:lnTo>
                    <a:pt x="1335" y="2536"/>
                  </a:lnTo>
                  <a:lnTo>
                    <a:pt x="1736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3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8" name="Google Shape;6448;p23"/>
            <p:cNvSpPr/>
            <p:nvPr/>
          </p:nvSpPr>
          <p:spPr>
            <a:xfrm>
              <a:off x="1941375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202" y="0"/>
                  </a:moveTo>
                  <a:lnTo>
                    <a:pt x="801" y="133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2"/>
                  </a:lnTo>
                  <a:lnTo>
                    <a:pt x="1202" y="2536"/>
                  </a:lnTo>
                  <a:lnTo>
                    <a:pt x="1736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3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9" name="Google Shape;6449;p23"/>
            <p:cNvSpPr/>
            <p:nvPr/>
          </p:nvSpPr>
          <p:spPr>
            <a:xfrm>
              <a:off x="2401850" y="238125"/>
              <a:ext cx="60100" cy="63400"/>
            </a:xfrm>
            <a:custGeom>
              <a:rect b="b" l="l" r="r" t="t"/>
              <a:pathLst>
                <a:path extrusionOk="0" h="2536" w="2404">
                  <a:moveTo>
                    <a:pt x="1202" y="0"/>
                  </a:moveTo>
                  <a:lnTo>
                    <a:pt x="668" y="133"/>
                  </a:lnTo>
                  <a:lnTo>
                    <a:pt x="268" y="400"/>
                  </a:lnTo>
                  <a:lnTo>
                    <a:pt x="1" y="801"/>
                  </a:lnTo>
                  <a:lnTo>
                    <a:pt x="1" y="1335"/>
                  </a:lnTo>
                  <a:lnTo>
                    <a:pt x="1" y="1735"/>
                  </a:lnTo>
                  <a:lnTo>
                    <a:pt x="268" y="2136"/>
                  </a:lnTo>
                  <a:lnTo>
                    <a:pt x="668" y="2402"/>
                  </a:lnTo>
                  <a:lnTo>
                    <a:pt x="1202" y="2536"/>
                  </a:lnTo>
                  <a:lnTo>
                    <a:pt x="1736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3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0" name="Google Shape;6450;p23"/>
            <p:cNvSpPr/>
            <p:nvPr/>
          </p:nvSpPr>
          <p:spPr>
            <a:xfrm>
              <a:off x="2859000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5" y="0"/>
                  </a:moveTo>
                  <a:lnTo>
                    <a:pt x="801" y="133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2"/>
                  </a:lnTo>
                  <a:lnTo>
                    <a:pt x="1335" y="2536"/>
                  </a:lnTo>
                  <a:lnTo>
                    <a:pt x="1735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5" y="133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1" name="Google Shape;6451;p23"/>
            <p:cNvSpPr/>
            <p:nvPr/>
          </p:nvSpPr>
          <p:spPr>
            <a:xfrm>
              <a:off x="3319475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201" y="0"/>
                  </a:moveTo>
                  <a:lnTo>
                    <a:pt x="801" y="133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2"/>
                  </a:lnTo>
                  <a:lnTo>
                    <a:pt x="1201" y="2536"/>
                  </a:lnTo>
                  <a:lnTo>
                    <a:pt x="1735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5" y="133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2" name="Google Shape;6452;p23"/>
            <p:cNvSpPr/>
            <p:nvPr/>
          </p:nvSpPr>
          <p:spPr>
            <a:xfrm>
              <a:off x="3779950" y="238125"/>
              <a:ext cx="60075" cy="63400"/>
            </a:xfrm>
            <a:custGeom>
              <a:rect b="b" l="l" r="r" t="t"/>
              <a:pathLst>
                <a:path extrusionOk="0" h="2536" w="2403">
                  <a:moveTo>
                    <a:pt x="1202" y="0"/>
                  </a:moveTo>
                  <a:lnTo>
                    <a:pt x="668" y="133"/>
                  </a:lnTo>
                  <a:lnTo>
                    <a:pt x="267" y="400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2"/>
                  </a:lnTo>
                  <a:lnTo>
                    <a:pt x="1202" y="2536"/>
                  </a:lnTo>
                  <a:lnTo>
                    <a:pt x="1735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5" y="133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3" name="Google Shape;6453;p23"/>
            <p:cNvSpPr/>
            <p:nvPr/>
          </p:nvSpPr>
          <p:spPr>
            <a:xfrm>
              <a:off x="4237075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6" y="0"/>
                  </a:moveTo>
                  <a:lnTo>
                    <a:pt x="802" y="133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2"/>
                  </a:lnTo>
                  <a:lnTo>
                    <a:pt x="1336" y="2536"/>
                  </a:lnTo>
                  <a:lnTo>
                    <a:pt x="1736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3"/>
                  </a:lnTo>
                  <a:lnTo>
                    <a:pt x="13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4" name="Google Shape;6454;p23"/>
            <p:cNvSpPr/>
            <p:nvPr/>
          </p:nvSpPr>
          <p:spPr>
            <a:xfrm>
              <a:off x="4697550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202" y="0"/>
                  </a:moveTo>
                  <a:lnTo>
                    <a:pt x="802" y="133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2"/>
                  </a:lnTo>
                  <a:lnTo>
                    <a:pt x="1202" y="2536"/>
                  </a:lnTo>
                  <a:lnTo>
                    <a:pt x="1736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3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5" name="Google Shape;6455;p23"/>
            <p:cNvSpPr/>
            <p:nvPr/>
          </p:nvSpPr>
          <p:spPr>
            <a:xfrm>
              <a:off x="5154700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5" y="0"/>
                  </a:moveTo>
                  <a:lnTo>
                    <a:pt x="801" y="133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2"/>
                  </a:lnTo>
                  <a:lnTo>
                    <a:pt x="1335" y="2536"/>
                  </a:lnTo>
                  <a:lnTo>
                    <a:pt x="1869" y="2402"/>
                  </a:lnTo>
                  <a:lnTo>
                    <a:pt x="2269" y="2136"/>
                  </a:lnTo>
                  <a:lnTo>
                    <a:pt x="2536" y="1735"/>
                  </a:lnTo>
                  <a:lnTo>
                    <a:pt x="2536" y="1335"/>
                  </a:lnTo>
                  <a:lnTo>
                    <a:pt x="2536" y="801"/>
                  </a:lnTo>
                  <a:lnTo>
                    <a:pt x="2269" y="400"/>
                  </a:lnTo>
                  <a:lnTo>
                    <a:pt x="1869" y="133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6" name="Google Shape;6456;p23"/>
            <p:cNvSpPr/>
            <p:nvPr/>
          </p:nvSpPr>
          <p:spPr>
            <a:xfrm>
              <a:off x="5615175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5" y="0"/>
                  </a:moveTo>
                  <a:lnTo>
                    <a:pt x="801" y="133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2"/>
                  </a:lnTo>
                  <a:lnTo>
                    <a:pt x="1335" y="2536"/>
                  </a:lnTo>
                  <a:lnTo>
                    <a:pt x="1736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3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7" name="Google Shape;6457;p23"/>
            <p:cNvSpPr/>
            <p:nvPr/>
          </p:nvSpPr>
          <p:spPr>
            <a:xfrm>
              <a:off x="6075650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202" y="0"/>
                  </a:moveTo>
                  <a:lnTo>
                    <a:pt x="668" y="133"/>
                  </a:lnTo>
                  <a:lnTo>
                    <a:pt x="267" y="400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2"/>
                  </a:lnTo>
                  <a:lnTo>
                    <a:pt x="1202" y="2536"/>
                  </a:lnTo>
                  <a:lnTo>
                    <a:pt x="1736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3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8" name="Google Shape;6458;p23"/>
            <p:cNvSpPr/>
            <p:nvPr/>
          </p:nvSpPr>
          <p:spPr>
            <a:xfrm>
              <a:off x="6532800" y="238125"/>
              <a:ext cx="63400" cy="63400"/>
            </a:xfrm>
            <a:custGeom>
              <a:rect b="b" l="l" r="r" t="t"/>
              <a:pathLst>
                <a:path extrusionOk="0" h="2536" w="2536">
                  <a:moveTo>
                    <a:pt x="1335" y="0"/>
                  </a:moveTo>
                  <a:lnTo>
                    <a:pt x="801" y="133"/>
                  </a:lnTo>
                  <a:lnTo>
                    <a:pt x="400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0" y="2136"/>
                  </a:lnTo>
                  <a:lnTo>
                    <a:pt x="801" y="2402"/>
                  </a:lnTo>
                  <a:lnTo>
                    <a:pt x="1335" y="2536"/>
                  </a:lnTo>
                  <a:lnTo>
                    <a:pt x="1735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5" y="133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9" name="Google Shape;6459;p23"/>
            <p:cNvSpPr/>
            <p:nvPr/>
          </p:nvSpPr>
          <p:spPr>
            <a:xfrm>
              <a:off x="1023775" y="63852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667" y="1"/>
                  </a:moveTo>
                  <a:lnTo>
                    <a:pt x="400" y="268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6"/>
                  </a:lnTo>
                  <a:lnTo>
                    <a:pt x="2536" y="1202"/>
                  </a:lnTo>
                  <a:lnTo>
                    <a:pt x="2402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0" name="Google Shape;6460;p23"/>
            <p:cNvSpPr/>
            <p:nvPr/>
          </p:nvSpPr>
          <p:spPr>
            <a:xfrm>
              <a:off x="1480900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1" name="Google Shape;6461;p23"/>
            <p:cNvSpPr/>
            <p:nvPr/>
          </p:nvSpPr>
          <p:spPr>
            <a:xfrm>
              <a:off x="1941375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2" name="Google Shape;6462;p23"/>
            <p:cNvSpPr/>
            <p:nvPr/>
          </p:nvSpPr>
          <p:spPr>
            <a:xfrm>
              <a:off x="2401850" y="638525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668" y="1"/>
                  </a:moveTo>
                  <a:lnTo>
                    <a:pt x="268" y="268"/>
                  </a:lnTo>
                  <a:lnTo>
                    <a:pt x="1" y="668"/>
                  </a:lnTo>
                  <a:lnTo>
                    <a:pt x="1" y="1202"/>
                  </a:lnTo>
                  <a:lnTo>
                    <a:pt x="1" y="1736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3" name="Google Shape;6463;p23"/>
            <p:cNvSpPr/>
            <p:nvPr/>
          </p:nvSpPr>
          <p:spPr>
            <a:xfrm>
              <a:off x="2859000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4" name="Google Shape;6464;p23"/>
            <p:cNvSpPr/>
            <p:nvPr/>
          </p:nvSpPr>
          <p:spPr>
            <a:xfrm>
              <a:off x="3319475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5" name="Google Shape;6465;p23"/>
            <p:cNvSpPr/>
            <p:nvPr/>
          </p:nvSpPr>
          <p:spPr>
            <a:xfrm>
              <a:off x="3779950" y="638525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668" y="1"/>
                  </a:moveTo>
                  <a:lnTo>
                    <a:pt x="267" y="268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6" name="Google Shape;6466;p23"/>
            <p:cNvSpPr/>
            <p:nvPr/>
          </p:nvSpPr>
          <p:spPr>
            <a:xfrm>
              <a:off x="4237075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2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7" name="Google Shape;6467;p23"/>
            <p:cNvSpPr/>
            <p:nvPr/>
          </p:nvSpPr>
          <p:spPr>
            <a:xfrm>
              <a:off x="4697550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2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8" name="Google Shape;6468;p23"/>
            <p:cNvSpPr/>
            <p:nvPr/>
          </p:nvSpPr>
          <p:spPr>
            <a:xfrm>
              <a:off x="5154700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6"/>
                  </a:lnTo>
                  <a:lnTo>
                    <a:pt x="2536" y="1202"/>
                  </a:lnTo>
                  <a:lnTo>
                    <a:pt x="2536" y="668"/>
                  </a:lnTo>
                  <a:lnTo>
                    <a:pt x="2269" y="268"/>
                  </a:lnTo>
                  <a:lnTo>
                    <a:pt x="18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9" name="Google Shape;6469;p23"/>
            <p:cNvSpPr/>
            <p:nvPr/>
          </p:nvSpPr>
          <p:spPr>
            <a:xfrm>
              <a:off x="5615175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0" name="Google Shape;6470;p23"/>
            <p:cNvSpPr/>
            <p:nvPr/>
          </p:nvSpPr>
          <p:spPr>
            <a:xfrm>
              <a:off x="6075650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668" y="1"/>
                  </a:moveTo>
                  <a:lnTo>
                    <a:pt x="267" y="268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1" name="Google Shape;6471;p23"/>
            <p:cNvSpPr/>
            <p:nvPr/>
          </p:nvSpPr>
          <p:spPr>
            <a:xfrm>
              <a:off x="6532800" y="63852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801" y="1"/>
                  </a:moveTo>
                  <a:lnTo>
                    <a:pt x="400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2" name="Google Shape;6472;p23"/>
            <p:cNvSpPr/>
            <p:nvPr/>
          </p:nvSpPr>
          <p:spPr>
            <a:xfrm>
              <a:off x="1023775" y="1035600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201" y="1"/>
                  </a:moveTo>
                  <a:lnTo>
                    <a:pt x="667" y="134"/>
                  </a:lnTo>
                  <a:lnTo>
                    <a:pt x="400" y="401"/>
                  </a:lnTo>
                  <a:lnTo>
                    <a:pt x="0" y="801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6"/>
                  </a:lnTo>
                  <a:lnTo>
                    <a:pt x="2536" y="1202"/>
                  </a:lnTo>
                  <a:lnTo>
                    <a:pt x="2402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3" name="Google Shape;6473;p23"/>
            <p:cNvSpPr/>
            <p:nvPr/>
          </p:nvSpPr>
          <p:spPr>
            <a:xfrm>
              <a:off x="1480900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4" name="Google Shape;6474;p23"/>
            <p:cNvSpPr/>
            <p:nvPr/>
          </p:nvSpPr>
          <p:spPr>
            <a:xfrm>
              <a:off x="1941375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5" name="Google Shape;6475;p23"/>
            <p:cNvSpPr/>
            <p:nvPr/>
          </p:nvSpPr>
          <p:spPr>
            <a:xfrm>
              <a:off x="2401850" y="1035600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1202" y="1"/>
                  </a:moveTo>
                  <a:lnTo>
                    <a:pt x="668" y="134"/>
                  </a:lnTo>
                  <a:lnTo>
                    <a:pt x="268" y="401"/>
                  </a:lnTo>
                  <a:lnTo>
                    <a:pt x="1" y="801"/>
                  </a:lnTo>
                  <a:lnTo>
                    <a:pt x="1" y="1202"/>
                  </a:lnTo>
                  <a:lnTo>
                    <a:pt x="1" y="1736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6" name="Google Shape;6476;p23"/>
            <p:cNvSpPr/>
            <p:nvPr/>
          </p:nvSpPr>
          <p:spPr>
            <a:xfrm>
              <a:off x="2859000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7" name="Google Shape;6477;p23"/>
            <p:cNvSpPr/>
            <p:nvPr/>
          </p:nvSpPr>
          <p:spPr>
            <a:xfrm>
              <a:off x="3319475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1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8" name="Google Shape;6478;p23"/>
            <p:cNvSpPr/>
            <p:nvPr/>
          </p:nvSpPr>
          <p:spPr>
            <a:xfrm>
              <a:off x="3779950" y="1035600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1202" y="1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9" name="Google Shape;6479;p23"/>
            <p:cNvSpPr/>
            <p:nvPr/>
          </p:nvSpPr>
          <p:spPr>
            <a:xfrm>
              <a:off x="4237075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6" y="1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0" name="Google Shape;6480;p23"/>
            <p:cNvSpPr/>
            <p:nvPr/>
          </p:nvSpPr>
          <p:spPr>
            <a:xfrm>
              <a:off x="4697550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1" name="Google Shape;6481;p23"/>
            <p:cNvSpPr/>
            <p:nvPr/>
          </p:nvSpPr>
          <p:spPr>
            <a:xfrm>
              <a:off x="5154700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6"/>
                  </a:lnTo>
                  <a:lnTo>
                    <a:pt x="2536" y="1202"/>
                  </a:lnTo>
                  <a:lnTo>
                    <a:pt x="2536" y="801"/>
                  </a:lnTo>
                  <a:lnTo>
                    <a:pt x="2269" y="401"/>
                  </a:lnTo>
                  <a:lnTo>
                    <a:pt x="1869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2" name="Google Shape;6482;p23"/>
            <p:cNvSpPr/>
            <p:nvPr/>
          </p:nvSpPr>
          <p:spPr>
            <a:xfrm>
              <a:off x="5615175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3" name="Google Shape;6483;p23"/>
            <p:cNvSpPr/>
            <p:nvPr/>
          </p:nvSpPr>
          <p:spPr>
            <a:xfrm>
              <a:off x="6075650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4" name="Google Shape;6484;p23"/>
            <p:cNvSpPr/>
            <p:nvPr/>
          </p:nvSpPr>
          <p:spPr>
            <a:xfrm>
              <a:off x="6532800" y="1035600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335" y="1"/>
                  </a:moveTo>
                  <a:lnTo>
                    <a:pt x="801" y="134"/>
                  </a:lnTo>
                  <a:lnTo>
                    <a:pt x="400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5" name="Google Shape;6485;p23"/>
            <p:cNvSpPr/>
            <p:nvPr/>
          </p:nvSpPr>
          <p:spPr>
            <a:xfrm>
              <a:off x="1023775" y="143267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201" y="1"/>
                  </a:moveTo>
                  <a:lnTo>
                    <a:pt x="667" y="134"/>
                  </a:lnTo>
                  <a:lnTo>
                    <a:pt x="400" y="401"/>
                  </a:lnTo>
                  <a:lnTo>
                    <a:pt x="0" y="802"/>
                  </a:lnTo>
                  <a:lnTo>
                    <a:pt x="0" y="1335"/>
                  </a:lnTo>
                  <a:lnTo>
                    <a:pt x="0" y="1736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6"/>
                  </a:lnTo>
                  <a:lnTo>
                    <a:pt x="2536" y="1335"/>
                  </a:lnTo>
                  <a:lnTo>
                    <a:pt x="2402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6" name="Google Shape;6486;p23"/>
            <p:cNvSpPr/>
            <p:nvPr/>
          </p:nvSpPr>
          <p:spPr>
            <a:xfrm>
              <a:off x="1480900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1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7" name="Google Shape;6487;p23"/>
            <p:cNvSpPr/>
            <p:nvPr/>
          </p:nvSpPr>
          <p:spPr>
            <a:xfrm>
              <a:off x="1941375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1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8" name="Google Shape;6488;p23"/>
            <p:cNvSpPr/>
            <p:nvPr/>
          </p:nvSpPr>
          <p:spPr>
            <a:xfrm>
              <a:off x="2401850" y="1432675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1202" y="1"/>
                  </a:moveTo>
                  <a:lnTo>
                    <a:pt x="668" y="134"/>
                  </a:lnTo>
                  <a:lnTo>
                    <a:pt x="268" y="401"/>
                  </a:lnTo>
                  <a:lnTo>
                    <a:pt x="1" y="802"/>
                  </a:lnTo>
                  <a:lnTo>
                    <a:pt x="1" y="1335"/>
                  </a:lnTo>
                  <a:lnTo>
                    <a:pt x="1" y="1736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9" name="Google Shape;6489;p23"/>
            <p:cNvSpPr/>
            <p:nvPr/>
          </p:nvSpPr>
          <p:spPr>
            <a:xfrm>
              <a:off x="2859000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0" name="Google Shape;6490;p23"/>
            <p:cNvSpPr/>
            <p:nvPr/>
          </p:nvSpPr>
          <p:spPr>
            <a:xfrm>
              <a:off x="3319475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1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1" name="Google Shape;6491;p23"/>
            <p:cNvSpPr/>
            <p:nvPr/>
          </p:nvSpPr>
          <p:spPr>
            <a:xfrm>
              <a:off x="3779950" y="1432675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1202" y="1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2"/>
                  </a:lnTo>
                  <a:lnTo>
                    <a:pt x="0" y="1335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2" name="Google Shape;6492;p23"/>
            <p:cNvSpPr/>
            <p:nvPr/>
          </p:nvSpPr>
          <p:spPr>
            <a:xfrm>
              <a:off x="4237075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6" y="1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1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3" name="Google Shape;6493;p23"/>
            <p:cNvSpPr/>
            <p:nvPr/>
          </p:nvSpPr>
          <p:spPr>
            <a:xfrm>
              <a:off x="4697550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1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4" name="Google Shape;6494;p23"/>
            <p:cNvSpPr/>
            <p:nvPr/>
          </p:nvSpPr>
          <p:spPr>
            <a:xfrm>
              <a:off x="5154700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6"/>
                  </a:lnTo>
                  <a:lnTo>
                    <a:pt x="2536" y="1335"/>
                  </a:lnTo>
                  <a:lnTo>
                    <a:pt x="2536" y="802"/>
                  </a:lnTo>
                  <a:lnTo>
                    <a:pt x="2269" y="401"/>
                  </a:lnTo>
                  <a:lnTo>
                    <a:pt x="1869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5" name="Google Shape;6495;p23"/>
            <p:cNvSpPr/>
            <p:nvPr/>
          </p:nvSpPr>
          <p:spPr>
            <a:xfrm>
              <a:off x="5615175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6" name="Google Shape;6496;p23"/>
            <p:cNvSpPr/>
            <p:nvPr/>
          </p:nvSpPr>
          <p:spPr>
            <a:xfrm>
              <a:off x="6075650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2"/>
                  </a:lnTo>
                  <a:lnTo>
                    <a:pt x="0" y="1335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7" name="Google Shape;6497;p23"/>
            <p:cNvSpPr/>
            <p:nvPr/>
          </p:nvSpPr>
          <p:spPr>
            <a:xfrm>
              <a:off x="6532800" y="143267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335" y="1"/>
                  </a:moveTo>
                  <a:lnTo>
                    <a:pt x="801" y="134"/>
                  </a:lnTo>
                  <a:lnTo>
                    <a:pt x="400" y="401"/>
                  </a:lnTo>
                  <a:lnTo>
                    <a:pt x="134" y="802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8" name="Google Shape;6498;p23"/>
            <p:cNvSpPr/>
            <p:nvPr/>
          </p:nvSpPr>
          <p:spPr>
            <a:xfrm>
              <a:off x="1023775" y="1833100"/>
              <a:ext cx="63400" cy="60075"/>
            </a:xfrm>
            <a:custGeom>
              <a:rect b="b" l="l" r="r" t="t"/>
              <a:pathLst>
                <a:path extrusionOk="0" h="2403" w="2536">
                  <a:moveTo>
                    <a:pt x="667" y="0"/>
                  </a:moveTo>
                  <a:lnTo>
                    <a:pt x="400" y="267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5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5"/>
                  </a:lnTo>
                  <a:lnTo>
                    <a:pt x="2536" y="1202"/>
                  </a:lnTo>
                  <a:lnTo>
                    <a:pt x="2402" y="668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9" name="Google Shape;6499;p23"/>
            <p:cNvSpPr/>
            <p:nvPr/>
          </p:nvSpPr>
          <p:spPr>
            <a:xfrm>
              <a:off x="1480900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801" y="0"/>
                  </a:moveTo>
                  <a:lnTo>
                    <a:pt x="401" y="267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0" name="Google Shape;6500;p23"/>
            <p:cNvSpPr/>
            <p:nvPr/>
          </p:nvSpPr>
          <p:spPr>
            <a:xfrm>
              <a:off x="1941375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801" y="0"/>
                  </a:moveTo>
                  <a:lnTo>
                    <a:pt x="401" y="267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1" name="Google Shape;6501;p23"/>
            <p:cNvSpPr/>
            <p:nvPr/>
          </p:nvSpPr>
          <p:spPr>
            <a:xfrm>
              <a:off x="2401850" y="1833100"/>
              <a:ext cx="60100" cy="60075"/>
            </a:xfrm>
            <a:custGeom>
              <a:rect b="b" l="l" r="r" t="t"/>
              <a:pathLst>
                <a:path extrusionOk="0" h="2403" w="2404">
                  <a:moveTo>
                    <a:pt x="668" y="0"/>
                  </a:moveTo>
                  <a:lnTo>
                    <a:pt x="268" y="267"/>
                  </a:lnTo>
                  <a:lnTo>
                    <a:pt x="1" y="668"/>
                  </a:lnTo>
                  <a:lnTo>
                    <a:pt x="1" y="1202"/>
                  </a:lnTo>
                  <a:lnTo>
                    <a:pt x="1" y="1735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2" name="Google Shape;6502;p23"/>
            <p:cNvSpPr/>
            <p:nvPr/>
          </p:nvSpPr>
          <p:spPr>
            <a:xfrm>
              <a:off x="2859000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801" y="0"/>
                  </a:moveTo>
                  <a:lnTo>
                    <a:pt x="401" y="267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3" name="Google Shape;6503;p23"/>
            <p:cNvSpPr/>
            <p:nvPr/>
          </p:nvSpPr>
          <p:spPr>
            <a:xfrm>
              <a:off x="3319475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801" y="0"/>
                  </a:moveTo>
                  <a:lnTo>
                    <a:pt x="401" y="267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4" name="Google Shape;6504;p23"/>
            <p:cNvSpPr/>
            <p:nvPr/>
          </p:nvSpPr>
          <p:spPr>
            <a:xfrm>
              <a:off x="3779950" y="1833100"/>
              <a:ext cx="60075" cy="60075"/>
            </a:xfrm>
            <a:custGeom>
              <a:rect b="b" l="l" r="r" t="t"/>
              <a:pathLst>
                <a:path extrusionOk="0" h="2403" w="2403">
                  <a:moveTo>
                    <a:pt x="668" y="0"/>
                  </a:moveTo>
                  <a:lnTo>
                    <a:pt x="267" y="267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5" name="Google Shape;6505;p23"/>
            <p:cNvSpPr/>
            <p:nvPr/>
          </p:nvSpPr>
          <p:spPr>
            <a:xfrm>
              <a:off x="4237075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802" y="0"/>
                  </a:moveTo>
                  <a:lnTo>
                    <a:pt x="401" y="267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6" name="Google Shape;6506;p23"/>
            <p:cNvSpPr/>
            <p:nvPr/>
          </p:nvSpPr>
          <p:spPr>
            <a:xfrm>
              <a:off x="4697550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802" y="0"/>
                  </a:moveTo>
                  <a:lnTo>
                    <a:pt x="401" y="267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7" name="Google Shape;6507;p23"/>
            <p:cNvSpPr/>
            <p:nvPr/>
          </p:nvSpPr>
          <p:spPr>
            <a:xfrm>
              <a:off x="5154700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801" y="0"/>
                  </a:moveTo>
                  <a:lnTo>
                    <a:pt x="401" y="267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5"/>
                  </a:lnTo>
                  <a:lnTo>
                    <a:pt x="2536" y="1202"/>
                  </a:lnTo>
                  <a:lnTo>
                    <a:pt x="2536" y="668"/>
                  </a:lnTo>
                  <a:lnTo>
                    <a:pt x="2269" y="267"/>
                  </a:lnTo>
                  <a:lnTo>
                    <a:pt x="18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8" name="Google Shape;6508;p23"/>
            <p:cNvSpPr/>
            <p:nvPr/>
          </p:nvSpPr>
          <p:spPr>
            <a:xfrm>
              <a:off x="5615175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801" y="0"/>
                  </a:moveTo>
                  <a:lnTo>
                    <a:pt x="401" y="267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9" name="Google Shape;6509;p23"/>
            <p:cNvSpPr/>
            <p:nvPr/>
          </p:nvSpPr>
          <p:spPr>
            <a:xfrm>
              <a:off x="6075650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668" y="0"/>
                  </a:moveTo>
                  <a:lnTo>
                    <a:pt x="267" y="267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0" name="Google Shape;6510;p23"/>
            <p:cNvSpPr/>
            <p:nvPr/>
          </p:nvSpPr>
          <p:spPr>
            <a:xfrm>
              <a:off x="6532800" y="1833100"/>
              <a:ext cx="63400" cy="60075"/>
            </a:xfrm>
            <a:custGeom>
              <a:rect b="b" l="l" r="r" t="t"/>
              <a:pathLst>
                <a:path extrusionOk="0" h="2403" w="2536">
                  <a:moveTo>
                    <a:pt x="801" y="0"/>
                  </a:moveTo>
                  <a:lnTo>
                    <a:pt x="400" y="267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5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1" name="Google Shape;6511;p23"/>
            <p:cNvSpPr/>
            <p:nvPr/>
          </p:nvSpPr>
          <p:spPr>
            <a:xfrm>
              <a:off x="1023775" y="223017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201" y="0"/>
                  </a:moveTo>
                  <a:lnTo>
                    <a:pt x="667" y="134"/>
                  </a:lnTo>
                  <a:lnTo>
                    <a:pt x="400" y="401"/>
                  </a:lnTo>
                  <a:lnTo>
                    <a:pt x="0" y="801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6"/>
                  </a:lnTo>
                  <a:lnTo>
                    <a:pt x="2536" y="1202"/>
                  </a:lnTo>
                  <a:lnTo>
                    <a:pt x="2402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2" name="Google Shape;6512;p23"/>
            <p:cNvSpPr/>
            <p:nvPr/>
          </p:nvSpPr>
          <p:spPr>
            <a:xfrm>
              <a:off x="1480900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3" name="Google Shape;6513;p23"/>
            <p:cNvSpPr/>
            <p:nvPr/>
          </p:nvSpPr>
          <p:spPr>
            <a:xfrm>
              <a:off x="1941375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4" name="Google Shape;6514;p23"/>
            <p:cNvSpPr/>
            <p:nvPr/>
          </p:nvSpPr>
          <p:spPr>
            <a:xfrm>
              <a:off x="2401850" y="2230175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1202" y="0"/>
                  </a:moveTo>
                  <a:lnTo>
                    <a:pt x="668" y="134"/>
                  </a:lnTo>
                  <a:lnTo>
                    <a:pt x="268" y="401"/>
                  </a:lnTo>
                  <a:lnTo>
                    <a:pt x="1" y="801"/>
                  </a:lnTo>
                  <a:lnTo>
                    <a:pt x="1" y="1202"/>
                  </a:lnTo>
                  <a:lnTo>
                    <a:pt x="1" y="1736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5" name="Google Shape;6515;p23"/>
            <p:cNvSpPr/>
            <p:nvPr/>
          </p:nvSpPr>
          <p:spPr>
            <a:xfrm>
              <a:off x="2859000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6" name="Google Shape;6516;p23"/>
            <p:cNvSpPr/>
            <p:nvPr/>
          </p:nvSpPr>
          <p:spPr>
            <a:xfrm>
              <a:off x="3319475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1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7" name="Google Shape;6517;p23"/>
            <p:cNvSpPr/>
            <p:nvPr/>
          </p:nvSpPr>
          <p:spPr>
            <a:xfrm>
              <a:off x="3779950" y="2230175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1202" y="0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8" name="Google Shape;6518;p23"/>
            <p:cNvSpPr/>
            <p:nvPr/>
          </p:nvSpPr>
          <p:spPr>
            <a:xfrm>
              <a:off x="4237075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6" y="0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9" name="Google Shape;6519;p23"/>
            <p:cNvSpPr/>
            <p:nvPr/>
          </p:nvSpPr>
          <p:spPr>
            <a:xfrm>
              <a:off x="4697550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0" name="Google Shape;6520;p23"/>
            <p:cNvSpPr/>
            <p:nvPr/>
          </p:nvSpPr>
          <p:spPr>
            <a:xfrm>
              <a:off x="5154700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6"/>
                  </a:lnTo>
                  <a:lnTo>
                    <a:pt x="2536" y="1202"/>
                  </a:lnTo>
                  <a:lnTo>
                    <a:pt x="2536" y="801"/>
                  </a:lnTo>
                  <a:lnTo>
                    <a:pt x="2269" y="401"/>
                  </a:lnTo>
                  <a:lnTo>
                    <a:pt x="1869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1" name="Google Shape;6521;p23"/>
            <p:cNvSpPr/>
            <p:nvPr/>
          </p:nvSpPr>
          <p:spPr>
            <a:xfrm>
              <a:off x="5615175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2" name="Google Shape;6522;p23"/>
            <p:cNvSpPr/>
            <p:nvPr/>
          </p:nvSpPr>
          <p:spPr>
            <a:xfrm>
              <a:off x="6075650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3" name="Google Shape;6523;p23"/>
            <p:cNvSpPr/>
            <p:nvPr/>
          </p:nvSpPr>
          <p:spPr>
            <a:xfrm>
              <a:off x="6532800" y="223017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335" y="0"/>
                  </a:moveTo>
                  <a:lnTo>
                    <a:pt x="801" y="134"/>
                  </a:lnTo>
                  <a:lnTo>
                    <a:pt x="400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4" name="Google Shape;6524;p23"/>
            <p:cNvSpPr/>
            <p:nvPr/>
          </p:nvSpPr>
          <p:spPr>
            <a:xfrm>
              <a:off x="1023775" y="2627250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201" y="0"/>
                  </a:moveTo>
                  <a:lnTo>
                    <a:pt x="667" y="134"/>
                  </a:lnTo>
                  <a:lnTo>
                    <a:pt x="400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6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6"/>
                  </a:lnTo>
                  <a:lnTo>
                    <a:pt x="2536" y="1335"/>
                  </a:lnTo>
                  <a:lnTo>
                    <a:pt x="2402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5" name="Google Shape;6525;p23"/>
            <p:cNvSpPr/>
            <p:nvPr/>
          </p:nvSpPr>
          <p:spPr>
            <a:xfrm>
              <a:off x="1480900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6" name="Google Shape;6526;p23"/>
            <p:cNvSpPr/>
            <p:nvPr/>
          </p:nvSpPr>
          <p:spPr>
            <a:xfrm>
              <a:off x="1941375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7" name="Google Shape;6527;p23"/>
            <p:cNvSpPr/>
            <p:nvPr/>
          </p:nvSpPr>
          <p:spPr>
            <a:xfrm>
              <a:off x="2401850" y="2627250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1202" y="0"/>
                  </a:moveTo>
                  <a:lnTo>
                    <a:pt x="668" y="134"/>
                  </a:lnTo>
                  <a:lnTo>
                    <a:pt x="268" y="401"/>
                  </a:lnTo>
                  <a:lnTo>
                    <a:pt x="1" y="801"/>
                  </a:lnTo>
                  <a:lnTo>
                    <a:pt x="1" y="1335"/>
                  </a:lnTo>
                  <a:lnTo>
                    <a:pt x="1" y="1736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8" name="Google Shape;6528;p23"/>
            <p:cNvSpPr/>
            <p:nvPr/>
          </p:nvSpPr>
          <p:spPr>
            <a:xfrm>
              <a:off x="2859000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9" name="Google Shape;6529;p23"/>
            <p:cNvSpPr/>
            <p:nvPr/>
          </p:nvSpPr>
          <p:spPr>
            <a:xfrm>
              <a:off x="3319475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1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0" name="Google Shape;6530;p23"/>
            <p:cNvSpPr/>
            <p:nvPr/>
          </p:nvSpPr>
          <p:spPr>
            <a:xfrm>
              <a:off x="3779950" y="2627250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1202" y="0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1" name="Google Shape;6531;p23"/>
            <p:cNvSpPr/>
            <p:nvPr/>
          </p:nvSpPr>
          <p:spPr>
            <a:xfrm>
              <a:off x="4237075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6" y="0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2" name="Google Shape;6532;p23"/>
            <p:cNvSpPr/>
            <p:nvPr/>
          </p:nvSpPr>
          <p:spPr>
            <a:xfrm>
              <a:off x="4697550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3" name="Google Shape;6533;p23"/>
            <p:cNvSpPr/>
            <p:nvPr/>
          </p:nvSpPr>
          <p:spPr>
            <a:xfrm>
              <a:off x="5154700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6"/>
                  </a:lnTo>
                  <a:lnTo>
                    <a:pt x="2536" y="1335"/>
                  </a:lnTo>
                  <a:lnTo>
                    <a:pt x="2536" y="801"/>
                  </a:lnTo>
                  <a:lnTo>
                    <a:pt x="2269" y="401"/>
                  </a:lnTo>
                  <a:lnTo>
                    <a:pt x="1869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4" name="Google Shape;6534;p23"/>
            <p:cNvSpPr/>
            <p:nvPr/>
          </p:nvSpPr>
          <p:spPr>
            <a:xfrm>
              <a:off x="5615175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5" name="Google Shape;6535;p23"/>
            <p:cNvSpPr/>
            <p:nvPr/>
          </p:nvSpPr>
          <p:spPr>
            <a:xfrm>
              <a:off x="6075650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6" name="Google Shape;6536;p23"/>
            <p:cNvSpPr/>
            <p:nvPr/>
          </p:nvSpPr>
          <p:spPr>
            <a:xfrm>
              <a:off x="6532800" y="2627250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335" y="0"/>
                  </a:moveTo>
                  <a:lnTo>
                    <a:pt x="801" y="134"/>
                  </a:lnTo>
                  <a:lnTo>
                    <a:pt x="400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7" name="Google Shape;6537;p23"/>
            <p:cNvSpPr/>
            <p:nvPr/>
          </p:nvSpPr>
          <p:spPr>
            <a:xfrm>
              <a:off x="1023775" y="302432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201" y="1"/>
                  </a:moveTo>
                  <a:lnTo>
                    <a:pt x="667" y="134"/>
                  </a:lnTo>
                  <a:lnTo>
                    <a:pt x="400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869"/>
                  </a:lnTo>
                  <a:lnTo>
                    <a:pt x="400" y="2270"/>
                  </a:lnTo>
                  <a:lnTo>
                    <a:pt x="667" y="2537"/>
                  </a:lnTo>
                  <a:lnTo>
                    <a:pt x="1735" y="2537"/>
                  </a:lnTo>
                  <a:lnTo>
                    <a:pt x="2136" y="2270"/>
                  </a:lnTo>
                  <a:lnTo>
                    <a:pt x="2402" y="1869"/>
                  </a:lnTo>
                  <a:lnTo>
                    <a:pt x="2536" y="1335"/>
                  </a:lnTo>
                  <a:lnTo>
                    <a:pt x="2402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8" name="Google Shape;6538;p23"/>
            <p:cNvSpPr/>
            <p:nvPr/>
          </p:nvSpPr>
          <p:spPr>
            <a:xfrm>
              <a:off x="1480900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869"/>
                  </a:lnTo>
                  <a:lnTo>
                    <a:pt x="401" y="2270"/>
                  </a:lnTo>
                  <a:lnTo>
                    <a:pt x="801" y="2537"/>
                  </a:lnTo>
                  <a:lnTo>
                    <a:pt x="1736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9" name="Google Shape;6539;p23"/>
            <p:cNvSpPr/>
            <p:nvPr/>
          </p:nvSpPr>
          <p:spPr>
            <a:xfrm>
              <a:off x="1941375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869"/>
                  </a:lnTo>
                  <a:lnTo>
                    <a:pt x="401" y="2270"/>
                  </a:lnTo>
                  <a:lnTo>
                    <a:pt x="801" y="2537"/>
                  </a:lnTo>
                  <a:lnTo>
                    <a:pt x="1736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0" name="Google Shape;6540;p23"/>
            <p:cNvSpPr/>
            <p:nvPr/>
          </p:nvSpPr>
          <p:spPr>
            <a:xfrm>
              <a:off x="2401850" y="3024325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1202" y="1"/>
                  </a:moveTo>
                  <a:lnTo>
                    <a:pt x="668" y="134"/>
                  </a:lnTo>
                  <a:lnTo>
                    <a:pt x="268" y="401"/>
                  </a:lnTo>
                  <a:lnTo>
                    <a:pt x="1" y="801"/>
                  </a:lnTo>
                  <a:lnTo>
                    <a:pt x="1" y="1335"/>
                  </a:lnTo>
                  <a:lnTo>
                    <a:pt x="1" y="1869"/>
                  </a:lnTo>
                  <a:lnTo>
                    <a:pt x="268" y="2270"/>
                  </a:lnTo>
                  <a:lnTo>
                    <a:pt x="668" y="2537"/>
                  </a:lnTo>
                  <a:lnTo>
                    <a:pt x="1736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1" name="Google Shape;6541;p23"/>
            <p:cNvSpPr/>
            <p:nvPr/>
          </p:nvSpPr>
          <p:spPr>
            <a:xfrm>
              <a:off x="2859000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869"/>
                  </a:lnTo>
                  <a:lnTo>
                    <a:pt x="401" y="2270"/>
                  </a:lnTo>
                  <a:lnTo>
                    <a:pt x="801" y="2537"/>
                  </a:lnTo>
                  <a:lnTo>
                    <a:pt x="1735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2" name="Google Shape;6542;p23"/>
            <p:cNvSpPr/>
            <p:nvPr/>
          </p:nvSpPr>
          <p:spPr>
            <a:xfrm>
              <a:off x="3319475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1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869"/>
                  </a:lnTo>
                  <a:lnTo>
                    <a:pt x="401" y="2270"/>
                  </a:lnTo>
                  <a:lnTo>
                    <a:pt x="801" y="2537"/>
                  </a:lnTo>
                  <a:lnTo>
                    <a:pt x="1735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3" name="Google Shape;6543;p23"/>
            <p:cNvSpPr/>
            <p:nvPr/>
          </p:nvSpPr>
          <p:spPr>
            <a:xfrm>
              <a:off x="3779950" y="3024325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1202" y="1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869"/>
                  </a:lnTo>
                  <a:lnTo>
                    <a:pt x="267" y="2270"/>
                  </a:lnTo>
                  <a:lnTo>
                    <a:pt x="668" y="2537"/>
                  </a:lnTo>
                  <a:lnTo>
                    <a:pt x="1735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4" name="Google Shape;6544;p23"/>
            <p:cNvSpPr/>
            <p:nvPr/>
          </p:nvSpPr>
          <p:spPr>
            <a:xfrm>
              <a:off x="4237075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6" y="1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869"/>
                  </a:lnTo>
                  <a:lnTo>
                    <a:pt x="401" y="2270"/>
                  </a:lnTo>
                  <a:lnTo>
                    <a:pt x="802" y="2537"/>
                  </a:lnTo>
                  <a:lnTo>
                    <a:pt x="1736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5" name="Google Shape;6545;p23"/>
            <p:cNvSpPr/>
            <p:nvPr/>
          </p:nvSpPr>
          <p:spPr>
            <a:xfrm>
              <a:off x="4697550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869"/>
                  </a:lnTo>
                  <a:lnTo>
                    <a:pt x="401" y="2270"/>
                  </a:lnTo>
                  <a:lnTo>
                    <a:pt x="802" y="2537"/>
                  </a:lnTo>
                  <a:lnTo>
                    <a:pt x="1736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6" name="Google Shape;6546;p23"/>
            <p:cNvSpPr/>
            <p:nvPr/>
          </p:nvSpPr>
          <p:spPr>
            <a:xfrm>
              <a:off x="5154700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869"/>
                  </a:lnTo>
                  <a:lnTo>
                    <a:pt x="401" y="2270"/>
                  </a:lnTo>
                  <a:lnTo>
                    <a:pt x="801" y="2537"/>
                  </a:lnTo>
                  <a:lnTo>
                    <a:pt x="1869" y="2537"/>
                  </a:lnTo>
                  <a:lnTo>
                    <a:pt x="2269" y="2270"/>
                  </a:lnTo>
                  <a:lnTo>
                    <a:pt x="2536" y="1869"/>
                  </a:lnTo>
                  <a:lnTo>
                    <a:pt x="2536" y="1335"/>
                  </a:lnTo>
                  <a:lnTo>
                    <a:pt x="2536" y="801"/>
                  </a:lnTo>
                  <a:lnTo>
                    <a:pt x="2269" y="401"/>
                  </a:lnTo>
                  <a:lnTo>
                    <a:pt x="1869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7" name="Google Shape;6547;p23"/>
            <p:cNvSpPr/>
            <p:nvPr/>
          </p:nvSpPr>
          <p:spPr>
            <a:xfrm>
              <a:off x="5615175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869"/>
                  </a:lnTo>
                  <a:lnTo>
                    <a:pt x="401" y="2270"/>
                  </a:lnTo>
                  <a:lnTo>
                    <a:pt x="801" y="2537"/>
                  </a:lnTo>
                  <a:lnTo>
                    <a:pt x="1736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8" name="Google Shape;6548;p23"/>
            <p:cNvSpPr/>
            <p:nvPr/>
          </p:nvSpPr>
          <p:spPr>
            <a:xfrm>
              <a:off x="6075650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869"/>
                  </a:lnTo>
                  <a:lnTo>
                    <a:pt x="267" y="2270"/>
                  </a:lnTo>
                  <a:lnTo>
                    <a:pt x="668" y="2537"/>
                  </a:lnTo>
                  <a:lnTo>
                    <a:pt x="1736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9" name="Google Shape;6549;p23"/>
            <p:cNvSpPr/>
            <p:nvPr/>
          </p:nvSpPr>
          <p:spPr>
            <a:xfrm>
              <a:off x="6532800" y="302432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335" y="1"/>
                  </a:moveTo>
                  <a:lnTo>
                    <a:pt x="801" y="134"/>
                  </a:lnTo>
                  <a:lnTo>
                    <a:pt x="400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869"/>
                  </a:lnTo>
                  <a:lnTo>
                    <a:pt x="400" y="2270"/>
                  </a:lnTo>
                  <a:lnTo>
                    <a:pt x="801" y="2537"/>
                  </a:lnTo>
                  <a:lnTo>
                    <a:pt x="1735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0" name="Google Shape;6550;p23"/>
            <p:cNvSpPr/>
            <p:nvPr/>
          </p:nvSpPr>
          <p:spPr>
            <a:xfrm>
              <a:off x="1023775" y="3424750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667" y="0"/>
                  </a:moveTo>
                  <a:lnTo>
                    <a:pt x="400" y="267"/>
                  </a:lnTo>
                  <a:lnTo>
                    <a:pt x="0" y="667"/>
                  </a:lnTo>
                  <a:lnTo>
                    <a:pt x="0" y="1201"/>
                  </a:lnTo>
                  <a:lnTo>
                    <a:pt x="0" y="1735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5"/>
                  </a:lnTo>
                  <a:lnTo>
                    <a:pt x="2536" y="1201"/>
                  </a:lnTo>
                  <a:lnTo>
                    <a:pt x="2402" y="667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1" name="Google Shape;6551;p23"/>
            <p:cNvSpPr/>
            <p:nvPr/>
          </p:nvSpPr>
          <p:spPr>
            <a:xfrm>
              <a:off x="1480900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0"/>
                  </a:moveTo>
                  <a:lnTo>
                    <a:pt x="401" y="267"/>
                  </a:lnTo>
                  <a:lnTo>
                    <a:pt x="134" y="667"/>
                  </a:lnTo>
                  <a:lnTo>
                    <a:pt x="1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2" name="Google Shape;6552;p23"/>
            <p:cNvSpPr/>
            <p:nvPr/>
          </p:nvSpPr>
          <p:spPr>
            <a:xfrm>
              <a:off x="1941375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0"/>
                  </a:moveTo>
                  <a:lnTo>
                    <a:pt x="401" y="267"/>
                  </a:lnTo>
                  <a:lnTo>
                    <a:pt x="134" y="667"/>
                  </a:lnTo>
                  <a:lnTo>
                    <a:pt x="1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3" name="Google Shape;6553;p23"/>
            <p:cNvSpPr/>
            <p:nvPr/>
          </p:nvSpPr>
          <p:spPr>
            <a:xfrm>
              <a:off x="2401850" y="3424750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668" y="0"/>
                  </a:moveTo>
                  <a:lnTo>
                    <a:pt x="268" y="267"/>
                  </a:lnTo>
                  <a:lnTo>
                    <a:pt x="1" y="667"/>
                  </a:lnTo>
                  <a:lnTo>
                    <a:pt x="1" y="1201"/>
                  </a:lnTo>
                  <a:lnTo>
                    <a:pt x="1" y="1735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4" name="Google Shape;6554;p23"/>
            <p:cNvSpPr/>
            <p:nvPr/>
          </p:nvSpPr>
          <p:spPr>
            <a:xfrm>
              <a:off x="2859000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0"/>
                  </a:moveTo>
                  <a:lnTo>
                    <a:pt x="401" y="267"/>
                  </a:lnTo>
                  <a:lnTo>
                    <a:pt x="134" y="667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5" name="Google Shape;6555;p23"/>
            <p:cNvSpPr/>
            <p:nvPr/>
          </p:nvSpPr>
          <p:spPr>
            <a:xfrm>
              <a:off x="3319475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0"/>
                  </a:moveTo>
                  <a:lnTo>
                    <a:pt x="401" y="267"/>
                  </a:lnTo>
                  <a:lnTo>
                    <a:pt x="134" y="667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6" name="Google Shape;6556;p23"/>
            <p:cNvSpPr/>
            <p:nvPr/>
          </p:nvSpPr>
          <p:spPr>
            <a:xfrm>
              <a:off x="3779950" y="3424750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668" y="0"/>
                  </a:moveTo>
                  <a:lnTo>
                    <a:pt x="267" y="267"/>
                  </a:lnTo>
                  <a:lnTo>
                    <a:pt x="0" y="667"/>
                  </a:lnTo>
                  <a:lnTo>
                    <a:pt x="0" y="1201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7" name="Google Shape;6557;p23"/>
            <p:cNvSpPr/>
            <p:nvPr/>
          </p:nvSpPr>
          <p:spPr>
            <a:xfrm>
              <a:off x="4237075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2" y="0"/>
                  </a:moveTo>
                  <a:lnTo>
                    <a:pt x="401" y="267"/>
                  </a:lnTo>
                  <a:lnTo>
                    <a:pt x="134" y="667"/>
                  </a:lnTo>
                  <a:lnTo>
                    <a:pt x="1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8" name="Google Shape;6558;p23"/>
            <p:cNvSpPr/>
            <p:nvPr/>
          </p:nvSpPr>
          <p:spPr>
            <a:xfrm>
              <a:off x="4697550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2" y="0"/>
                  </a:moveTo>
                  <a:lnTo>
                    <a:pt x="401" y="267"/>
                  </a:lnTo>
                  <a:lnTo>
                    <a:pt x="134" y="667"/>
                  </a:lnTo>
                  <a:lnTo>
                    <a:pt x="1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9" name="Google Shape;6559;p23"/>
            <p:cNvSpPr/>
            <p:nvPr/>
          </p:nvSpPr>
          <p:spPr>
            <a:xfrm>
              <a:off x="5154700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0"/>
                  </a:moveTo>
                  <a:lnTo>
                    <a:pt x="401" y="267"/>
                  </a:lnTo>
                  <a:lnTo>
                    <a:pt x="134" y="667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5"/>
                  </a:lnTo>
                  <a:lnTo>
                    <a:pt x="2536" y="1201"/>
                  </a:lnTo>
                  <a:lnTo>
                    <a:pt x="2536" y="667"/>
                  </a:lnTo>
                  <a:lnTo>
                    <a:pt x="2269" y="267"/>
                  </a:lnTo>
                  <a:lnTo>
                    <a:pt x="18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0" name="Google Shape;6560;p23"/>
            <p:cNvSpPr/>
            <p:nvPr/>
          </p:nvSpPr>
          <p:spPr>
            <a:xfrm>
              <a:off x="5615175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0"/>
                  </a:moveTo>
                  <a:lnTo>
                    <a:pt x="401" y="267"/>
                  </a:lnTo>
                  <a:lnTo>
                    <a:pt x="134" y="667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1" name="Google Shape;6561;p23"/>
            <p:cNvSpPr/>
            <p:nvPr/>
          </p:nvSpPr>
          <p:spPr>
            <a:xfrm>
              <a:off x="6075650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668" y="0"/>
                  </a:moveTo>
                  <a:lnTo>
                    <a:pt x="267" y="267"/>
                  </a:lnTo>
                  <a:lnTo>
                    <a:pt x="0" y="667"/>
                  </a:lnTo>
                  <a:lnTo>
                    <a:pt x="0" y="1201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2" name="Google Shape;6562;p23"/>
            <p:cNvSpPr/>
            <p:nvPr/>
          </p:nvSpPr>
          <p:spPr>
            <a:xfrm>
              <a:off x="6532800" y="3424750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801" y="0"/>
                  </a:moveTo>
                  <a:lnTo>
                    <a:pt x="400" y="267"/>
                  </a:lnTo>
                  <a:lnTo>
                    <a:pt x="134" y="667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3" name="Google Shape;6563;p23"/>
            <p:cNvSpPr/>
            <p:nvPr/>
          </p:nvSpPr>
          <p:spPr>
            <a:xfrm>
              <a:off x="1023775" y="382182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201" y="0"/>
                  </a:moveTo>
                  <a:lnTo>
                    <a:pt x="667" y="134"/>
                  </a:lnTo>
                  <a:lnTo>
                    <a:pt x="400" y="401"/>
                  </a:lnTo>
                  <a:lnTo>
                    <a:pt x="0" y="801"/>
                  </a:lnTo>
                  <a:lnTo>
                    <a:pt x="0" y="1201"/>
                  </a:lnTo>
                  <a:lnTo>
                    <a:pt x="0" y="1735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5"/>
                  </a:lnTo>
                  <a:lnTo>
                    <a:pt x="2536" y="1201"/>
                  </a:lnTo>
                  <a:lnTo>
                    <a:pt x="2402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4" name="Google Shape;6564;p23"/>
            <p:cNvSpPr/>
            <p:nvPr/>
          </p:nvSpPr>
          <p:spPr>
            <a:xfrm>
              <a:off x="1480900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5" name="Google Shape;6565;p23"/>
            <p:cNvSpPr/>
            <p:nvPr/>
          </p:nvSpPr>
          <p:spPr>
            <a:xfrm>
              <a:off x="1941375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6" name="Google Shape;6566;p23"/>
            <p:cNvSpPr/>
            <p:nvPr/>
          </p:nvSpPr>
          <p:spPr>
            <a:xfrm>
              <a:off x="2401850" y="3821825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1202" y="0"/>
                  </a:moveTo>
                  <a:lnTo>
                    <a:pt x="668" y="134"/>
                  </a:lnTo>
                  <a:lnTo>
                    <a:pt x="268" y="401"/>
                  </a:lnTo>
                  <a:lnTo>
                    <a:pt x="1" y="801"/>
                  </a:lnTo>
                  <a:lnTo>
                    <a:pt x="1" y="1201"/>
                  </a:lnTo>
                  <a:lnTo>
                    <a:pt x="1" y="1735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7" name="Google Shape;6567;p23"/>
            <p:cNvSpPr/>
            <p:nvPr/>
          </p:nvSpPr>
          <p:spPr>
            <a:xfrm>
              <a:off x="2859000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8" name="Google Shape;6568;p23"/>
            <p:cNvSpPr/>
            <p:nvPr/>
          </p:nvSpPr>
          <p:spPr>
            <a:xfrm>
              <a:off x="3319475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1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9" name="Google Shape;6569;p23"/>
            <p:cNvSpPr/>
            <p:nvPr/>
          </p:nvSpPr>
          <p:spPr>
            <a:xfrm>
              <a:off x="3779950" y="3821825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1202" y="0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201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0" name="Google Shape;6570;p23"/>
            <p:cNvSpPr/>
            <p:nvPr/>
          </p:nvSpPr>
          <p:spPr>
            <a:xfrm>
              <a:off x="4237075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6" y="0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1" name="Google Shape;6571;p23"/>
            <p:cNvSpPr/>
            <p:nvPr/>
          </p:nvSpPr>
          <p:spPr>
            <a:xfrm>
              <a:off x="4697550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2" name="Google Shape;6572;p23"/>
            <p:cNvSpPr/>
            <p:nvPr/>
          </p:nvSpPr>
          <p:spPr>
            <a:xfrm>
              <a:off x="5154700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5"/>
                  </a:lnTo>
                  <a:lnTo>
                    <a:pt x="2536" y="1201"/>
                  </a:lnTo>
                  <a:lnTo>
                    <a:pt x="2536" y="801"/>
                  </a:lnTo>
                  <a:lnTo>
                    <a:pt x="2269" y="401"/>
                  </a:lnTo>
                  <a:lnTo>
                    <a:pt x="1869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3" name="Google Shape;6573;p23"/>
            <p:cNvSpPr/>
            <p:nvPr/>
          </p:nvSpPr>
          <p:spPr>
            <a:xfrm>
              <a:off x="5615175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4" name="Google Shape;6574;p23"/>
            <p:cNvSpPr/>
            <p:nvPr/>
          </p:nvSpPr>
          <p:spPr>
            <a:xfrm>
              <a:off x="6075650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201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5" name="Google Shape;6575;p23"/>
            <p:cNvSpPr/>
            <p:nvPr/>
          </p:nvSpPr>
          <p:spPr>
            <a:xfrm>
              <a:off x="6532800" y="382182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335" y="0"/>
                  </a:moveTo>
                  <a:lnTo>
                    <a:pt x="801" y="134"/>
                  </a:lnTo>
                  <a:lnTo>
                    <a:pt x="400" y="401"/>
                  </a:lnTo>
                  <a:lnTo>
                    <a:pt x="134" y="801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6" name="Google Shape;6576;p23"/>
            <p:cNvSpPr/>
            <p:nvPr/>
          </p:nvSpPr>
          <p:spPr>
            <a:xfrm>
              <a:off x="1023775" y="4218900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201" y="0"/>
                  </a:moveTo>
                  <a:lnTo>
                    <a:pt x="667" y="134"/>
                  </a:lnTo>
                  <a:lnTo>
                    <a:pt x="400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5"/>
                  </a:lnTo>
                  <a:lnTo>
                    <a:pt x="2536" y="1335"/>
                  </a:lnTo>
                  <a:lnTo>
                    <a:pt x="2402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7" name="Google Shape;6577;p23"/>
            <p:cNvSpPr/>
            <p:nvPr/>
          </p:nvSpPr>
          <p:spPr>
            <a:xfrm>
              <a:off x="1480900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8" name="Google Shape;6578;p23"/>
            <p:cNvSpPr/>
            <p:nvPr/>
          </p:nvSpPr>
          <p:spPr>
            <a:xfrm>
              <a:off x="1941375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9" name="Google Shape;6579;p23"/>
            <p:cNvSpPr/>
            <p:nvPr/>
          </p:nvSpPr>
          <p:spPr>
            <a:xfrm>
              <a:off x="2401850" y="4218900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1202" y="0"/>
                  </a:moveTo>
                  <a:lnTo>
                    <a:pt x="668" y="134"/>
                  </a:lnTo>
                  <a:lnTo>
                    <a:pt x="268" y="401"/>
                  </a:lnTo>
                  <a:lnTo>
                    <a:pt x="1" y="801"/>
                  </a:lnTo>
                  <a:lnTo>
                    <a:pt x="1" y="1335"/>
                  </a:lnTo>
                  <a:lnTo>
                    <a:pt x="1" y="1735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0" name="Google Shape;6580;p23"/>
            <p:cNvSpPr/>
            <p:nvPr/>
          </p:nvSpPr>
          <p:spPr>
            <a:xfrm>
              <a:off x="2859000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1" name="Google Shape;6581;p23"/>
            <p:cNvSpPr/>
            <p:nvPr/>
          </p:nvSpPr>
          <p:spPr>
            <a:xfrm>
              <a:off x="3319475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1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2" name="Google Shape;6582;p23"/>
            <p:cNvSpPr/>
            <p:nvPr/>
          </p:nvSpPr>
          <p:spPr>
            <a:xfrm>
              <a:off x="3779950" y="4218900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1202" y="0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3" name="Google Shape;6583;p23"/>
            <p:cNvSpPr/>
            <p:nvPr/>
          </p:nvSpPr>
          <p:spPr>
            <a:xfrm>
              <a:off x="4237075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6" y="0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4" name="Google Shape;6584;p23"/>
            <p:cNvSpPr/>
            <p:nvPr/>
          </p:nvSpPr>
          <p:spPr>
            <a:xfrm>
              <a:off x="4697550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5" name="Google Shape;6585;p23"/>
            <p:cNvSpPr/>
            <p:nvPr/>
          </p:nvSpPr>
          <p:spPr>
            <a:xfrm>
              <a:off x="5154700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5"/>
                  </a:lnTo>
                  <a:lnTo>
                    <a:pt x="2536" y="1335"/>
                  </a:lnTo>
                  <a:lnTo>
                    <a:pt x="2536" y="801"/>
                  </a:lnTo>
                  <a:lnTo>
                    <a:pt x="2269" y="401"/>
                  </a:lnTo>
                  <a:lnTo>
                    <a:pt x="1869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6" name="Google Shape;6586;p23"/>
            <p:cNvSpPr/>
            <p:nvPr/>
          </p:nvSpPr>
          <p:spPr>
            <a:xfrm>
              <a:off x="5615175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7" name="Google Shape;6587;p23"/>
            <p:cNvSpPr/>
            <p:nvPr/>
          </p:nvSpPr>
          <p:spPr>
            <a:xfrm>
              <a:off x="6075650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8" name="Google Shape;6588;p23"/>
            <p:cNvSpPr/>
            <p:nvPr/>
          </p:nvSpPr>
          <p:spPr>
            <a:xfrm>
              <a:off x="6532800" y="4218900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335" y="0"/>
                  </a:moveTo>
                  <a:lnTo>
                    <a:pt x="801" y="134"/>
                  </a:lnTo>
                  <a:lnTo>
                    <a:pt x="400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9" name="Google Shape;6589;p23"/>
            <p:cNvSpPr/>
            <p:nvPr/>
          </p:nvSpPr>
          <p:spPr>
            <a:xfrm>
              <a:off x="1023775" y="4619300"/>
              <a:ext cx="63400" cy="60100"/>
            </a:xfrm>
            <a:custGeom>
              <a:rect b="b" l="l" r="r" t="t"/>
              <a:pathLst>
                <a:path extrusionOk="0" h="2404" w="2536">
                  <a:moveTo>
                    <a:pt x="667" y="1"/>
                  </a:moveTo>
                  <a:lnTo>
                    <a:pt x="400" y="268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6"/>
                  </a:lnTo>
                  <a:lnTo>
                    <a:pt x="2536" y="1202"/>
                  </a:lnTo>
                  <a:lnTo>
                    <a:pt x="2402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0" name="Google Shape;6590;p23"/>
            <p:cNvSpPr/>
            <p:nvPr/>
          </p:nvSpPr>
          <p:spPr>
            <a:xfrm>
              <a:off x="1480900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1" name="Google Shape;6591;p23"/>
            <p:cNvSpPr/>
            <p:nvPr/>
          </p:nvSpPr>
          <p:spPr>
            <a:xfrm>
              <a:off x="1941375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2" name="Google Shape;6592;p23"/>
            <p:cNvSpPr/>
            <p:nvPr/>
          </p:nvSpPr>
          <p:spPr>
            <a:xfrm>
              <a:off x="2401850" y="4619300"/>
              <a:ext cx="60100" cy="60100"/>
            </a:xfrm>
            <a:custGeom>
              <a:rect b="b" l="l" r="r" t="t"/>
              <a:pathLst>
                <a:path extrusionOk="0" h="2404" w="2404">
                  <a:moveTo>
                    <a:pt x="668" y="1"/>
                  </a:moveTo>
                  <a:lnTo>
                    <a:pt x="268" y="268"/>
                  </a:lnTo>
                  <a:lnTo>
                    <a:pt x="1" y="668"/>
                  </a:lnTo>
                  <a:lnTo>
                    <a:pt x="1" y="1202"/>
                  </a:lnTo>
                  <a:lnTo>
                    <a:pt x="1" y="1736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3" name="Google Shape;6593;p23"/>
            <p:cNvSpPr/>
            <p:nvPr/>
          </p:nvSpPr>
          <p:spPr>
            <a:xfrm>
              <a:off x="2859000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4" name="Google Shape;6594;p23"/>
            <p:cNvSpPr/>
            <p:nvPr/>
          </p:nvSpPr>
          <p:spPr>
            <a:xfrm>
              <a:off x="3319475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5" name="Google Shape;6595;p23"/>
            <p:cNvSpPr/>
            <p:nvPr/>
          </p:nvSpPr>
          <p:spPr>
            <a:xfrm>
              <a:off x="3779950" y="4619300"/>
              <a:ext cx="60075" cy="60100"/>
            </a:xfrm>
            <a:custGeom>
              <a:rect b="b" l="l" r="r" t="t"/>
              <a:pathLst>
                <a:path extrusionOk="0" h="2404" w="2403">
                  <a:moveTo>
                    <a:pt x="668" y="1"/>
                  </a:moveTo>
                  <a:lnTo>
                    <a:pt x="267" y="268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6" name="Google Shape;6596;p23"/>
            <p:cNvSpPr/>
            <p:nvPr/>
          </p:nvSpPr>
          <p:spPr>
            <a:xfrm>
              <a:off x="4237075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802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7" name="Google Shape;6597;p23"/>
            <p:cNvSpPr/>
            <p:nvPr/>
          </p:nvSpPr>
          <p:spPr>
            <a:xfrm>
              <a:off x="4697550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802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8" name="Google Shape;6598;p23"/>
            <p:cNvSpPr/>
            <p:nvPr/>
          </p:nvSpPr>
          <p:spPr>
            <a:xfrm>
              <a:off x="5154700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6"/>
                  </a:lnTo>
                  <a:lnTo>
                    <a:pt x="2536" y="1202"/>
                  </a:lnTo>
                  <a:lnTo>
                    <a:pt x="2536" y="668"/>
                  </a:lnTo>
                  <a:lnTo>
                    <a:pt x="2269" y="268"/>
                  </a:lnTo>
                  <a:lnTo>
                    <a:pt x="18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9" name="Google Shape;6599;p23"/>
            <p:cNvSpPr/>
            <p:nvPr/>
          </p:nvSpPr>
          <p:spPr>
            <a:xfrm>
              <a:off x="5615175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0" name="Google Shape;6600;p23"/>
            <p:cNvSpPr/>
            <p:nvPr/>
          </p:nvSpPr>
          <p:spPr>
            <a:xfrm>
              <a:off x="6075650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668" y="1"/>
                  </a:moveTo>
                  <a:lnTo>
                    <a:pt x="267" y="268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1" name="Google Shape;6601;p23"/>
            <p:cNvSpPr/>
            <p:nvPr/>
          </p:nvSpPr>
          <p:spPr>
            <a:xfrm>
              <a:off x="6532800" y="4619300"/>
              <a:ext cx="63400" cy="60100"/>
            </a:xfrm>
            <a:custGeom>
              <a:rect b="b" l="l" r="r" t="t"/>
              <a:pathLst>
                <a:path extrusionOk="0" h="2404" w="2536">
                  <a:moveTo>
                    <a:pt x="801" y="1"/>
                  </a:moveTo>
                  <a:lnTo>
                    <a:pt x="400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2" name="Google Shape;6602;p23"/>
            <p:cNvSpPr/>
            <p:nvPr/>
          </p:nvSpPr>
          <p:spPr>
            <a:xfrm>
              <a:off x="1023775" y="501637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201" y="1"/>
                  </a:moveTo>
                  <a:lnTo>
                    <a:pt x="667" y="134"/>
                  </a:lnTo>
                  <a:lnTo>
                    <a:pt x="400" y="401"/>
                  </a:lnTo>
                  <a:lnTo>
                    <a:pt x="0" y="802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400" y="2137"/>
                  </a:lnTo>
                  <a:lnTo>
                    <a:pt x="667" y="2403"/>
                  </a:lnTo>
                  <a:lnTo>
                    <a:pt x="1201" y="2537"/>
                  </a:lnTo>
                  <a:lnTo>
                    <a:pt x="1735" y="2403"/>
                  </a:lnTo>
                  <a:lnTo>
                    <a:pt x="2136" y="2137"/>
                  </a:lnTo>
                  <a:lnTo>
                    <a:pt x="2402" y="1736"/>
                  </a:lnTo>
                  <a:lnTo>
                    <a:pt x="2536" y="1202"/>
                  </a:lnTo>
                  <a:lnTo>
                    <a:pt x="2402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3" name="Google Shape;6603;p23"/>
            <p:cNvSpPr/>
            <p:nvPr/>
          </p:nvSpPr>
          <p:spPr>
            <a:xfrm>
              <a:off x="1480900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7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6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4" name="Google Shape;6604;p23"/>
            <p:cNvSpPr/>
            <p:nvPr/>
          </p:nvSpPr>
          <p:spPr>
            <a:xfrm>
              <a:off x="1941375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7"/>
                  </a:lnTo>
                  <a:lnTo>
                    <a:pt x="801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5" name="Google Shape;6605;p23"/>
            <p:cNvSpPr/>
            <p:nvPr/>
          </p:nvSpPr>
          <p:spPr>
            <a:xfrm>
              <a:off x="2401850" y="5016375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1202" y="1"/>
                  </a:moveTo>
                  <a:lnTo>
                    <a:pt x="668" y="134"/>
                  </a:lnTo>
                  <a:lnTo>
                    <a:pt x="268" y="401"/>
                  </a:lnTo>
                  <a:lnTo>
                    <a:pt x="1" y="802"/>
                  </a:lnTo>
                  <a:lnTo>
                    <a:pt x="1" y="1202"/>
                  </a:lnTo>
                  <a:lnTo>
                    <a:pt x="1" y="1736"/>
                  </a:lnTo>
                  <a:lnTo>
                    <a:pt x="268" y="2137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6" name="Google Shape;6606;p23"/>
            <p:cNvSpPr/>
            <p:nvPr/>
          </p:nvSpPr>
          <p:spPr>
            <a:xfrm>
              <a:off x="2859000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7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5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7" name="Google Shape;6607;p23"/>
            <p:cNvSpPr/>
            <p:nvPr/>
          </p:nvSpPr>
          <p:spPr>
            <a:xfrm>
              <a:off x="3319475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1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7"/>
                  </a:lnTo>
                  <a:lnTo>
                    <a:pt x="801" y="2403"/>
                  </a:lnTo>
                  <a:lnTo>
                    <a:pt x="1201" y="2537"/>
                  </a:lnTo>
                  <a:lnTo>
                    <a:pt x="1735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8" name="Google Shape;6608;p23"/>
            <p:cNvSpPr/>
            <p:nvPr/>
          </p:nvSpPr>
          <p:spPr>
            <a:xfrm>
              <a:off x="3779950" y="5016375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1202" y="1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2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7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5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9" name="Google Shape;6609;p23"/>
            <p:cNvSpPr/>
            <p:nvPr/>
          </p:nvSpPr>
          <p:spPr>
            <a:xfrm>
              <a:off x="4237075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6" y="1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7"/>
                  </a:lnTo>
                  <a:lnTo>
                    <a:pt x="802" y="2403"/>
                  </a:lnTo>
                  <a:lnTo>
                    <a:pt x="1336" y="2537"/>
                  </a:lnTo>
                  <a:lnTo>
                    <a:pt x="1736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0" name="Google Shape;6610;p23"/>
            <p:cNvSpPr/>
            <p:nvPr/>
          </p:nvSpPr>
          <p:spPr>
            <a:xfrm>
              <a:off x="4697550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7"/>
                  </a:lnTo>
                  <a:lnTo>
                    <a:pt x="802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1" name="Google Shape;6611;p23"/>
            <p:cNvSpPr/>
            <p:nvPr/>
          </p:nvSpPr>
          <p:spPr>
            <a:xfrm>
              <a:off x="5154700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7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869" y="2403"/>
                  </a:lnTo>
                  <a:lnTo>
                    <a:pt x="2269" y="2137"/>
                  </a:lnTo>
                  <a:lnTo>
                    <a:pt x="2536" y="1736"/>
                  </a:lnTo>
                  <a:lnTo>
                    <a:pt x="2536" y="1202"/>
                  </a:lnTo>
                  <a:lnTo>
                    <a:pt x="2536" y="802"/>
                  </a:lnTo>
                  <a:lnTo>
                    <a:pt x="2269" y="401"/>
                  </a:lnTo>
                  <a:lnTo>
                    <a:pt x="1869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2" name="Google Shape;6612;p23"/>
            <p:cNvSpPr/>
            <p:nvPr/>
          </p:nvSpPr>
          <p:spPr>
            <a:xfrm>
              <a:off x="5615175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7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6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3" name="Google Shape;6613;p23"/>
            <p:cNvSpPr/>
            <p:nvPr/>
          </p:nvSpPr>
          <p:spPr>
            <a:xfrm>
              <a:off x="6075650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2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7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4" name="Google Shape;6614;p23"/>
            <p:cNvSpPr/>
            <p:nvPr/>
          </p:nvSpPr>
          <p:spPr>
            <a:xfrm>
              <a:off x="6532800" y="501637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335" y="1"/>
                  </a:moveTo>
                  <a:lnTo>
                    <a:pt x="801" y="134"/>
                  </a:lnTo>
                  <a:lnTo>
                    <a:pt x="400" y="401"/>
                  </a:lnTo>
                  <a:lnTo>
                    <a:pt x="134" y="802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0" y="2137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5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5" name="Google Shape;6615;p23"/>
            <p:cNvSpPr/>
            <p:nvPr/>
          </p:nvSpPr>
          <p:spPr>
            <a:xfrm>
              <a:off x="1023775" y="5413475"/>
              <a:ext cx="63400" cy="63400"/>
            </a:xfrm>
            <a:custGeom>
              <a:rect b="b" l="l" r="r" t="t"/>
              <a:pathLst>
                <a:path extrusionOk="0" h="2536" w="2536">
                  <a:moveTo>
                    <a:pt x="1201" y="0"/>
                  </a:moveTo>
                  <a:lnTo>
                    <a:pt x="667" y="134"/>
                  </a:lnTo>
                  <a:lnTo>
                    <a:pt x="400" y="400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5"/>
                  </a:lnTo>
                  <a:lnTo>
                    <a:pt x="2536" y="1335"/>
                  </a:lnTo>
                  <a:lnTo>
                    <a:pt x="2402" y="801"/>
                  </a:lnTo>
                  <a:lnTo>
                    <a:pt x="2136" y="400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6" name="Google Shape;6616;p23"/>
            <p:cNvSpPr/>
            <p:nvPr/>
          </p:nvSpPr>
          <p:spPr>
            <a:xfrm>
              <a:off x="1480900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5" y="0"/>
                  </a:moveTo>
                  <a:lnTo>
                    <a:pt x="801" y="134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7" name="Google Shape;6617;p23"/>
            <p:cNvSpPr/>
            <p:nvPr/>
          </p:nvSpPr>
          <p:spPr>
            <a:xfrm>
              <a:off x="1941375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202" y="0"/>
                  </a:moveTo>
                  <a:lnTo>
                    <a:pt x="801" y="134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8" name="Google Shape;6618;p23"/>
            <p:cNvSpPr/>
            <p:nvPr/>
          </p:nvSpPr>
          <p:spPr>
            <a:xfrm>
              <a:off x="2401850" y="5413475"/>
              <a:ext cx="60100" cy="63400"/>
            </a:xfrm>
            <a:custGeom>
              <a:rect b="b" l="l" r="r" t="t"/>
              <a:pathLst>
                <a:path extrusionOk="0" h="2536" w="2404">
                  <a:moveTo>
                    <a:pt x="1202" y="0"/>
                  </a:moveTo>
                  <a:lnTo>
                    <a:pt x="668" y="134"/>
                  </a:lnTo>
                  <a:lnTo>
                    <a:pt x="268" y="400"/>
                  </a:lnTo>
                  <a:lnTo>
                    <a:pt x="1" y="801"/>
                  </a:lnTo>
                  <a:lnTo>
                    <a:pt x="1" y="1335"/>
                  </a:lnTo>
                  <a:lnTo>
                    <a:pt x="1" y="1735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9" name="Google Shape;6619;p23"/>
            <p:cNvSpPr/>
            <p:nvPr/>
          </p:nvSpPr>
          <p:spPr>
            <a:xfrm>
              <a:off x="2859000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5" y="0"/>
                  </a:moveTo>
                  <a:lnTo>
                    <a:pt x="801" y="134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0" name="Google Shape;6620;p23"/>
            <p:cNvSpPr/>
            <p:nvPr/>
          </p:nvSpPr>
          <p:spPr>
            <a:xfrm>
              <a:off x="3319475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201" y="0"/>
                  </a:moveTo>
                  <a:lnTo>
                    <a:pt x="801" y="134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1" name="Google Shape;6621;p23"/>
            <p:cNvSpPr/>
            <p:nvPr/>
          </p:nvSpPr>
          <p:spPr>
            <a:xfrm>
              <a:off x="3779950" y="5413475"/>
              <a:ext cx="60075" cy="63400"/>
            </a:xfrm>
            <a:custGeom>
              <a:rect b="b" l="l" r="r" t="t"/>
              <a:pathLst>
                <a:path extrusionOk="0" h="2536" w="2403">
                  <a:moveTo>
                    <a:pt x="1202" y="0"/>
                  </a:moveTo>
                  <a:lnTo>
                    <a:pt x="668" y="134"/>
                  </a:lnTo>
                  <a:lnTo>
                    <a:pt x="267" y="400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5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2" name="Google Shape;6622;p23"/>
            <p:cNvSpPr/>
            <p:nvPr/>
          </p:nvSpPr>
          <p:spPr>
            <a:xfrm>
              <a:off x="4237075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6" y="0"/>
                  </a:moveTo>
                  <a:lnTo>
                    <a:pt x="802" y="134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4"/>
                  </a:lnTo>
                  <a:lnTo>
                    <a:pt x="13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3" name="Google Shape;6623;p23"/>
            <p:cNvSpPr/>
            <p:nvPr/>
          </p:nvSpPr>
          <p:spPr>
            <a:xfrm>
              <a:off x="4697550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202" y="0"/>
                  </a:moveTo>
                  <a:lnTo>
                    <a:pt x="802" y="134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4" name="Google Shape;6624;p23"/>
            <p:cNvSpPr/>
            <p:nvPr/>
          </p:nvSpPr>
          <p:spPr>
            <a:xfrm>
              <a:off x="5154700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5" y="0"/>
                  </a:moveTo>
                  <a:lnTo>
                    <a:pt x="801" y="134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5"/>
                  </a:lnTo>
                  <a:lnTo>
                    <a:pt x="2536" y="1335"/>
                  </a:lnTo>
                  <a:lnTo>
                    <a:pt x="2536" y="801"/>
                  </a:lnTo>
                  <a:lnTo>
                    <a:pt x="2269" y="400"/>
                  </a:lnTo>
                  <a:lnTo>
                    <a:pt x="1869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5" name="Google Shape;6625;p23"/>
            <p:cNvSpPr/>
            <p:nvPr/>
          </p:nvSpPr>
          <p:spPr>
            <a:xfrm>
              <a:off x="5615175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5" y="0"/>
                  </a:moveTo>
                  <a:lnTo>
                    <a:pt x="801" y="134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6" name="Google Shape;6626;p23"/>
            <p:cNvSpPr/>
            <p:nvPr/>
          </p:nvSpPr>
          <p:spPr>
            <a:xfrm>
              <a:off x="6075650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202" y="0"/>
                  </a:moveTo>
                  <a:lnTo>
                    <a:pt x="668" y="134"/>
                  </a:lnTo>
                  <a:lnTo>
                    <a:pt x="267" y="400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7" name="Google Shape;6627;p23"/>
            <p:cNvSpPr/>
            <p:nvPr/>
          </p:nvSpPr>
          <p:spPr>
            <a:xfrm>
              <a:off x="6532800" y="5413475"/>
              <a:ext cx="63400" cy="63400"/>
            </a:xfrm>
            <a:custGeom>
              <a:rect b="b" l="l" r="r" t="t"/>
              <a:pathLst>
                <a:path extrusionOk="0" h="2536" w="2536">
                  <a:moveTo>
                    <a:pt x="1335" y="0"/>
                  </a:moveTo>
                  <a:lnTo>
                    <a:pt x="801" y="134"/>
                  </a:lnTo>
                  <a:lnTo>
                    <a:pt x="400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6628" name="Google Shape;6628;p23"/>
          <p:cNvCxnSpPr/>
          <p:nvPr/>
        </p:nvCxnSpPr>
        <p:spPr>
          <a:xfrm flipH="1">
            <a:off x="-997025" y="508750"/>
            <a:ext cx="1905600" cy="1903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6629" name="Google Shape;662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-9327358">
            <a:off x="-1546130" y="2835954"/>
            <a:ext cx="2661868" cy="1992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6630" name="Google Shape;6630;p23"/>
          <p:cNvPicPr preferRelativeResize="0"/>
          <p:nvPr/>
        </p:nvPicPr>
        <p:blipFill rotWithShape="1">
          <a:blip r:embed="rId4">
            <a:alphaModFix/>
          </a:blip>
          <a:srcRect b="26454" l="0" r="68188" t="0"/>
          <a:stretch/>
        </p:blipFill>
        <p:spPr>
          <a:xfrm flipH="1" rot="3036680">
            <a:off x="7997525" y="35618"/>
            <a:ext cx="2296203" cy="1576299"/>
          </a:xfrm>
          <a:prstGeom prst="rect">
            <a:avLst/>
          </a:prstGeom>
          <a:noFill/>
          <a:ln>
            <a:noFill/>
          </a:ln>
        </p:spPr>
      </p:pic>
      <p:sp>
        <p:nvSpPr>
          <p:cNvPr id="6631" name="Google Shape;6631;p23"/>
          <p:cNvSpPr txBox="1"/>
          <p:nvPr>
            <p:ph hasCustomPrompt="1" idx="2" type="title"/>
          </p:nvPr>
        </p:nvSpPr>
        <p:spPr>
          <a:xfrm>
            <a:off x="6496025" y="3671480"/>
            <a:ext cx="1236000" cy="45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20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6632" name="Google Shape;6632;p23"/>
          <p:cNvSpPr txBox="1"/>
          <p:nvPr>
            <p:ph idx="3" type="title"/>
          </p:nvPr>
        </p:nvSpPr>
        <p:spPr>
          <a:xfrm>
            <a:off x="911117" y="1614580"/>
            <a:ext cx="3481800" cy="33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b="1" sz="20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6633" name="Google Shape;6633;p23"/>
          <p:cNvSpPr txBox="1"/>
          <p:nvPr>
            <p:ph idx="1" type="subTitle"/>
          </p:nvPr>
        </p:nvSpPr>
        <p:spPr>
          <a:xfrm>
            <a:off x="911117" y="1934865"/>
            <a:ext cx="3481800" cy="28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  <p:sp>
        <p:nvSpPr>
          <p:cNvPr id="6634" name="Google Shape;6634;p23"/>
          <p:cNvSpPr txBox="1"/>
          <p:nvPr>
            <p:ph idx="4" type="title"/>
          </p:nvPr>
        </p:nvSpPr>
        <p:spPr>
          <a:xfrm>
            <a:off x="911025" y="2606787"/>
            <a:ext cx="3481800" cy="33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b="1" sz="20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6635" name="Google Shape;6635;p23"/>
          <p:cNvSpPr txBox="1"/>
          <p:nvPr>
            <p:ph idx="5" type="subTitle"/>
          </p:nvPr>
        </p:nvSpPr>
        <p:spPr>
          <a:xfrm>
            <a:off x="911025" y="2927072"/>
            <a:ext cx="3481800" cy="28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  <p:sp>
        <p:nvSpPr>
          <p:cNvPr id="6636" name="Google Shape;6636;p23"/>
          <p:cNvSpPr txBox="1"/>
          <p:nvPr>
            <p:ph idx="6" type="title"/>
          </p:nvPr>
        </p:nvSpPr>
        <p:spPr>
          <a:xfrm>
            <a:off x="911118" y="3594426"/>
            <a:ext cx="3481800" cy="33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b="1" sz="20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6637" name="Google Shape;6637;p23"/>
          <p:cNvSpPr txBox="1"/>
          <p:nvPr>
            <p:ph idx="7" type="subTitle"/>
          </p:nvPr>
        </p:nvSpPr>
        <p:spPr>
          <a:xfrm>
            <a:off x="911119" y="3914711"/>
            <a:ext cx="3481800" cy="28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  <p:sp>
        <p:nvSpPr>
          <p:cNvPr id="6638" name="Google Shape;6638;p23"/>
          <p:cNvSpPr txBox="1"/>
          <p:nvPr>
            <p:ph hasCustomPrompt="1" idx="8" type="title"/>
          </p:nvPr>
        </p:nvSpPr>
        <p:spPr>
          <a:xfrm>
            <a:off x="6496025" y="2694600"/>
            <a:ext cx="1236000" cy="45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20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6639" name="Google Shape;6639;p23"/>
          <p:cNvSpPr txBox="1"/>
          <p:nvPr>
            <p:ph hasCustomPrompt="1" idx="9" type="title"/>
          </p:nvPr>
        </p:nvSpPr>
        <p:spPr>
          <a:xfrm>
            <a:off x="6496025" y="1696975"/>
            <a:ext cx="1236000" cy="45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20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40" name="Shape 6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41" name="Google Shape;6641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6642" name="Google Shape;6642;p24"/>
          <p:cNvSpPr txBox="1"/>
          <p:nvPr>
            <p:ph type="title"/>
          </p:nvPr>
        </p:nvSpPr>
        <p:spPr>
          <a:xfrm>
            <a:off x="4506559" y="1814950"/>
            <a:ext cx="3921000" cy="157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46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643" name="Google Shape;6643;p24"/>
          <p:cNvSpPr txBox="1"/>
          <p:nvPr>
            <p:ph hasCustomPrompt="1" idx="2" type="title"/>
          </p:nvPr>
        </p:nvSpPr>
        <p:spPr>
          <a:xfrm>
            <a:off x="7370584" y="815875"/>
            <a:ext cx="1056900" cy="77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46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6644" name="Google Shape;6644;p24"/>
          <p:cNvSpPr txBox="1"/>
          <p:nvPr>
            <p:ph idx="1" type="subTitle"/>
          </p:nvPr>
        </p:nvSpPr>
        <p:spPr>
          <a:xfrm>
            <a:off x="5346484" y="3602925"/>
            <a:ext cx="3081000" cy="7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/>
            </a:lvl1pPr>
            <a:lvl2pPr lvl="1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2pPr>
            <a:lvl3pPr lvl="2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  <p:pic>
        <p:nvPicPr>
          <p:cNvPr id="6645" name="Google Shape;6645;p24"/>
          <p:cNvPicPr preferRelativeResize="0"/>
          <p:nvPr/>
        </p:nvPicPr>
        <p:blipFill rotWithShape="1">
          <a:blip r:embed="rId3">
            <a:alphaModFix/>
          </a:blip>
          <a:srcRect b="26454" l="0" r="68188" t="0"/>
          <a:stretch/>
        </p:blipFill>
        <p:spPr>
          <a:xfrm rot="7763320">
            <a:off x="7856137" y="4275201"/>
            <a:ext cx="2296203" cy="1576299"/>
          </a:xfrm>
          <a:prstGeom prst="rect">
            <a:avLst/>
          </a:prstGeom>
          <a:noFill/>
          <a:ln>
            <a:noFill/>
          </a:ln>
        </p:spPr>
      </p:pic>
      <p:sp>
        <p:nvSpPr>
          <p:cNvPr id="6646" name="Google Shape;6646;p24"/>
          <p:cNvSpPr/>
          <p:nvPr/>
        </p:nvSpPr>
        <p:spPr>
          <a:xfrm>
            <a:off x="-1051100" y="1195125"/>
            <a:ext cx="3121200" cy="31212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647" name="Google Shape;6647;p24"/>
          <p:cNvCxnSpPr/>
          <p:nvPr/>
        </p:nvCxnSpPr>
        <p:spPr>
          <a:xfrm flipH="1">
            <a:off x="2335800" y="4316325"/>
            <a:ext cx="1905600" cy="1903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648" name="Google Shape;6648;p24"/>
          <p:cNvSpPr/>
          <p:nvPr/>
        </p:nvSpPr>
        <p:spPr>
          <a:xfrm>
            <a:off x="8655525" y="-1188350"/>
            <a:ext cx="1385400" cy="30033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649" name="Google Shape;6649;p24"/>
          <p:cNvCxnSpPr/>
          <p:nvPr/>
        </p:nvCxnSpPr>
        <p:spPr>
          <a:xfrm flipH="1">
            <a:off x="4403025" y="-1016800"/>
            <a:ext cx="1905600" cy="1903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6650" name="Google Shape;6650;p24"/>
          <p:cNvGrpSpPr/>
          <p:nvPr/>
        </p:nvGrpSpPr>
        <p:grpSpPr>
          <a:xfrm>
            <a:off x="5901124" y="4609541"/>
            <a:ext cx="1934189" cy="1818370"/>
            <a:chOff x="1023775" y="238125"/>
            <a:chExt cx="5572425" cy="5238750"/>
          </a:xfrm>
        </p:grpSpPr>
        <p:sp>
          <p:nvSpPr>
            <p:cNvPr id="6651" name="Google Shape;6651;p24"/>
            <p:cNvSpPr/>
            <p:nvPr/>
          </p:nvSpPr>
          <p:spPr>
            <a:xfrm>
              <a:off x="1023775" y="238125"/>
              <a:ext cx="63400" cy="63400"/>
            </a:xfrm>
            <a:custGeom>
              <a:rect b="b" l="l" r="r" t="t"/>
              <a:pathLst>
                <a:path extrusionOk="0" h="2536" w="2536">
                  <a:moveTo>
                    <a:pt x="1201" y="0"/>
                  </a:moveTo>
                  <a:lnTo>
                    <a:pt x="667" y="133"/>
                  </a:lnTo>
                  <a:lnTo>
                    <a:pt x="400" y="400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400" y="2136"/>
                  </a:lnTo>
                  <a:lnTo>
                    <a:pt x="667" y="2402"/>
                  </a:lnTo>
                  <a:lnTo>
                    <a:pt x="1201" y="2536"/>
                  </a:lnTo>
                  <a:lnTo>
                    <a:pt x="1735" y="2402"/>
                  </a:lnTo>
                  <a:lnTo>
                    <a:pt x="2136" y="2136"/>
                  </a:lnTo>
                  <a:lnTo>
                    <a:pt x="2402" y="1735"/>
                  </a:lnTo>
                  <a:lnTo>
                    <a:pt x="2536" y="1335"/>
                  </a:lnTo>
                  <a:lnTo>
                    <a:pt x="2402" y="801"/>
                  </a:lnTo>
                  <a:lnTo>
                    <a:pt x="2136" y="400"/>
                  </a:lnTo>
                  <a:lnTo>
                    <a:pt x="1735" y="133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2" name="Google Shape;6652;p24"/>
            <p:cNvSpPr/>
            <p:nvPr/>
          </p:nvSpPr>
          <p:spPr>
            <a:xfrm>
              <a:off x="1480900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5" y="0"/>
                  </a:moveTo>
                  <a:lnTo>
                    <a:pt x="801" y="133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2"/>
                  </a:lnTo>
                  <a:lnTo>
                    <a:pt x="1335" y="2536"/>
                  </a:lnTo>
                  <a:lnTo>
                    <a:pt x="1736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3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3" name="Google Shape;6653;p24"/>
            <p:cNvSpPr/>
            <p:nvPr/>
          </p:nvSpPr>
          <p:spPr>
            <a:xfrm>
              <a:off x="1941375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202" y="0"/>
                  </a:moveTo>
                  <a:lnTo>
                    <a:pt x="801" y="133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2"/>
                  </a:lnTo>
                  <a:lnTo>
                    <a:pt x="1202" y="2536"/>
                  </a:lnTo>
                  <a:lnTo>
                    <a:pt x="1736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3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4" name="Google Shape;6654;p24"/>
            <p:cNvSpPr/>
            <p:nvPr/>
          </p:nvSpPr>
          <p:spPr>
            <a:xfrm>
              <a:off x="2401850" y="238125"/>
              <a:ext cx="60100" cy="63400"/>
            </a:xfrm>
            <a:custGeom>
              <a:rect b="b" l="l" r="r" t="t"/>
              <a:pathLst>
                <a:path extrusionOk="0" h="2536" w="2404">
                  <a:moveTo>
                    <a:pt x="1202" y="0"/>
                  </a:moveTo>
                  <a:lnTo>
                    <a:pt x="668" y="133"/>
                  </a:lnTo>
                  <a:lnTo>
                    <a:pt x="268" y="400"/>
                  </a:lnTo>
                  <a:lnTo>
                    <a:pt x="1" y="801"/>
                  </a:lnTo>
                  <a:lnTo>
                    <a:pt x="1" y="1335"/>
                  </a:lnTo>
                  <a:lnTo>
                    <a:pt x="1" y="1735"/>
                  </a:lnTo>
                  <a:lnTo>
                    <a:pt x="268" y="2136"/>
                  </a:lnTo>
                  <a:lnTo>
                    <a:pt x="668" y="2402"/>
                  </a:lnTo>
                  <a:lnTo>
                    <a:pt x="1202" y="2536"/>
                  </a:lnTo>
                  <a:lnTo>
                    <a:pt x="1736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3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5" name="Google Shape;6655;p24"/>
            <p:cNvSpPr/>
            <p:nvPr/>
          </p:nvSpPr>
          <p:spPr>
            <a:xfrm>
              <a:off x="2859000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5" y="0"/>
                  </a:moveTo>
                  <a:lnTo>
                    <a:pt x="801" y="133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2"/>
                  </a:lnTo>
                  <a:lnTo>
                    <a:pt x="1335" y="2536"/>
                  </a:lnTo>
                  <a:lnTo>
                    <a:pt x="1735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5" y="133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6" name="Google Shape;6656;p24"/>
            <p:cNvSpPr/>
            <p:nvPr/>
          </p:nvSpPr>
          <p:spPr>
            <a:xfrm>
              <a:off x="3319475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201" y="0"/>
                  </a:moveTo>
                  <a:lnTo>
                    <a:pt x="801" y="133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2"/>
                  </a:lnTo>
                  <a:lnTo>
                    <a:pt x="1201" y="2536"/>
                  </a:lnTo>
                  <a:lnTo>
                    <a:pt x="1735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5" y="133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7" name="Google Shape;6657;p24"/>
            <p:cNvSpPr/>
            <p:nvPr/>
          </p:nvSpPr>
          <p:spPr>
            <a:xfrm>
              <a:off x="3779950" y="238125"/>
              <a:ext cx="60075" cy="63400"/>
            </a:xfrm>
            <a:custGeom>
              <a:rect b="b" l="l" r="r" t="t"/>
              <a:pathLst>
                <a:path extrusionOk="0" h="2536" w="2403">
                  <a:moveTo>
                    <a:pt x="1202" y="0"/>
                  </a:moveTo>
                  <a:lnTo>
                    <a:pt x="668" y="133"/>
                  </a:lnTo>
                  <a:lnTo>
                    <a:pt x="267" y="400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2"/>
                  </a:lnTo>
                  <a:lnTo>
                    <a:pt x="1202" y="2536"/>
                  </a:lnTo>
                  <a:lnTo>
                    <a:pt x="1735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5" y="133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8" name="Google Shape;6658;p24"/>
            <p:cNvSpPr/>
            <p:nvPr/>
          </p:nvSpPr>
          <p:spPr>
            <a:xfrm>
              <a:off x="4237075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6" y="0"/>
                  </a:moveTo>
                  <a:lnTo>
                    <a:pt x="802" y="133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2"/>
                  </a:lnTo>
                  <a:lnTo>
                    <a:pt x="1336" y="2536"/>
                  </a:lnTo>
                  <a:lnTo>
                    <a:pt x="1736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3"/>
                  </a:lnTo>
                  <a:lnTo>
                    <a:pt x="13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9" name="Google Shape;6659;p24"/>
            <p:cNvSpPr/>
            <p:nvPr/>
          </p:nvSpPr>
          <p:spPr>
            <a:xfrm>
              <a:off x="4697550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202" y="0"/>
                  </a:moveTo>
                  <a:lnTo>
                    <a:pt x="802" y="133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2"/>
                  </a:lnTo>
                  <a:lnTo>
                    <a:pt x="1202" y="2536"/>
                  </a:lnTo>
                  <a:lnTo>
                    <a:pt x="1736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3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0" name="Google Shape;6660;p24"/>
            <p:cNvSpPr/>
            <p:nvPr/>
          </p:nvSpPr>
          <p:spPr>
            <a:xfrm>
              <a:off x="5154700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5" y="0"/>
                  </a:moveTo>
                  <a:lnTo>
                    <a:pt x="801" y="133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2"/>
                  </a:lnTo>
                  <a:lnTo>
                    <a:pt x="1335" y="2536"/>
                  </a:lnTo>
                  <a:lnTo>
                    <a:pt x="1869" y="2402"/>
                  </a:lnTo>
                  <a:lnTo>
                    <a:pt x="2269" y="2136"/>
                  </a:lnTo>
                  <a:lnTo>
                    <a:pt x="2536" y="1735"/>
                  </a:lnTo>
                  <a:lnTo>
                    <a:pt x="2536" y="1335"/>
                  </a:lnTo>
                  <a:lnTo>
                    <a:pt x="2536" y="801"/>
                  </a:lnTo>
                  <a:lnTo>
                    <a:pt x="2269" y="400"/>
                  </a:lnTo>
                  <a:lnTo>
                    <a:pt x="1869" y="133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1" name="Google Shape;6661;p24"/>
            <p:cNvSpPr/>
            <p:nvPr/>
          </p:nvSpPr>
          <p:spPr>
            <a:xfrm>
              <a:off x="5615175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5" y="0"/>
                  </a:moveTo>
                  <a:lnTo>
                    <a:pt x="801" y="133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2"/>
                  </a:lnTo>
                  <a:lnTo>
                    <a:pt x="1335" y="2536"/>
                  </a:lnTo>
                  <a:lnTo>
                    <a:pt x="1736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3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2" name="Google Shape;6662;p24"/>
            <p:cNvSpPr/>
            <p:nvPr/>
          </p:nvSpPr>
          <p:spPr>
            <a:xfrm>
              <a:off x="6075650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202" y="0"/>
                  </a:moveTo>
                  <a:lnTo>
                    <a:pt x="668" y="133"/>
                  </a:lnTo>
                  <a:lnTo>
                    <a:pt x="267" y="400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2"/>
                  </a:lnTo>
                  <a:lnTo>
                    <a:pt x="1202" y="2536"/>
                  </a:lnTo>
                  <a:lnTo>
                    <a:pt x="1736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3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3" name="Google Shape;6663;p24"/>
            <p:cNvSpPr/>
            <p:nvPr/>
          </p:nvSpPr>
          <p:spPr>
            <a:xfrm>
              <a:off x="6532800" y="238125"/>
              <a:ext cx="63400" cy="63400"/>
            </a:xfrm>
            <a:custGeom>
              <a:rect b="b" l="l" r="r" t="t"/>
              <a:pathLst>
                <a:path extrusionOk="0" h="2536" w="2536">
                  <a:moveTo>
                    <a:pt x="1335" y="0"/>
                  </a:moveTo>
                  <a:lnTo>
                    <a:pt x="801" y="133"/>
                  </a:lnTo>
                  <a:lnTo>
                    <a:pt x="400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0" y="2136"/>
                  </a:lnTo>
                  <a:lnTo>
                    <a:pt x="801" y="2402"/>
                  </a:lnTo>
                  <a:lnTo>
                    <a:pt x="1335" y="2536"/>
                  </a:lnTo>
                  <a:lnTo>
                    <a:pt x="1735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5" y="133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4" name="Google Shape;6664;p24"/>
            <p:cNvSpPr/>
            <p:nvPr/>
          </p:nvSpPr>
          <p:spPr>
            <a:xfrm>
              <a:off x="1023775" y="63852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667" y="1"/>
                  </a:moveTo>
                  <a:lnTo>
                    <a:pt x="400" y="268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6"/>
                  </a:lnTo>
                  <a:lnTo>
                    <a:pt x="2536" y="1202"/>
                  </a:lnTo>
                  <a:lnTo>
                    <a:pt x="2402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5" name="Google Shape;6665;p24"/>
            <p:cNvSpPr/>
            <p:nvPr/>
          </p:nvSpPr>
          <p:spPr>
            <a:xfrm>
              <a:off x="1480900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6" name="Google Shape;6666;p24"/>
            <p:cNvSpPr/>
            <p:nvPr/>
          </p:nvSpPr>
          <p:spPr>
            <a:xfrm>
              <a:off x="1941375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7" name="Google Shape;6667;p24"/>
            <p:cNvSpPr/>
            <p:nvPr/>
          </p:nvSpPr>
          <p:spPr>
            <a:xfrm>
              <a:off x="2401850" y="638525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668" y="1"/>
                  </a:moveTo>
                  <a:lnTo>
                    <a:pt x="268" y="268"/>
                  </a:lnTo>
                  <a:lnTo>
                    <a:pt x="1" y="668"/>
                  </a:lnTo>
                  <a:lnTo>
                    <a:pt x="1" y="1202"/>
                  </a:lnTo>
                  <a:lnTo>
                    <a:pt x="1" y="1736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8" name="Google Shape;6668;p24"/>
            <p:cNvSpPr/>
            <p:nvPr/>
          </p:nvSpPr>
          <p:spPr>
            <a:xfrm>
              <a:off x="2859000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9" name="Google Shape;6669;p24"/>
            <p:cNvSpPr/>
            <p:nvPr/>
          </p:nvSpPr>
          <p:spPr>
            <a:xfrm>
              <a:off x="3319475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0" name="Google Shape;6670;p24"/>
            <p:cNvSpPr/>
            <p:nvPr/>
          </p:nvSpPr>
          <p:spPr>
            <a:xfrm>
              <a:off x="3779950" y="638525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668" y="1"/>
                  </a:moveTo>
                  <a:lnTo>
                    <a:pt x="267" y="268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1" name="Google Shape;6671;p24"/>
            <p:cNvSpPr/>
            <p:nvPr/>
          </p:nvSpPr>
          <p:spPr>
            <a:xfrm>
              <a:off x="4237075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2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2" name="Google Shape;6672;p24"/>
            <p:cNvSpPr/>
            <p:nvPr/>
          </p:nvSpPr>
          <p:spPr>
            <a:xfrm>
              <a:off x="4697550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2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3" name="Google Shape;6673;p24"/>
            <p:cNvSpPr/>
            <p:nvPr/>
          </p:nvSpPr>
          <p:spPr>
            <a:xfrm>
              <a:off x="5154700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6"/>
                  </a:lnTo>
                  <a:lnTo>
                    <a:pt x="2536" y="1202"/>
                  </a:lnTo>
                  <a:lnTo>
                    <a:pt x="2536" y="668"/>
                  </a:lnTo>
                  <a:lnTo>
                    <a:pt x="2269" y="268"/>
                  </a:lnTo>
                  <a:lnTo>
                    <a:pt x="18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4" name="Google Shape;6674;p24"/>
            <p:cNvSpPr/>
            <p:nvPr/>
          </p:nvSpPr>
          <p:spPr>
            <a:xfrm>
              <a:off x="5615175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5" name="Google Shape;6675;p24"/>
            <p:cNvSpPr/>
            <p:nvPr/>
          </p:nvSpPr>
          <p:spPr>
            <a:xfrm>
              <a:off x="6075650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668" y="1"/>
                  </a:moveTo>
                  <a:lnTo>
                    <a:pt x="267" y="268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6" name="Google Shape;6676;p24"/>
            <p:cNvSpPr/>
            <p:nvPr/>
          </p:nvSpPr>
          <p:spPr>
            <a:xfrm>
              <a:off x="6532800" y="63852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801" y="1"/>
                  </a:moveTo>
                  <a:lnTo>
                    <a:pt x="400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7" name="Google Shape;6677;p24"/>
            <p:cNvSpPr/>
            <p:nvPr/>
          </p:nvSpPr>
          <p:spPr>
            <a:xfrm>
              <a:off x="1023775" y="1035600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201" y="1"/>
                  </a:moveTo>
                  <a:lnTo>
                    <a:pt x="667" y="134"/>
                  </a:lnTo>
                  <a:lnTo>
                    <a:pt x="400" y="401"/>
                  </a:lnTo>
                  <a:lnTo>
                    <a:pt x="0" y="801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6"/>
                  </a:lnTo>
                  <a:lnTo>
                    <a:pt x="2536" y="1202"/>
                  </a:lnTo>
                  <a:lnTo>
                    <a:pt x="2402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8" name="Google Shape;6678;p24"/>
            <p:cNvSpPr/>
            <p:nvPr/>
          </p:nvSpPr>
          <p:spPr>
            <a:xfrm>
              <a:off x="1480900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9" name="Google Shape;6679;p24"/>
            <p:cNvSpPr/>
            <p:nvPr/>
          </p:nvSpPr>
          <p:spPr>
            <a:xfrm>
              <a:off x="1941375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0" name="Google Shape;6680;p24"/>
            <p:cNvSpPr/>
            <p:nvPr/>
          </p:nvSpPr>
          <p:spPr>
            <a:xfrm>
              <a:off x="2401850" y="1035600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1202" y="1"/>
                  </a:moveTo>
                  <a:lnTo>
                    <a:pt x="668" y="134"/>
                  </a:lnTo>
                  <a:lnTo>
                    <a:pt x="268" y="401"/>
                  </a:lnTo>
                  <a:lnTo>
                    <a:pt x="1" y="801"/>
                  </a:lnTo>
                  <a:lnTo>
                    <a:pt x="1" y="1202"/>
                  </a:lnTo>
                  <a:lnTo>
                    <a:pt x="1" y="1736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1" name="Google Shape;6681;p24"/>
            <p:cNvSpPr/>
            <p:nvPr/>
          </p:nvSpPr>
          <p:spPr>
            <a:xfrm>
              <a:off x="2859000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2" name="Google Shape;6682;p24"/>
            <p:cNvSpPr/>
            <p:nvPr/>
          </p:nvSpPr>
          <p:spPr>
            <a:xfrm>
              <a:off x="3319475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1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3" name="Google Shape;6683;p24"/>
            <p:cNvSpPr/>
            <p:nvPr/>
          </p:nvSpPr>
          <p:spPr>
            <a:xfrm>
              <a:off x="3779950" y="1035600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1202" y="1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4" name="Google Shape;6684;p24"/>
            <p:cNvSpPr/>
            <p:nvPr/>
          </p:nvSpPr>
          <p:spPr>
            <a:xfrm>
              <a:off x="4237075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6" y="1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5" name="Google Shape;6685;p24"/>
            <p:cNvSpPr/>
            <p:nvPr/>
          </p:nvSpPr>
          <p:spPr>
            <a:xfrm>
              <a:off x="4697550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6" name="Google Shape;6686;p24"/>
            <p:cNvSpPr/>
            <p:nvPr/>
          </p:nvSpPr>
          <p:spPr>
            <a:xfrm>
              <a:off x="5154700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6"/>
                  </a:lnTo>
                  <a:lnTo>
                    <a:pt x="2536" y="1202"/>
                  </a:lnTo>
                  <a:lnTo>
                    <a:pt x="2536" y="801"/>
                  </a:lnTo>
                  <a:lnTo>
                    <a:pt x="2269" y="401"/>
                  </a:lnTo>
                  <a:lnTo>
                    <a:pt x="1869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7" name="Google Shape;6687;p24"/>
            <p:cNvSpPr/>
            <p:nvPr/>
          </p:nvSpPr>
          <p:spPr>
            <a:xfrm>
              <a:off x="5615175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8" name="Google Shape;6688;p24"/>
            <p:cNvSpPr/>
            <p:nvPr/>
          </p:nvSpPr>
          <p:spPr>
            <a:xfrm>
              <a:off x="6075650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9" name="Google Shape;6689;p24"/>
            <p:cNvSpPr/>
            <p:nvPr/>
          </p:nvSpPr>
          <p:spPr>
            <a:xfrm>
              <a:off x="6532800" y="1035600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335" y="1"/>
                  </a:moveTo>
                  <a:lnTo>
                    <a:pt x="801" y="134"/>
                  </a:lnTo>
                  <a:lnTo>
                    <a:pt x="400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0" name="Google Shape;6690;p24"/>
            <p:cNvSpPr/>
            <p:nvPr/>
          </p:nvSpPr>
          <p:spPr>
            <a:xfrm>
              <a:off x="1023775" y="143267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201" y="1"/>
                  </a:moveTo>
                  <a:lnTo>
                    <a:pt x="667" y="134"/>
                  </a:lnTo>
                  <a:lnTo>
                    <a:pt x="400" y="401"/>
                  </a:lnTo>
                  <a:lnTo>
                    <a:pt x="0" y="802"/>
                  </a:lnTo>
                  <a:lnTo>
                    <a:pt x="0" y="1335"/>
                  </a:lnTo>
                  <a:lnTo>
                    <a:pt x="0" y="1736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6"/>
                  </a:lnTo>
                  <a:lnTo>
                    <a:pt x="2536" y="1335"/>
                  </a:lnTo>
                  <a:lnTo>
                    <a:pt x="2402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1" name="Google Shape;6691;p24"/>
            <p:cNvSpPr/>
            <p:nvPr/>
          </p:nvSpPr>
          <p:spPr>
            <a:xfrm>
              <a:off x="1480900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1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2" name="Google Shape;6692;p24"/>
            <p:cNvSpPr/>
            <p:nvPr/>
          </p:nvSpPr>
          <p:spPr>
            <a:xfrm>
              <a:off x="1941375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1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3" name="Google Shape;6693;p24"/>
            <p:cNvSpPr/>
            <p:nvPr/>
          </p:nvSpPr>
          <p:spPr>
            <a:xfrm>
              <a:off x="2401850" y="1432675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1202" y="1"/>
                  </a:moveTo>
                  <a:lnTo>
                    <a:pt x="668" y="134"/>
                  </a:lnTo>
                  <a:lnTo>
                    <a:pt x="268" y="401"/>
                  </a:lnTo>
                  <a:lnTo>
                    <a:pt x="1" y="802"/>
                  </a:lnTo>
                  <a:lnTo>
                    <a:pt x="1" y="1335"/>
                  </a:lnTo>
                  <a:lnTo>
                    <a:pt x="1" y="1736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4" name="Google Shape;6694;p24"/>
            <p:cNvSpPr/>
            <p:nvPr/>
          </p:nvSpPr>
          <p:spPr>
            <a:xfrm>
              <a:off x="2859000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5" name="Google Shape;6695;p24"/>
            <p:cNvSpPr/>
            <p:nvPr/>
          </p:nvSpPr>
          <p:spPr>
            <a:xfrm>
              <a:off x="3319475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1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6" name="Google Shape;6696;p24"/>
            <p:cNvSpPr/>
            <p:nvPr/>
          </p:nvSpPr>
          <p:spPr>
            <a:xfrm>
              <a:off x="3779950" y="1432675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1202" y="1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2"/>
                  </a:lnTo>
                  <a:lnTo>
                    <a:pt x="0" y="1335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7" name="Google Shape;6697;p24"/>
            <p:cNvSpPr/>
            <p:nvPr/>
          </p:nvSpPr>
          <p:spPr>
            <a:xfrm>
              <a:off x="4237075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6" y="1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1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8" name="Google Shape;6698;p24"/>
            <p:cNvSpPr/>
            <p:nvPr/>
          </p:nvSpPr>
          <p:spPr>
            <a:xfrm>
              <a:off x="4697550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1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9" name="Google Shape;6699;p24"/>
            <p:cNvSpPr/>
            <p:nvPr/>
          </p:nvSpPr>
          <p:spPr>
            <a:xfrm>
              <a:off x="5154700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6"/>
                  </a:lnTo>
                  <a:lnTo>
                    <a:pt x="2536" y="1335"/>
                  </a:lnTo>
                  <a:lnTo>
                    <a:pt x="2536" y="802"/>
                  </a:lnTo>
                  <a:lnTo>
                    <a:pt x="2269" y="401"/>
                  </a:lnTo>
                  <a:lnTo>
                    <a:pt x="1869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0" name="Google Shape;6700;p24"/>
            <p:cNvSpPr/>
            <p:nvPr/>
          </p:nvSpPr>
          <p:spPr>
            <a:xfrm>
              <a:off x="5615175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1" name="Google Shape;6701;p24"/>
            <p:cNvSpPr/>
            <p:nvPr/>
          </p:nvSpPr>
          <p:spPr>
            <a:xfrm>
              <a:off x="6075650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2"/>
                  </a:lnTo>
                  <a:lnTo>
                    <a:pt x="0" y="1335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2" name="Google Shape;6702;p24"/>
            <p:cNvSpPr/>
            <p:nvPr/>
          </p:nvSpPr>
          <p:spPr>
            <a:xfrm>
              <a:off x="6532800" y="143267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335" y="1"/>
                  </a:moveTo>
                  <a:lnTo>
                    <a:pt x="801" y="134"/>
                  </a:lnTo>
                  <a:lnTo>
                    <a:pt x="400" y="401"/>
                  </a:lnTo>
                  <a:lnTo>
                    <a:pt x="134" y="802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3" name="Google Shape;6703;p24"/>
            <p:cNvSpPr/>
            <p:nvPr/>
          </p:nvSpPr>
          <p:spPr>
            <a:xfrm>
              <a:off x="1023775" y="1833100"/>
              <a:ext cx="63400" cy="60075"/>
            </a:xfrm>
            <a:custGeom>
              <a:rect b="b" l="l" r="r" t="t"/>
              <a:pathLst>
                <a:path extrusionOk="0" h="2403" w="2536">
                  <a:moveTo>
                    <a:pt x="667" y="0"/>
                  </a:moveTo>
                  <a:lnTo>
                    <a:pt x="400" y="267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5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5"/>
                  </a:lnTo>
                  <a:lnTo>
                    <a:pt x="2536" y="1202"/>
                  </a:lnTo>
                  <a:lnTo>
                    <a:pt x="2402" y="668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4" name="Google Shape;6704;p24"/>
            <p:cNvSpPr/>
            <p:nvPr/>
          </p:nvSpPr>
          <p:spPr>
            <a:xfrm>
              <a:off x="1480900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801" y="0"/>
                  </a:moveTo>
                  <a:lnTo>
                    <a:pt x="401" y="267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5" name="Google Shape;6705;p24"/>
            <p:cNvSpPr/>
            <p:nvPr/>
          </p:nvSpPr>
          <p:spPr>
            <a:xfrm>
              <a:off x="1941375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801" y="0"/>
                  </a:moveTo>
                  <a:lnTo>
                    <a:pt x="401" y="267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6" name="Google Shape;6706;p24"/>
            <p:cNvSpPr/>
            <p:nvPr/>
          </p:nvSpPr>
          <p:spPr>
            <a:xfrm>
              <a:off x="2401850" y="1833100"/>
              <a:ext cx="60100" cy="60075"/>
            </a:xfrm>
            <a:custGeom>
              <a:rect b="b" l="l" r="r" t="t"/>
              <a:pathLst>
                <a:path extrusionOk="0" h="2403" w="2404">
                  <a:moveTo>
                    <a:pt x="668" y="0"/>
                  </a:moveTo>
                  <a:lnTo>
                    <a:pt x="268" y="267"/>
                  </a:lnTo>
                  <a:lnTo>
                    <a:pt x="1" y="668"/>
                  </a:lnTo>
                  <a:lnTo>
                    <a:pt x="1" y="1202"/>
                  </a:lnTo>
                  <a:lnTo>
                    <a:pt x="1" y="1735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7" name="Google Shape;6707;p24"/>
            <p:cNvSpPr/>
            <p:nvPr/>
          </p:nvSpPr>
          <p:spPr>
            <a:xfrm>
              <a:off x="2859000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801" y="0"/>
                  </a:moveTo>
                  <a:lnTo>
                    <a:pt x="401" y="267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8" name="Google Shape;6708;p24"/>
            <p:cNvSpPr/>
            <p:nvPr/>
          </p:nvSpPr>
          <p:spPr>
            <a:xfrm>
              <a:off x="3319475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801" y="0"/>
                  </a:moveTo>
                  <a:lnTo>
                    <a:pt x="401" y="267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9" name="Google Shape;6709;p24"/>
            <p:cNvSpPr/>
            <p:nvPr/>
          </p:nvSpPr>
          <p:spPr>
            <a:xfrm>
              <a:off x="3779950" y="1833100"/>
              <a:ext cx="60075" cy="60075"/>
            </a:xfrm>
            <a:custGeom>
              <a:rect b="b" l="l" r="r" t="t"/>
              <a:pathLst>
                <a:path extrusionOk="0" h="2403" w="2403">
                  <a:moveTo>
                    <a:pt x="668" y="0"/>
                  </a:moveTo>
                  <a:lnTo>
                    <a:pt x="267" y="267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0" name="Google Shape;6710;p24"/>
            <p:cNvSpPr/>
            <p:nvPr/>
          </p:nvSpPr>
          <p:spPr>
            <a:xfrm>
              <a:off x="4237075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802" y="0"/>
                  </a:moveTo>
                  <a:lnTo>
                    <a:pt x="401" y="267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1" name="Google Shape;6711;p24"/>
            <p:cNvSpPr/>
            <p:nvPr/>
          </p:nvSpPr>
          <p:spPr>
            <a:xfrm>
              <a:off x="4697550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802" y="0"/>
                  </a:moveTo>
                  <a:lnTo>
                    <a:pt x="401" y="267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2" name="Google Shape;6712;p24"/>
            <p:cNvSpPr/>
            <p:nvPr/>
          </p:nvSpPr>
          <p:spPr>
            <a:xfrm>
              <a:off x="5154700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801" y="0"/>
                  </a:moveTo>
                  <a:lnTo>
                    <a:pt x="401" y="267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5"/>
                  </a:lnTo>
                  <a:lnTo>
                    <a:pt x="2536" y="1202"/>
                  </a:lnTo>
                  <a:lnTo>
                    <a:pt x="2536" y="668"/>
                  </a:lnTo>
                  <a:lnTo>
                    <a:pt x="2269" y="267"/>
                  </a:lnTo>
                  <a:lnTo>
                    <a:pt x="18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3" name="Google Shape;6713;p24"/>
            <p:cNvSpPr/>
            <p:nvPr/>
          </p:nvSpPr>
          <p:spPr>
            <a:xfrm>
              <a:off x="5615175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801" y="0"/>
                  </a:moveTo>
                  <a:lnTo>
                    <a:pt x="401" y="267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4" name="Google Shape;6714;p24"/>
            <p:cNvSpPr/>
            <p:nvPr/>
          </p:nvSpPr>
          <p:spPr>
            <a:xfrm>
              <a:off x="6075650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668" y="0"/>
                  </a:moveTo>
                  <a:lnTo>
                    <a:pt x="267" y="267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5" name="Google Shape;6715;p24"/>
            <p:cNvSpPr/>
            <p:nvPr/>
          </p:nvSpPr>
          <p:spPr>
            <a:xfrm>
              <a:off x="6532800" y="1833100"/>
              <a:ext cx="63400" cy="60075"/>
            </a:xfrm>
            <a:custGeom>
              <a:rect b="b" l="l" r="r" t="t"/>
              <a:pathLst>
                <a:path extrusionOk="0" h="2403" w="2536">
                  <a:moveTo>
                    <a:pt x="801" y="0"/>
                  </a:moveTo>
                  <a:lnTo>
                    <a:pt x="400" y="267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5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6" name="Google Shape;6716;p24"/>
            <p:cNvSpPr/>
            <p:nvPr/>
          </p:nvSpPr>
          <p:spPr>
            <a:xfrm>
              <a:off x="1023775" y="223017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201" y="0"/>
                  </a:moveTo>
                  <a:lnTo>
                    <a:pt x="667" y="134"/>
                  </a:lnTo>
                  <a:lnTo>
                    <a:pt x="400" y="401"/>
                  </a:lnTo>
                  <a:lnTo>
                    <a:pt x="0" y="801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6"/>
                  </a:lnTo>
                  <a:lnTo>
                    <a:pt x="2536" y="1202"/>
                  </a:lnTo>
                  <a:lnTo>
                    <a:pt x="2402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7" name="Google Shape;6717;p24"/>
            <p:cNvSpPr/>
            <p:nvPr/>
          </p:nvSpPr>
          <p:spPr>
            <a:xfrm>
              <a:off x="1480900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8" name="Google Shape;6718;p24"/>
            <p:cNvSpPr/>
            <p:nvPr/>
          </p:nvSpPr>
          <p:spPr>
            <a:xfrm>
              <a:off x="1941375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9" name="Google Shape;6719;p24"/>
            <p:cNvSpPr/>
            <p:nvPr/>
          </p:nvSpPr>
          <p:spPr>
            <a:xfrm>
              <a:off x="2401850" y="2230175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1202" y="0"/>
                  </a:moveTo>
                  <a:lnTo>
                    <a:pt x="668" y="134"/>
                  </a:lnTo>
                  <a:lnTo>
                    <a:pt x="268" y="401"/>
                  </a:lnTo>
                  <a:lnTo>
                    <a:pt x="1" y="801"/>
                  </a:lnTo>
                  <a:lnTo>
                    <a:pt x="1" y="1202"/>
                  </a:lnTo>
                  <a:lnTo>
                    <a:pt x="1" y="1736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0" name="Google Shape;6720;p24"/>
            <p:cNvSpPr/>
            <p:nvPr/>
          </p:nvSpPr>
          <p:spPr>
            <a:xfrm>
              <a:off x="2859000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1" name="Google Shape;6721;p24"/>
            <p:cNvSpPr/>
            <p:nvPr/>
          </p:nvSpPr>
          <p:spPr>
            <a:xfrm>
              <a:off x="3319475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1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2" name="Google Shape;6722;p24"/>
            <p:cNvSpPr/>
            <p:nvPr/>
          </p:nvSpPr>
          <p:spPr>
            <a:xfrm>
              <a:off x="3779950" y="2230175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1202" y="0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3" name="Google Shape;6723;p24"/>
            <p:cNvSpPr/>
            <p:nvPr/>
          </p:nvSpPr>
          <p:spPr>
            <a:xfrm>
              <a:off x="4237075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6" y="0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4" name="Google Shape;6724;p24"/>
            <p:cNvSpPr/>
            <p:nvPr/>
          </p:nvSpPr>
          <p:spPr>
            <a:xfrm>
              <a:off x="4697550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5" name="Google Shape;6725;p24"/>
            <p:cNvSpPr/>
            <p:nvPr/>
          </p:nvSpPr>
          <p:spPr>
            <a:xfrm>
              <a:off x="5154700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6"/>
                  </a:lnTo>
                  <a:lnTo>
                    <a:pt x="2536" y="1202"/>
                  </a:lnTo>
                  <a:lnTo>
                    <a:pt x="2536" y="801"/>
                  </a:lnTo>
                  <a:lnTo>
                    <a:pt x="2269" y="401"/>
                  </a:lnTo>
                  <a:lnTo>
                    <a:pt x="1869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6" name="Google Shape;6726;p24"/>
            <p:cNvSpPr/>
            <p:nvPr/>
          </p:nvSpPr>
          <p:spPr>
            <a:xfrm>
              <a:off x="5615175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7" name="Google Shape;6727;p24"/>
            <p:cNvSpPr/>
            <p:nvPr/>
          </p:nvSpPr>
          <p:spPr>
            <a:xfrm>
              <a:off x="6075650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8" name="Google Shape;6728;p24"/>
            <p:cNvSpPr/>
            <p:nvPr/>
          </p:nvSpPr>
          <p:spPr>
            <a:xfrm>
              <a:off x="6532800" y="223017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335" y="0"/>
                  </a:moveTo>
                  <a:lnTo>
                    <a:pt x="801" y="134"/>
                  </a:lnTo>
                  <a:lnTo>
                    <a:pt x="400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9" name="Google Shape;6729;p24"/>
            <p:cNvSpPr/>
            <p:nvPr/>
          </p:nvSpPr>
          <p:spPr>
            <a:xfrm>
              <a:off x="1023775" y="2627250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201" y="0"/>
                  </a:moveTo>
                  <a:lnTo>
                    <a:pt x="667" y="134"/>
                  </a:lnTo>
                  <a:lnTo>
                    <a:pt x="400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6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6"/>
                  </a:lnTo>
                  <a:lnTo>
                    <a:pt x="2536" y="1335"/>
                  </a:lnTo>
                  <a:lnTo>
                    <a:pt x="2402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0" name="Google Shape;6730;p24"/>
            <p:cNvSpPr/>
            <p:nvPr/>
          </p:nvSpPr>
          <p:spPr>
            <a:xfrm>
              <a:off x="1480900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1" name="Google Shape;6731;p24"/>
            <p:cNvSpPr/>
            <p:nvPr/>
          </p:nvSpPr>
          <p:spPr>
            <a:xfrm>
              <a:off x="1941375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2" name="Google Shape;6732;p24"/>
            <p:cNvSpPr/>
            <p:nvPr/>
          </p:nvSpPr>
          <p:spPr>
            <a:xfrm>
              <a:off x="2401850" y="2627250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1202" y="0"/>
                  </a:moveTo>
                  <a:lnTo>
                    <a:pt x="668" y="134"/>
                  </a:lnTo>
                  <a:lnTo>
                    <a:pt x="268" y="401"/>
                  </a:lnTo>
                  <a:lnTo>
                    <a:pt x="1" y="801"/>
                  </a:lnTo>
                  <a:lnTo>
                    <a:pt x="1" y="1335"/>
                  </a:lnTo>
                  <a:lnTo>
                    <a:pt x="1" y="1736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3" name="Google Shape;6733;p24"/>
            <p:cNvSpPr/>
            <p:nvPr/>
          </p:nvSpPr>
          <p:spPr>
            <a:xfrm>
              <a:off x="2859000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4" name="Google Shape;6734;p24"/>
            <p:cNvSpPr/>
            <p:nvPr/>
          </p:nvSpPr>
          <p:spPr>
            <a:xfrm>
              <a:off x="3319475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1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5" name="Google Shape;6735;p24"/>
            <p:cNvSpPr/>
            <p:nvPr/>
          </p:nvSpPr>
          <p:spPr>
            <a:xfrm>
              <a:off x="3779950" y="2627250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1202" y="0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6" name="Google Shape;6736;p24"/>
            <p:cNvSpPr/>
            <p:nvPr/>
          </p:nvSpPr>
          <p:spPr>
            <a:xfrm>
              <a:off x="4237075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6" y="0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7" name="Google Shape;6737;p24"/>
            <p:cNvSpPr/>
            <p:nvPr/>
          </p:nvSpPr>
          <p:spPr>
            <a:xfrm>
              <a:off x="4697550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8" name="Google Shape;6738;p24"/>
            <p:cNvSpPr/>
            <p:nvPr/>
          </p:nvSpPr>
          <p:spPr>
            <a:xfrm>
              <a:off x="5154700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6"/>
                  </a:lnTo>
                  <a:lnTo>
                    <a:pt x="2536" y="1335"/>
                  </a:lnTo>
                  <a:lnTo>
                    <a:pt x="2536" y="801"/>
                  </a:lnTo>
                  <a:lnTo>
                    <a:pt x="2269" y="401"/>
                  </a:lnTo>
                  <a:lnTo>
                    <a:pt x="1869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9" name="Google Shape;6739;p24"/>
            <p:cNvSpPr/>
            <p:nvPr/>
          </p:nvSpPr>
          <p:spPr>
            <a:xfrm>
              <a:off x="5615175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0" name="Google Shape;6740;p24"/>
            <p:cNvSpPr/>
            <p:nvPr/>
          </p:nvSpPr>
          <p:spPr>
            <a:xfrm>
              <a:off x="6075650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1" name="Google Shape;6741;p24"/>
            <p:cNvSpPr/>
            <p:nvPr/>
          </p:nvSpPr>
          <p:spPr>
            <a:xfrm>
              <a:off x="6532800" y="2627250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335" y="0"/>
                  </a:moveTo>
                  <a:lnTo>
                    <a:pt x="801" y="134"/>
                  </a:lnTo>
                  <a:lnTo>
                    <a:pt x="400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2" name="Google Shape;6742;p24"/>
            <p:cNvSpPr/>
            <p:nvPr/>
          </p:nvSpPr>
          <p:spPr>
            <a:xfrm>
              <a:off x="1023775" y="302432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201" y="1"/>
                  </a:moveTo>
                  <a:lnTo>
                    <a:pt x="667" y="134"/>
                  </a:lnTo>
                  <a:lnTo>
                    <a:pt x="400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869"/>
                  </a:lnTo>
                  <a:lnTo>
                    <a:pt x="400" y="2270"/>
                  </a:lnTo>
                  <a:lnTo>
                    <a:pt x="667" y="2537"/>
                  </a:lnTo>
                  <a:lnTo>
                    <a:pt x="1735" y="2537"/>
                  </a:lnTo>
                  <a:lnTo>
                    <a:pt x="2136" y="2270"/>
                  </a:lnTo>
                  <a:lnTo>
                    <a:pt x="2402" y="1869"/>
                  </a:lnTo>
                  <a:lnTo>
                    <a:pt x="2536" y="1335"/>
                  </a:lnTo>
                  <a:lnTo>
                    <a:pt x="2402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3" name="Google Shape;6743;p24"/>
            <p:cNvSpPr/>
            <p:nvPr/>
          </p:nvSpPr>
          <p:spPr>
            <a:xfrm>
              <a:off x="1480900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869"/>
                  </a:lnTo>
                  <a:lnTo>
                    <a:pt x="401" y="2270"/>
                  </a:lnTo>
                  <a:lnTo>
                    <a:pt x="801" y="2537"/>
                  </a:lnTo>
                  <a:lnTo>
                    <a:pt x="1736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4" name="Google Shape;6744;p24"/>
            <p:cNvSpPr/>
            <p:nvPr/>
          </p:nvSpPr>
          <p:spPr>
            <a:xfrm>
              <a:off x="1941375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869"/>
                  </a:lnTo>
                  <a:lnTo>
                    <a:pt x="401" y="2270"/>
                  </a:lnTo>
                  <a:lnTo>
                    <a:pt x="801" y="2537"/>
                  </a:lnTo>
                  <a:lnTo>
                    <a:pt x="1736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5" name="Google Shape;6745;p24"/>
            <p:cNvSpPr/>
            <p:nvPr/>
          </p:nvSpPr>
          <p:spPr>
            <a:xfrm>
              <a:off x="2401850" y="3024325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1202" y="1"/>
                  </a:moveTo>
                  <a:lnTo>
                    <a:pt x="668" y="134"/>
                  </a:lnTo>
                  <a:lnTo>
                    <a:pt x="268" y="401"/>
                  </a:lnTo>
                  <a:lnTo>
                    <a:pt x="1" y="801"/>
                  </a:lnTo>
                  <a:lnTo>
                    <a:pt x="1" y="1335"/>
                  </a:lnTo>
                  <a:lnTo>
                    <a:pt x="1" y="1869"/>
                  </a:lnTo>
                  <a:lnTo>
                    <a:pt x="268" y="2270"/>
                  </a:lnTo>
                  <a:lnTo>
                    <a:pt x="668" y="2537"/>
                  </a:lnTo>
                  <a:lnTo>
                    <a:pt x="1736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6" name="Google Shape;6746;p24"/>
            <p:cNvSpPr/>
            <p:nvPr/>
          </p:nvSpPr>
          <p:spPr>
            <a:xfrm>
              <a:off x="2859000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869"/>
                  </a:lnTo>
                  <a:lnTo>
                    <a:pt x="401" y="2270"/>
                  </a:lnTo>
                  <a:lnTo>
                    <a:pt x="801" y="2537"/>
                  </a:lnTo>
                  <a:lnTo>
                    <a:pt x="1735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7" name="Google Shape;6747;p24"/>
            <p:cNvSpPr/>
            <p:nvPr/>
          </p:nvSpPr>
          <p:spPr>
            <a:xfrm>
              <a:off x="3319475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1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869"/>
                  </a:lnTo>
                  <a:lnTo>
                    <a:pt x="401" y="2270"/>
                  </a:lnTo>
                  <a:lnTo>
                    <a:pt x="801" y="2537"/>
                  </a:lnTo>
                  <a:lnTo>
                    <a:pt x="1735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8" name="Google Shape;6748;p24"/>
            <p:cNvSpPr/>
            <p:nvPr/>
          </p:nvSpPr>
          <p:spPr>
            <a:xfrm>
              <a:off x="3779950" y="3024325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1202" y="1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869"/>
                  </a:lnTo>
                  <a:lnTo>
                    <a:pt x="267" y="2270"/>
                  </a:lnTo>
                  <a:lnTo>
                    <a:pt x="668" y="2537"/>
                  </a:lnTo>
                  <a:lnTo>
                    <a:pt x="1735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9" name="Google Shape;6749;p24"/>
            <p:cNvSpPr/>
            <p:nvPr/>
          </p:nvSpPr>
          <p:spPr>
            <a:xfrm>
              <a:off x="4237075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6" y="1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869"/>
                  </a:lnTo>
                  <a:lnTo>
                    <a:pt x="401" y="2270"/>
                  </a:lnTo>
                  <a:lnTo>
                    <a:pt x="802" y="2537"/>
                  </a:lnTo>
                  <a:lnTo>
                    <a:pt x="1736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0" name="Google Shape;6750;p24"/>
            <p:cNvSpPr/>
            <p:nvPr/>
          </p:nvSpPr>
          <p:spPr>
            <a:xfrm>
              <a:off x="4697550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869"/>
                  </a:lnTo>
                  <a:lnTo>
                    <a:pt x="401" y="2270"/>
                  </a:lnTo>
                  <a:lnTo>
                    <a:pt x="802" y="2537"/>
                  </a:lnTo>
                  <a:lnTo>
                    <a:pt x="1736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1" name="Google Shape;6751;p24"/>
            <p:cNvSpPr/>
            <p:nvPr/>
          </p:nvSpPr>
          <p:spPr>
            <a:xfrm>
              <a:off x="5154700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869"/>
                  </a:lnTo>
                  <a:lnTo>
                    <a:pt x="401" y="2270"/>
                  </a:lnTo>
                  <a:lnTo>
                    <a:pt x="801" y="2537"/>
                  </a:lnTo>
                  <a:lnTo>
                    <a:pt x="1869" y="2537"/>
                  </a:lnTo>
                  <a:lnTo>
                    <a:pt x="2269" y="2270"/>
                  </a:lnTo>
                  <a:lnTo>
                    <a:pt x="2536" y="1869"/>
                  </a:lnTo>
                  <a:lnTo>
                    <a:pt x="2536" y="1335"/>
                  </a:lnTo>
                  <a:lnTo>
                    <a:pt x="2536" y="801"/>
                  </a:lnTo>
                  <a:lnTo>
                    <a:pt x="2269" y="401"/>
                  </a:lnTo>
                  <a:lnTo>
                    <a:pt x="1869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2" name="Google Shape;6752;p24"/>
            <p:cNvSpPr/>
            <p:nvPr/>
          </p:nvSpPr>
          <p:spPr>
            <a:xfrm>
              <a:off x="5615175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869"/>
                  </a:lnTo>
                  <a:lnTo>
                    <a:pt x="401" y="2270"/>
                  </a:lnTo>
                  <a:lnTo>
                    <a:pt x="801" y="2537"/>
                  </a:lnTo>
                  <a:lnTo>
                    <a:pt x="1736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3" name="Google Shape;6753;p24"/>
            <p:cNvSpPr/>
            <p:nvPr/>
          </p:nvSpPr>
          <p:spPr>
            <a:xfrm>
              <a:off x="6075650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869"/>
                  </a:lnTo>
                  <a:lnTo>
                    <a:pt x="267" y="2270"/>
                  </a:lnTo>
                  <a:lnTo>
                    <a:pt x="668" y="2537"/>
                  </a:lnTo>
                  <a:lnTo>
                    <a:pt x="1736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4" name="Google Shape;6754;p24"/>
            <p:cNvSpPr/>
            <p:nvPr/>
          </p:nvSpPr>
          <p:spPr>
            <a:xfrm>
              <a:off x="6532800" y="302432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335" y="1"/>
                  </a:moveTo>
                  <a:lnTo>
                    <a:pt x="801" y="134"/>
                  </a:lnTo>
                  <a:lnTo>
                    <a:pt x="400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869"/>
                  </a:lnTo>
                  <a:lnTo>
                    <a:pt x="400" y="2270"/>
                  </a:lnTo>
                  <a:lnTo>
                    <a:pt x="801" y="2537"/>
                  </a:lnTo>
                  <a:lnTo>
                    <a:pt x="1735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5" name="Google Shape;6755;p24"/>
            <p:cNvSpPr/>
            <p:nvPr/>
          </p:nvSpPr>
          <p:spPr>
            <a:xfrm>
              <a:off x="1023775" y="3424750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667" y="0"/>
                  </a:moveTo>
                  <a:lnTo>
                    <a:pt x="400" y="267"/>
                  </a:lnTo>
                  <a:lnTo>
                    <a:pt x="0" y="667"/>
                  </a:lnTo>
                  <a:lnTo>
                    <a:pt x="0" y="1201"/>
                  </a:lnTo>
                  <a:lnTo>
                    <a:pt x="0" y="1735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5"/>
                  </a:lnTo>
                  <a:lnTo>
                    <a:pt x="2536" y="1201"/>
                  </a:lnTo>
                  <a:lnTo>
                    <a:pt x="2402" y="667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6" name="Google Shape;6756;p24"/>
            <p:cNvSpPr/>
            <p:nvPr/>
          </p:nvSpPr>
          <p:spPr>
            <a:xfrm>
              <a:off x="1480900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0"/>
                  </a:moveTo>
                  <a:lnTo>
                    <a:pt x="401" y="267"/>
                  </a:lnTo>
                  <a:lnTo>
                    <a:pt x="134" y="667"/>
                  </a:lnTo>
                  <a:lnTo>
                    <a:pt x="1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7" name="Google Shape;6757;p24"/>
            <p:cNvSpPr/>
            <p:nvPr/>
          </p:nvSpPr>
          <p:spPr>
            <a:xfrm>
              <a:off x="1941375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0"/>
                  </a:moveTo>
                  <a:lnTo>
                    <a:pt x="401" y="267"/>
                  </a:lnTo>
                  <a:lnTo>
                    <a:pt x="134" y="667"/>
                  </a:lnTo>
                  <a:lnTo>
                    <a:pt x="1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8" name="Google Shape;6758;p24"/>
            <p:cNvSpPr/>
            <p:nvPr/>
          </p:nvSpPr>
          <p:spPr>
            <a:xfrm>
              <a:off x="2401850" y="3424750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668" y="0"/>
                  </a:moveTo>
                  <a:lnTo>
                    <a:pt x="268" y="267"/>
                  </a:lnTo>
                  <a:lnTo>
                    <a:pt x="1" y="667"/>
                  </a:lnTo>
                  <a:lnTo>
                    <a:pt x="1" y="1201"/>
                  </a:lnTo>
                  <a:lnTo>
                    <a:pt x="1" y="1735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9" name="Google Shape;6759;p24"/>
            <p:cNvSpPr/>
            <p:nvPr/>
          </p:nvSpPr>
          <p:spPr>
            <a:xfrm>
              <a:off x="2859000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0"/>
                  </a:moveTo>
                  <a:lnTo>
                    <a:pt x="401" y="267"/>
                  </a:lnTo>
                  <a:lnTo>
                    <a:pt x="134" y="667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0" name="Google Shape;6760;p24"/>
            <p:cNvSpPr/>
            <p:nvPr/>
          </p:nvSpPr>
          <p:spPr>
            <a:xfrm>
              <a:off x="3319475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0"/>
                  </a:moveTo>
                  <a:lnTo>
                    <a:pt x="401" y="267"/>
                  </a:lnTo>
                  <a:lnTo>
                    <a:pt x="134" y="667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1" name="Google Shape;6761;p24"/>
            <p:cNvSpPr/>
            <p:nvPr/>
          </p:nvSpPr>
          <p:spPr>
            <a:xfrm>
              <a:off x="3779950" y="3424750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668" y="0"/>
                  </a:moveTo>
                  <a:lnTo>
                    <a:pt x="267" y="267"/>
                  </a:lnTo>
                  <a:lnTo>
                    <a:pt x="0" y="667"/>
                  </a:lnTo>
                  <a:lnTo>
                    <a:pt x="0" y="1201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2" name="Google Shape;6762;p24"/>
            <p:cNvSpPr/>
            <p:nvPr/>
          </p:nvSpPr>
          <p:spPr>
            <a:xfrm>
              <a:off x="4237075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2" y="0"/>
                  </a:moveTo>
                  <a:lnTo>
                    <a:pt x="401" y="267"/>
                  </a:lnTo>
                  <a:lnTo>
                    <a:pt x="134" y="667"/>
                  </a:lnTo>
                  <a:lnTo>
                    <a:pt x="1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3" name="Google Shape;6763;p24"/>
            <p:cNvSpPr/>
            <p:nvPr/>
          </p:nvSpPr>
          <p:spPr>
            <a:xfrm>
              <a:off x="4697550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2" y="0"/>
                  </a:moveTo>
                  <a:lnTo>
                    <a:pt x="401" y="267"/>
                  </a:lnTo>
                  <a:lnTo>
                    <a:pt x="134" y="667"/>
                  </a:lnTo>
                  <a:lnTo>
                    <a:pt x="1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4" name="Google Shape;6764;p24"/>
            <p:cNvSpPr/>
            <p:nvPr/>
          </p:nvSpPr>
          <p:spPr>
            <a:xfrm>
              <a:off x="5154700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0"/>
                  </a:moveTo>
                  <a:lnTo>
                    <a:pt x="401" y="267"/>
                  </a:lnTo>
                  <a:lnTo>
                    <a:pt x="134" y="667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5"/>
                  </a:lnTo>
                  <a:lnTo>
                    <a:pt x="2536" y="1201"/>
                  </a:lnTo>
                  <a:lnTo>
                    <a:pt x="2536" y="667"/>
                  </a:lnTo>
                  <a:lnTo>
                    <a:pt x="2269" y="267"/>
                  </a:lnTo>
                  <a:lnTo>
                    <a:pt x="18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5" name="Google Shape;6765;p24"/>
            <p:cNvSpPr/>
            <p:nvPr/>
          </p:nvSpPr>
          <p:spPr>
            <a:xfrm>
              <a:off x="5615175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0"/>
                  </a:moveTo>
                  <a:lnTo>
                    <a:pt x="401" y="267"/>
                  </a:lnTo>
                  <a:lnTo>
                    <a:pt x="134" y="667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6" name="Google Shape;6766;p24"/>
            <p:cNvSpPr/>
            <p:nvPr/>
          </p:nvSpPr>
          <p:spPr>
            <a:xfrm>
              <a:off x="6075650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668" y="0"/>
                  </a:moveTo>
                  <a:lnTo>
                    <a:pt x="267" y="267"/>
                  </a:lnTo>
                  <a:lnTo>
                    <a:pt x="0" y="667"/>
                  </a:lnTo>
                  <a:lnTo>
                    <a:pt x="0" y="1201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7" name="Google Shape;6767;p24"/>
            <p:cNvSpPr/>
            <p:nvPr/>
          </p:nvSpPr>
          <p:spPr>
            <a:xfrm>
              <a:off x="6532800" y="3424750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801" y="0"/>
                  </a:moveTo>
                  <a:lnTo>
                    <a:pt x="400" y="267"/>
                  </a:lnTo>
                  <a:lnTo>
                    <a:pt x="134" y="667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8" name="Google Shape;6768;p24"/>
            <p:cNvSpPr/>
            <p:nvPr/>
          </p:nvSpPr>
          <p:spPr>
            <a:xfrm>
              <a:off x="1023775" y="382182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201" y="0"/>
                  </a:moveTo>
                  <a:lnTo>
                    <a:pt x="667" y="134"/>
                  </a:lnTo>
                  <a:lnTo>
                    <a:pt x="400" y="401"/>
                  </a:lnTo>
                  <a:lnTo>
                    <a:pt x="0" y="801"/>
                  </a:lnTo>
                  <a:lnTo>
                    <a:pt x="0" y="1201"/>
                  </a:lnTo>
                  <a:lnTo>
                    <a:pt x="0" y="1735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5"/>
                  </a:lnTo>
                  <a:lnTo>
                    <a:pt x="2536" y="1201"/>
                  </a:lnTo>
                  <a:lnTo>
                    <a:pt x="2402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9" name="Google Shape;6769;p24"/>
            <p:cNvSpPr/>
            <p:nvPr/>
          </p:nvSpPr>
          <p:spPr>
            <a:xfrm>
              <a:off x="1480900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0" name="Google Shape;6770;p24"/>
            <p:cNvSpPr/>
            <p:nvPr/>
          </p:nvSpPr>
          <p:spPr>
            <a:xfrm>
              <a:off x="1941375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1" name="Google Shape;6771;p24"/>
            <p:cNvSpPr/>
            <p:nvPr/>
          </p:nvSpPr>
          <p:spPr>
            <a:xfrm>
              <a:off x="2401850" y="3821825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1202" y="0"/>
                  </a:moveTo>
                  <a:lnTo>
                    <a:pt x="668" y="134"/>
                  </a:lnTo>
                  <a:lnTo>
                    <a:pt x="268" y="401"/>
                  </a:lnTo>
                  <a:lnTo>
                    <a:pt x="1" y="801"/>
                  </a:lnTo>
                  <a:lnTo>
                    <a:pt x="1" y="1201"/>
                  </a:lnTo>
                  <a:lnTo>
                    <a:pt x="1" y="1735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2" name="Google Shape;6772;p24"/>
            <p:cNvSpPr/>
            <p:nvPr/>
          </p:nvSpPr>
          <p:spPr>
            <a:xfrm>
              <a:off x="2859000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3" name="Google Shape;6773;p24"/>
            <p:cNvSpPr/>
            <p:nvPr/>
          </p:nvSpPr>
          <p:spPr>
            <a:xfrm>
              <a:off x="3319475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1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4" name="Google Shape;6774;p24"/>
            <p:cNvSpPr/>
            <p:nvPr/>
          </p:nvSpPr>
          <p:spPr>
            <a:xfrm>
              <a:off x="3779950" y="3821825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1202" y="0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201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5" name="Google Shape;6775;p24"/>
            <p:cNvSpPr/>
            <p:nvPr/>
          </p:nvSpPr>
          <p:spPr>
            <a:xfrm>
              <a:off x="4237075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6" y="0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6" name="Google Shape;6776;p24"/>
            <p:cNvSpPr/>
            <p:nvPr/>
          </p:nvSpPr>
          <p:spPr>
            <a:xfrm>
              <a:off x="4697550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7" name="Google Shape;6777;p24"/>
            <p:cNvSpPr/>
            <p:nvPr/>
          </p:nvSpPr>
          <p:spPr>
            <a:xfrm>
              <a:off x="5154700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5"/>
                  </a:lnTo>
                  <a:lnTo>
                    <a:pt x="2536" y="1201"/>
                  </a:lnTo>
                  <a:lnTo>
                    <a:pt x="2536" y="801"/>
                  </a:lnTo>
                  <a:lnTo>
                    <a:pt x="2269" y="401"/>
                  </a:lnTo>
                  <a:lnTo>
                    <a:pt x="1869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8" name="Google Shape;6778;p24"/>
            <p:cNvSpPr/>
            <p:nvPr/>
          </p:nvSpPr>
          <p:spPr>
            <a:xfrm>
              <a:off x="5615175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9" name="Google Shape;6779;p24"/>
            <p:cNvSpPr/>
            <p:nvPr/>
          </p:nvSpPr>
          <p:spPr>
            <a:xfrm>
              <a:off x="6075650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201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0" name="Google Shape;6780;p24"/>
            <p:cNvSpPr/>
            <p:nvPr/>
          </p:nvSpPr>
          <p:spPr>
            <a:xfrm>
              <a:off x="6532800" y="382182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335" y="0"/>
                  </a:moveTo>
                  <a:lnTo>
                    <a:pt x="801" y="134"/>
                  </a:lnTo>
                  <a:lnTo>
                    <a:pt x="400" y="401"/>
                  </a:lnTo>
                  <a:lnTo>
                    <a:pt x="134" y="801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1" name="Google Shape;6781;p24"/>
            <p:cNvSpPr/>
            <p:nvPr/>
          </p:nvSpPr>
          <p:spPr>
            <a:xfrm>
              <a:off x="1023775" y="4218900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201" y="0"/>
                  </a:moveTo>
                  <a:lnTo>
                    <a:pt x="667" y="134"/>
                  </a:lnTo>
                  <a:lnTo>
                    <a:pt x="400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5"/>
                  </a:lnTo>
                  <a:lnTo>
                    <a:pt x="2536" y="1335"/>
                  </a:lnTo>
                  <a:lnTo>
                    <a:pt x="2402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2" name="Google Shape;6782;p24"/>
            <p:cNvSpPr/>
            <p:nvPr/>
          </p:nvSpPr>
          <p:spPr>
            <a:xfrm>
              <a:off x="1480900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3" name="Google Shape;6783;p24"/>
            <p:cNvSpPr/>
            <p:nvPr/>
          </p:nvSpPr>
          <p:spPr>
            <a:xfrm>
              <a:off x="1941375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4" name="Google Shape;6784;p24"/>
            <p:cNvSpPr/>
            <p:nvPr/>
          </p:nvSpPr>
          <p:spPr>
            <a:xfrm>
              <a:off x="2401850" y="4218900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1202" y="0"/>
                  </a:moveTo>
                  <a:lnTo>
                    <a:pt x="668" y="134"/>
                  </a:lnTo>
                  <a:lnTo>
                    <a:pt x="268" y="401"/>
                  </a:lnTo>
                  <a:lnTo>
                    <a:pt x="1" y="801"/>
                  </a:lnTo>
                  <a:lnTo>
                    <a:pt x="1" y="1335"/>
                  </a:lnTo>
                  <a:lnTo>
                    <a:pt x="1" y="1735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5" name="Google Shape;6785;p24"/>
            <p:cNvSpPr/>
            <p:nvPr/>
          </p:nvSpPr>
          <p:spPr>
            <a:xfrm>
              <a:off x="2859000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6" name="Google Shape;6786;p24"/>
            <p:cNvSpPr/>
            <p:nvPr/>
          </p:nvSpPr>
          <p:spPr>
            <a:xfrm>
              <a:off x="3319475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1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7" name="Google Shape;6787;p24"/>
            <p:cNvSpPr/>
            <p:nvPr/>
          </p:nvSpPr>
          <p:spPr>
            <a:xfrm>
              <a:off x="3779950" y="4218900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1202" y="0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8" name="Google Shape;6788;p24"/>
            <p:cNvSpPr/>
            <p:nvPr/>
          </p:nvSpPr>
          <p:spPr>
            <a:xfrm>
              <a:off x="4237075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6" y="0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9" name="Google Shape;6789;p24"/>
            <p:cNvSpPr/>
            <p:nvPr/>
          </p:nvSpPr>
          <p:spPr>
            <a:xfrm>
              <a:off x="4697550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0" name="Google Shape;6790;p24"/>
            <p:cNvSpPr/>
            <p:nvPr/>
          </p:nvSpPr>
          <p:spPr>
            <a:xfrm>
              <a:off x="5154700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5"/>
                  </a:lnTo>
                  <a:lnTo>
                    <a:pt x="2536" y="1335"/>
                  </a:lnTo>
                  <a:lnTo>
                    <a:pt x="2536" y="801"/>
                  </a:lnTo>
                  <a:lnTo>
                    <a:pt x="2269" y="401"/>
                  </a:lnTo>
                  <a:lnTo>
                    <a:pt x="1869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1" name="Google Shape;6791;p24"/>
            <p:cNvSpPr/>
            <p:nvPr/>
          </p:nvSpPr>
          <p:spPr>
            <a:xfrm>
              <a:off x="5615175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2" name="Google Shape;6792;p24"/>
            <p:cNvSpPr/>
            <p:nvPr/>
          </p:nvSpPr>
          <p:spPr>
            <a:xfrm>
              <a:off x="6075650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3" name="Google Shape;6793;p24"/>
            <p:cNvSpPr/>
            <p:nvPr/>
          </p:nvSpPr>
          <p:spPr>
            <a:xfrm>
              <a:off x="6532800" y="4218900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335" y="0"/>
                  </a:moveTo>
                  <a:lnTo>
                    <a:pt x="801" y="134"/>
                  </a:lnTo>
                  <a:lnTo>
                    <a:pt x="400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4" name="Google Shape;6794;p24"/>
            <p:cNvSpPr/>
            <p:nvPr/>
          </p:nvSpPr>
          <p:spPr>
            <a:xfrm>
              <a:off x="1023775" y="4619300"/>
              <a:ext cx="63400" cy="60100"/>
            </a:xfrm>
            <a:custGeom>
              <a:rect b="b" l="l" r="r" t="t"/>
              <a:pathLst>
                <a:path extrusionOk="0" h="2404" w="2536">
                  <a:moveTo>
                    <a:pt x="667" y="1"/>
                  </a:moveTo>
                  <a:lnTo>
                    <a:pt x="400" y="268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6"/>
                  </a:lnTo>
                  <a:lnTo>
                    <a:pt x="2536" y="1202"/>
                  </a:lnTo>
                  <a:lnTo>
                    <a:pt x="2402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5" name="Google Shape;6795;p24"/>
            <p:cNvSpPr/>
            <p:nvPr/>
          </p:nvSpPr>
          <p:spPr>
            <a:xfrm>
              <a:off x="1480900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6" name="Google Shape;6796;p24"/>
            <p:cNvSpPr/>
            <p:nvPr/>
          </p:nvSpPr>
          <p:spPr>
            <a:xfrm>
              <a:off x="1941375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7" name="Google Shape;6797;p24"/>
            <p:cNvSpPr/>
            <p:nvPr/>
          </p:nvSpPr>
          <p:spPr>
            <a:xfrm>
              <a:off x="2401850" y="4619300"/>
              <a:ext cx="60100" cy="60100"/>
            </a:xfrm>
            <a:custGeom>
              <a:rect b="b" l="l" r="r" t="t"/>
              <a:pathLst>
                <a:path extrusionOk="0" h="2404" w="2404">
                  <a:moveTo>
                    <a:pt x="668" y="1"/>
                  </a:moveTo>
                  <a:lnTo>
                    <a:pt x="268" y="268"/>
                  </a:lnTo>
                  <a:lnTo>
                    <a:pt x="1" y="668"/>
                  </a:lnTo>
                  <a:lnTo>
                    <a:pt x="1" y="1202"/>
                  </a:lnTo>
                  <a:lnTo>
                    <a:pt x="1" y="1736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8" name="Google Shape;6798;p24"/>
            <p:cNvSpPr/>
            <p:nvPr/>
          </p:nvSpPr>
          <p:spPr>
            <a:xfrm>
              <a:off x="2859000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9" name="Google Shape;6799;p24"/>
            <p:cNvSpPr/>
            <p:nvPr/>
          </p:nvSpPr>
          <p:spPr>
            <a:xfrm>
              <a:off x="3319475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0" name="Google Shape;6800;p24"/>
            <p:cNvSpPr/>
            <p:nvPr/>
          </p:nvSpPr>
          <p:spPr>
            <a:xfrm>
              <a:off x="3779950" y="4619300"/>
              <a:ext cx="60075" cy="60100"/>
            </a:xfrm>
            <a:custGeom>
              <a:rect b="b" l="l" r="r" t="t"/>
              <a:pathLst>
                <a:path extrusionOk="0" h="2404" w="2403">
                  <a:moveTo>
                    <a:pt x="668" y="1"/>
                  </a:moveTo>
                  <a:lnTo>
                    <a:pt x="267" y="268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1" name="Google Shape;6801;p24"/>
            <p:cNvSpPr/>
            <p:nvPr/>
          </p:nvSpPr>
          <p:spPr>
            <a:xfrm>
              <a:off x="4237075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802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2" name="Google Shape;6802;p24"/>
            <p:cNvSpPr/>
            <p:nvPr/>
          </p:nvSpPr>
          <p:spPr>
            <a:xfrm>
              <a:off x="4697550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802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3" name="Google Shape;6803;p24"/>
            <p:cNvSpPr/>
            <p:nvPr/>
          </p:nvSpPr>
          <p:spPr>
            <a:xfrm>
              <a:off x="5154700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6"/>
                  </a:lnTo>
                  <a:lnTo>
                    <a:pt x="2536" y="1202"/>
                  </a:lnTo>
                  <a:lnTo>
                    <a:pt x="2536" y="668"/>
                  </a:lnTo>
                  <a:lnTo>
                    <a:pt x="2269" y="268"/>
                  </a:lnTo>
                  <a:lnTo>
                    <a:pt x="18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4" name="Google Shape;6804;p24"/>
            <p:cNvSpPr/>
            <p:nvPr/>
          </p:nvSpPr>
          <p:spPr>
            <a:xfrm>
              <a:off x="5615175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5" name="Google Shape;6805;p24"/>
            <p:cNvSpPr/>
            <p:nvPr/>
          </p:nvSpPr>
          <p:spPr>
            <a:xfrm>
              <a:off x="6075650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668" y="1"/>
                  </a:moveTo>
                  <a:lnTo>
                    <a:pt x="267" y="268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6" name="Google Shape;6806;p24"/>
            <p:cNvSpPr/>
            <p:nvPr/>
          </p:nvSpPr>
          <p:spPr>
            <a:xfrm>
              <a:off x="6532800" y="4619300"/>
              <a:ext cx="63400" cy="60100"/>
            </a:xfrm>
            <a:custGeom>
              <a:rect b="b" l="l" r="r" t="t"/>
              <a:pathLst>
                <a:path extrusionOk="0" h="2404" w="2536">
                  <a:moveTo>
                    <a:pt x="801" y="1"/>
                  </a:moveTo>
                  <a:lnTo>
                    <a:pt x="400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7" name="Google Shape;6807;p24"/>
            <p:cNvSpPr/>
            <p:nvPr/>
          </p:nvSpPr>
          <p:spPr>
            <a:xfrm>
              <a:off x="1023775" y="501637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201" y="1"/>
                  </a:moveTo>
                  <a:lnTo>
                    <a:pt x="667" y="134"/>
                  </a:lnTo>
                  <a:lnTo>
                    <a:pt x="400" y="401"/>
                  </a:lnTo>
                  <a:lnTo>
                    <a:pt x="0" y="802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400" y="2137"/>
                  </a:lnTo>
                  <a:lnTo>
                    <a:pt x="667" y="2403"/>
                  </a:lnTo>
                  <a:lnTo>
                    <a:pt x="1201" y="2537"/>
                  </a:lnTo>
                  <a:lnTo>
                    <a:pt x="1735" y="2403"/>
                  </a:lnTo>
                  <a:lnTo>
                    <a:pt x="2136" y="2137"/>
                  </a:lnTo>
                  <a:lnTo>
                    <a:pt x="2402" y="1736"/>
                  </a:lnTo>
                  <a:lnTo>
                    <a:pt x="2536" y="1202"/>
                  </a:lnTo>
                  <a:lnTo>
                    <a:pt x="2402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8" name="Google Shape;6808;p24"/>
            <p:cNvSpPr/>
            <p:nvPr/>
          </p:nvSpPr>
          <p:spPr>
            <a:xfrm>
              <a:off x="1480900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7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6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9" name="Google Shape;6809;p24"/>
            <p:cNvSpPr/>
            <p:nvPr/>
          </p:nvSpPr>
          <p:spPr>
            <a:xfrm>
              <a:off x="1941375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7"/>
                  </a:lnTo>
                  <a:lnTo>
                    <a:pt x="801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0" name="Google Shape;6810;p24"/>
            <p:cNvSpPr/>
            <p:nvPr/>
          </p:nvSpPr>
          <p:spPr>
            <a:xfrm>
              <a:off x="2401850" y="5016375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1202" y="1"/>
                  </a:moveTo>
                  <a:lnTo>
                    <a:pt x="668" y="134"/>
                  </a:lnTo>
                  <a:lnTo>
                    <a:pt x="268" y="401"/>
                  </a:lnTo>
                  <a:lnTo>
                    <a:pt x="1" y="802"/>
                  </a:lnTo>
                  <a:lnTo>
                    <a:pt x="1" y="1202"/>
                  </a:lnTo>
                  <a:lnTo>
                    <a:pt x="1" y="1736"/>
                  </a:lnTo>
                  <a:lnTo>
                    <a:pt x="268" y="2137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1" name="Google Shape;6811;p24"/>
            <p:cNvSpPr/>
            <p:nvPr/>
          </p:nvSpPr>
          <p:spPr>
            <a:xfrm>
              <a:off x="2859000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7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5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2" name="Google Shape;6812;p24"/>
            <p:cNvSpPr/>
            <p:nvPr/>
          </p:nvSpPr>
          <p:spPr>
            <a:xfrm>
              <a:off x="3319475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1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7"/>
                  </a:lnTo>
                  <a:lnTo>
                    <a:pt x="801" y="2403"/>
                  </a:lnTo>
                  <a:lnTo>
                    <a:pt x="1201" y="2537"/>
                  </a:lnTo>
                  <a:lnTo>
                    <a:pt x="1735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3" name="Google Shape;6813;p24"/>
            <p:cNvSpPr/>
            <p:nvPr/>
          </p:nvSpPr>
          <p:spPr>
            <a:xfrm>
              <a:off x="3779950" y="5016375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1202" y="1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2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7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5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4" name="Google Shape;6814;p24"/>
            <p:cNvSpPr/>
            <p:nvPr/>
          </p:nvSpPr>
          <p:spPr>
            <a:xfrm>
              <a:off x="4237075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6" y="1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7"/>
                  </a:lnTo>
                  <a:lnTo>
                    <a:pt x="802" y="2403"/>
                  </a:lnTo>
                  <a:lnTo>
                    <a:pt x="1336" y="2537"/>
                  </a:lnTo>
                  <a:lnTo>
                    <a:pt x="1736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5" name="Google Shape;6815;p24"/>
            <p:cNvSpPr/>
            <p:nvPr/>
          </p:nvSpPr>
          <p:spPr>
            <a:xfrm>
              <a:off x="4697550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7"/>
                  </a:lnTo>
                  <a:lnTo>
                    <a:pt x="802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6" name="Google Shape;6816;p24"/>
            <p:cNvSpPr/>
            <p:nvPr/>
          </p:nvSpPr>
          <p:spPr>
            <a:xfrm>
              <a:off x="5154700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7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869" y="2403"/>
                  </a:lnTo>
                  <a:lnTo>
                    <a:pt x="2269" y="2137"/>
                  </a:lnTo>
                  <a:lnTo>
                    <a:pt x="2536" y="1736"/>
                  </a:lnTo>
                  <a:lnTo>
                    <a:pt x="2536" y="1202"/>
                  </a:lnTo>
                  <a:lnTo>
                    <a:pt x="2536" y="802"/>
                  </a:lnTo>
                  <a:lnTo>
                    <a:pt x="2269" y="401"/>
                  </a:lnTo>
                  <a:lnTo>
                    <a:pt x="1869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7" name="Google Shape;6817;p24"/>
            <p:cNvSpPr/>
            <p:nvPr/>
          </p:nvSpPr>
          <p:spPr>
            <a:xfrm>
              <a:off x="5615175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7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6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8" name="Google Shape;6818;p24"/>
            <p:cNvSpPr/>
            <p:nvPr/>
          </p:nvSpPr>
          <p:spPr>
            <a:xfrm>
              <a:off x="6075650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2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7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9" name="Google Shape;6819;p24"/>
            <p:cNvSpPr/>
            <p:nvPr/>
          </p:nvSpPr>
          <p:spPr>
            <a:xfrm>
              <a:off x="6532800" y="501637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335" y="1"/>
                  </a:moveTo>
                  <a:lnTo>
                    <a:pt x="801" y="134"/>
                  </a:lnTo>
                  <a:lnTo>
                    <a:pt x="400" y="401"/>
                  </a:lnTo>
                  <a:lnTo>
                    <a:pt x="134" y="802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0" y="2137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5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0" name="Google Shape;6820;p24"/>
            <p:cNvSpPr/>
            <p:nvPr/>
          </p:nvSpPr>
          <p:spPr>
            <a:xfrm>
              <a:off x="1023775" y="5413475"/>
              <a:ext cx="63400" cy="63400"/>
            </a:xfrm>
            <a:custGeom>
              <a:rect b="b" l="l" r="r" t="t"/>
              <a:pathLst>
                <a:path extrusionOk="0" h="2536" w="2536">
                  <a:moveTo>
                    <a:pt x="1201" y="0"/>
                  </a:moveTo>
                  <a:lnTo>
                    <a:pt x="667" y="134"/>
                  </a:lnTo>
                  <a:lnTo>
                    <a:pt x="400" y="400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5"/>
                  </a:lnTo>
                  <a:lnTo>
                    <a:pt x="2536" y="1335"/>
                  </a:lnTo>
                  <a:lnTo>
                    <a:pt x="2402" y="801"/>
                  </a:lnTo>
                  <a:lnTo>
                    <a:pt x="2136" y="400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1" name="Google Shape;6821;p24"/>
            <p:cNvSpPr/>
            <p:nvPr/>
          </p:nvSpPr>
          <p:spPr>
            <a:xfrm>
              <a:off x="1480900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5" y="0"/>
                  </a:moveTo>
                  <a:lnTo>
                    <a:pt x="801" y="134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2" name="Google Shape;6822;p24"/>
            <p:cNvSpPr/>
            <p:nvPr/>
          </p:nvSpPr>
          <p:spPr>
            <a:xfrm>
              <a:off x="1941375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202" y="0"/>
                  </a:moveTo>
                  <a:lnTo>
                    <a:pt x="801" y="134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3" name="Google Shape;6823;p24"/>
            <p:cNvSpPr/>
            <p:nvPr/>
          </p:nvSpPr>
          <p:spPr>
            <a:xfrm>
              <a:off x="2401850" y="5413475"/>
              <a:ext cx="60100" cy="63400"/>
            </a:xfrm>
            <a:custGeom>
              <a:rect b="b" l="l" r="r" t="t"/>
              <a:pathLst>
                <a:path extrusionOk="0" h="2536" w="2404">
                  <a:moveTo>
                    <a:pt x="1202" y="0"/>
                  </a:moveTo>
                  <a:lnTo>
                    <a:pt x="668" y="134"/>
                  </a:lnTo>
                  <a:lnTo>
                    <a:pt x="268" y="400"/>
                  </a:lnTo>
                  <a:lnTo>
                    <a:pt x="1" y="801"/>
                  </a:lnTo>
                  <a:lnTo>
                    <a:pt x="1" y="1335"/>
                  </a:lnTo>
                  <a:lnTo>
                    <a:pt x="1" y="1735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4" name="Google Shape;6824;p24"/>
            <p:cNvSpPr/>
            <p:nvPr/>
          </p:nvSpPr>
          <p:spPr>
            <a:xfrm>
              <a:off x="2859000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5" y="0"/>
                  </a:moveTo>
                  <a:lnTo>
                    <a:pt x="801" y="134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5" name="Google Shape;6825;p24"/>
            <p:cNvSpPr/>
            <p:nvPr/>
          </p:nvSpPr>
          <p:spPr>
            <a:xfrm>
              <a:off x="3319475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201" y="0"/>
                  </a:moveTo>
                  <a:lnTo>
                    <a:pt x="801" y="134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6" name="Google Shape;6826;p24"/>
            <p:cNvSpPr/>
            <p:nvPr/>
          </p:nvSpPr>
          <p:spPr>
            <a:xfrm>
              <a:off x="3779950" y="5413475"/>
              <a:ext cx="60075" cy="63400"/>
            </a:xfrm>
            <a:custGeom>
              <a:rect b="b" l="l" r="r" t="t"/>
              <a:pathLst>
                <a:path extrusionOk="0" h="2536" w="2403">
                  <a:moveTo>
                    <a:pt x="1202" y="0"/>
                  </a:moveTo>
                  <a:lnTo>
                    <a:pt x="668" y="134"/>
                  </a:lnTo>
                  <a:lnTo>
                    <a:pt x="267" y="400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5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7" name="Google Shape;6827;p24"/>
            <p:cNvSpPr/>
            <p:nvPr/>
          </p:nvSpPr>
          <p:spPr>
            <a:xfrm>
              <a:off x="4237075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6" y="0"/>
                  </a:moveTo>
                  <a:lnTo>
                    <a:pt x="802" y="134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4"/>
                  </a:lnTo>
                  <a:lnTo>
                    <a:pt x="13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8" name="Google Shape;6828;p24"/>
            <p:cNvSpPr/>
            <p:nvPr/>
          </p:nvSpPr>
          <p:spPr>
            <a:xfrm>
              <a:off x="4697550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202" y="0"/>
                  </a:moveTo>
                  <a:lnTo>
                    <a:pt x="802" y="134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9" name="Google Shape;6829;p24"/>
            <p:cNvSpPr/>
            <p:nvPr/>
          </p:nvSpPr>
          <p:spPr>
            <a:xfrm>
              <a:off x="5154700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5" y="0"/>
                  </a:moveTo>
                  <a:lnTo>
                    <a:pt x="801" y="134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5"/>
                  </a:lnTo>
                  <a:lnTo>
                    <a:pt x="2536" y="1335"/>
                  </a:lnTo>
                  <a:lnTo>
                    <a:pt x="2536" y="801"/>
                  </a:lnTo>
                  <a:lnTo>
                    <a:pt x="2269" y="400"/>
                  </a:lnTo>
                  <a:lnTo>
                    <a:pt x="1869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0" name="Google Shape;6830;p24"/>
            <p:cNvSpPr/>
            <p:nvPr/>
          </p:nvSpPr>
          <p:spPr>
            <a:xfrm>
              <a:off x="5615175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5" y="0"/>
                  </a:moveTo>
                  <a:lnTo>
                    <a:pt x="801" y="134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1" name="Google Shape;6831;p24"/>
            <p:cNvSpPr/>
            <p:nvPr/>
          </p:nvSpPr>
          <p:spPr>
            <a:xfrm>
              <a:off x="6075650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202" y="0"/>
                  </a:moveTo>
                  <a:lnTo>
                    <a:pt x="668" y="134"/>
                  </a:lnTo>
                  <a:lnTo>
                    <a:pt x="267" y="400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2" name="Google Shape;6832;p24"/>
            <p:cNvSpPr/>
            <p:nvPr/>
          </p:nvSpPr>
          <p:spPr>
            <a:xfrm>
              <a:off x="6532800" y="5413475"/>
              <a:ext cx="63400" cy="63400"/>
            </a:xfrm>
            <a:custGeom>
              <a:rect b="b" l="l" r="r" t="t"/>
              <a:pathLst>
                <a:path extrusionOk="0" h="2536" w="2536">
                  <a:moveTo>
                    <a:pt x="1335" y="0"/>
                  </a:moveTo>
                  <a:lnTo>
                    <a:pt x="801" y="134"/>
                  </a:lnTo>
                  <a:lnTo>
                    <a:pt x="400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833" name="Google Shape;6833;p24"/>
          <p:cNvGrpSpPr/>
          <p:nvPr/>
        </p:nvGrpSpPr>
        <p:grpSpPr>
          <a:xfrm>
            <a:off x="1440474" y="-1132934"/>
            <a:ext cx="1934189" cy="1818370"/>
            <a:chOff x="1023775" y="238125"/>
            <a:chExt cx="5572425" cy="5238750"/>
          </a:xfrm>
        </p:grpSpPr>
        <p:sp>
          <p:nvSpPr>
            <p:cNvPr id="6834" name="Google Shape;6834;p24"/>
            <p:cNvSpPr/>
            <p:nvPr/>
          </p:nvSpPr>
          <p:spPr>
            <a:xfrm>
              <a:off x="1023775" y="238125"/>
              <a:ext cx="63400" cy="63400"/>
            </a:xfrm>
            <a:custGeom>
              <a:rect b="b" l="l" r="r" t="t"/>
              <a:pathLst>
                <a:path extrusionOk="0" h="2536" w="2536">
                  <a:moveTo>
                    <a:pt x="1201" y="0"/>
                  </a:moveTo>
                  <a:lnTo>
                    <a:pt x="667" y="133"/>
                  </a:lnTo>
                  <a:lnTo>
                    <a:pt x="400" y="400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400" y="2136"/>
                  </a:lnTo>
                  <a:lnTo>
                    <a:pt x="667" y="2402"/>
                  </a:lnTo>
                  <a:lnTo>
                    <a:pt x="1201" y="2536"/>
                  </a:lnTo>
                  <a:lnTo>
                    <a:pt x="1735" y="2402"/>
                  </a:lnTo>
                  <a:lnTo>
                    <a:pt x="2136" y="2136"/>
                  </a:lnTo>
                  <a:lnTo>
                    <a:pt x="2402" y="1735"/>
                  </a:lnTo>
                  <a:lnTo>
                    <a:pt x="2536" y="1335"/>
                  </a:lnTo>
                  <a:lnTo>
                    <a:pt x="2402" y="801"/>
                  </a:lnTo>
                  <a:lnTo>
                    <a:pt x="2136" y="400"/>
                  </a:lnTo>
                  <a:lnTo>
                    <a:pt x="1735" y="133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5" name="Google Shape;6835;p24"/>
            <p:cNvSpPr/>
            <p:nvPr/>
          </p:nvSpPr>
          <p:spPr>
            <a:xfrm>
              <a:off x="1480900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5" y="0"/>
                  </a:moveTo>
                  <a:lnTo>
                    <a:pt x="801" y="133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2"/>
                  </a:lnTo>
                  <a:lnTo>
                    <a:pt x="1335" y="2536"/>
                  </a:lnTo>
                  <a:lnTo>
                    <a:pt x="1736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3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6" name="Google Shape;6836;p24"/>
            <p:cNvSpPr/>
            <p:nvPr/>
          </p:nvSpPr>
          <p:spPr>
            <a:xfrm>
              <a:off x="1941375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202" y="0"/>
                  </a:moveTo>
                  <a:lnTo>
                    <a:pt x="801" y="133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2"/>
                  </a:lnTo>
                  <a:lnTo>
                    <a:pt x="1202" y="2536"/>
                  </a:lnTo>
                  <a:lnTo>
                    <a:pt x="1736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3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7" name="Google Shape;6837;p24"/>
            <p:cNvSpPr/>
            <p:nvPr/>
          </p:nvSpPr>
          <p:spPr>
            <a:xfrm>
              <a:off x="2401850" y="238125"/>
              <a:ext cx="60100" cy="63400"/>
            </a:xfrm>
            <a:custGeom>
              <a:rect b="b" l="l" r="r" t="t"/>
              <a:pathLst>
                <a:path extrusionOk="0" h="2536" w="2404">
                  <a:moveTo>
                    <a:pt x="1202" y="0"/>
                  </a:moveTo>
                  <a:lnTo>
                    <a:pt x="668" y="133"/>
                  </a:lnTo>
                  <a:lnTo>
                    <a:pt x="268" y="400"/>
                  </a:lnTo>
                  <a:lnTo>
                    <a:pt x="1" y="801"/>
                  </a:lnTo>
                  <a:lnTo>
                    <a:pt x="1" y="1335"/>
                  </a:lnTo>
                  <a:lnTo>
                    <a:pt x="1" y="1735"/>
                  </a:lnTo>
                  <a:lnTo>
                    <a:pt x="268" y="2136"/>
                  </a:lnTo>
                  <a:lnTo>
                    <a:pt x="668" y="2402"/>
                  </a:lnTo>
                  <a:lnTo>
                    <a:pt x="1202" y="2536"/>
                  </a:lnTo>
                  <a:lnTo>
                    <a:pt x="1736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3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8" name="Google Shape;6838;p24"/>
            <p:cNvSpPr/>
            <p:nvPr/>
          </p:nvSpPr>
          <p:spPr>
            <a:xfrm>
              <a:off x="2859000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5" y="0"/>
                  </a:moveTo>
                  <a:lnTo>
                    <a:pt x="801" y="133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2"/>
                  </a:lnTo>
                  <a:lnTo>
                    <a:pt x="1335" y="2536"/>
                  </a:lnTo>
                  <a:lnTo>
                    <a:pt x="1735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5" y="133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9" name="Google Shape;6839;p24"/>
            <p:cNvSpPr/>
            <p:nvPr/>
          </p:nvSpPr>
          <p:spPr>
            <a:xfrm>
              <a:off x="3319475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201" y="0"/>
                  </a:moveTo>
                  <a:lnTo>
                    <a:pt x="801" y="133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2"/>
                  </a:lnTo>
                  <a:lnTo>
                    <a:pt x="1201" y="2536"/>
                  </a:lnTo>
                  <a:lnTo>
                    <a:pt x="1735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5" y="133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0" name="Google Shape;6840;p24"/>
            <p:cNvSpPr/>
            <p:nvPr/>
          </p:nvSpPr>
          <p:spPr>
            <a:xfrm>
              <a:off x="3779950" y="238125"/>
              <a:ext cx="60075" cy="63400"/>
            </a:xfrm>
            <a:custGeom>
              <a:rect b="b" l="l" r="r" t="t"/>
              <a:pathLst>
                <a:path extrusionOk="0" h="2536" w="2403">
                  <a:moveTo>
                    <a:pt x="1202" y="0"/>
                  </a:moveTo>
                  <a:lnTo>
                    <a:pt x="668" y="133"/>
                  </a:lnTo>
                  <a:lnTo>
                    <a:pt x="267" y="400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2"/>
                  </a:lnTo>
                  <a:lnTo>
                    <a:pt x="1202" y="2536"/>
                  </a:lnTo>
                  <a:lnTo>
                    <a:pt x="1735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5" y="133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1" name="Google Shape;6841;p24"/>
            <p:cNvSpPr/>
            <p:nvPr/>
          </p:nvSpPr>
          <p:spPr>
            <a:xfrm>
              <a:off x="4237075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6" y="0"/>
                  </a:moveTo>
                  <a:lnTo>
                    <a:pt x="802" y="133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2"/>
                  </a:lnTo>
                  <a:lnTo>
                    <a:pt x="1336" y="2536"/>
                  </a:lnTo>
                  <a:lnTo>
                    <a:pt x="1736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3"/>
                  </a:lnTo>
                  <a:lnTo>
                    <a:pt x="13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2" name="Google Shape;6842;p24"/>
            <p:cNvSpPr/>
            <p:nvPr/>
          </p:nvSpPr>
          <p:spPr>
            <a:xfrm>
              <a:off x="4697550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202" y="0"/>
                  </a:moveTo>
                  <a:lnTo>
                    <a:pt x="802" y="133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2"/>
                  </a:lnTo>
                  <a:lnTo>
                    <a:pt x="1202" y="2536"/>
                  </a:lnTo>
                  <a:lnTo>
                    <a:pt x="1736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3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3" name="Google Shape;6843;p24"/>
            <p:cNvSpPr/>
            <p:nvPr/>
          </p:nvSpPr>
          <p:spPr>
            <a:xfrm>
              <a:off x="5154700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5" y="0"/>
                  </a:moveTo>
                  <a:lnTo>
                    <a:pt x="801" y="133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2"/>
                  </a:lnTo>
                  <a:lnTo>
                    <a:pt x="1335" y="2536"/>
                  </a:lnTo>
                  <a:lnTo>
                    <a:pt x="1869" y="2402"/>
                  </a:lnTo>
                  <a:lnTo>
                    <a:pt x="2269" y="2136"/>
                  </a:lnTo>
                  <a:lnTo>
                    <a:pt x="2536" y="1735"/>
                  </a:lnTo>
                  <a:lnTo>
                    <a:pt x="2536" y="1335"/>
                  </a:lnTo>
                  <a:lnTo>
                    <a:pt x="2536" y="801"/>
                  </a:lnTo>
                  <a:lnTo>
                    <a:pt x="2269" y="400"/>
                  </a:lnTo>
                  <a:lnTo>
                    <a:pt x="1869" y="133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4" name="Google Shape;6844;p24"/>
            <p:cNvSpPr/>
            <p:nvPr/>
          </p:nvSpPr>
          <p:spPr>
            <a:xfrm>
              <a:off x="5615175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5" y="0"/>
                  </a:moveTo>
                  <a:lnTo>
                    <a:pt x="801" y="133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2"/>
                  </a:lnTo>
                  <a:lnTo>
                    <a:pt x="1335" y="2536"/>
                  </a:lnTo>
                  <a:lnTo>
                    <a:pt x="1736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3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5" name="Google Shape;6845;p24"/>
            <p:cNvSpPr/>
            <p:nvPr/>
          </p:nvSpPr>
          <p:spPr>
            <a:xfrm>
              <a:off x="6075650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202" y="0"/>
                  </a:moveTo>
                  <a:lnTo>
                    <a:pt x="668" y="133"/>
                  </a:lnTo>
                  <a:lnTo>
                    <a:pt x="267" y="400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2"/>
                  </a:lnTo>
                  <a:lnTo>
                    <a:pt x="1202" y="2536"/>
                  </a:lnTo>
                  <a:lnTo>
                    <a:pt x="1736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3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6" name="Google Shape;6846;p24"/>
            <p:cNvSpPr/>
            <p:nvPr/>
          </p:nvSpPr>
          <p:spPr>
            <a:xfrm>
              <a:off x="6532800" y="238125"/>
              <a:ext cx="63400" cy="63400"/>
            </a:xfrm>
            <a:custGeom>
              <a:rect b="b" l="l" r="r" t="t"/>
              <a:pathLst>
                <a:path extrusionOk="0" h="2536" w="2536">
                  <a:moveTo>
                    <a:pt x="1335" y="0"/>
                  </a:moveTo>
                  <a:lnTo>
                    <a:pt x="801" y="133"/>
                  </a:lnTo>
                  <a:lnTo>
                    <a:pt x="400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0" y="2136"/>
                  </a:lnTo>
                  <a:lnTo>
                    <a:pt x="801" y="2402"/>
                  </a:lnTo>
                  <a:lnTo>
                    <a:pt x="1335" y="2536"/>
                  </a:lnTo>
                  <a:lnTo>
                    <a:pt x="1735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5" y="133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7" name="Google Shape;6847;p24"/>
            <p:cNvSpPr/>
            <p:nvPr/>
          </p:nvSpPr>
          <p:spPr>
            <a:xfrm>
              <a:off x="1023775" y="63852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667" y="1"/>
                  </a:moveTo>
                  <a:lnTo>
                    <a:pt x="400" y="268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6"/>
                  </a:lnTo>
                  <a:lnTo>
                    <a:pt x="2536" y="1202"/>
                  </a:lnTo>
                  <a:lnTo>
                    <a:pt x="2402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8" name="Google Shape;6848;p24"/>
            <p:cNvSpPr/>
            <p:nvPr/>
          </p:nvSpPr>
          <p:spPr>
            <a:xfrm>
              <a:off x="1480900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9" name="Google Shape;6849;p24"/>
            <p:cNvSpPr/>
            <p:nvPr/>
          </p:nvSpPr>
          <p:spPr>
            <a:xfrm>
              <a:off x="1941375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0" name="Google Shape;6850;p24"/>
            <p:cNvSpPr/>
            <p:nvPr/>
          </p:nvSpPr>
          <p:spPr>
            <a:xfrm>
              <a:off x="2401850" y="638525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668" y="1"/>
                  </a:moveTo>
                  <a:lnTo>
                    <a:pt x="268" y="268"/>
                  </a:lnTo>
                  <a:lnTo>
                    <a:pt x="1" y="668"/>
                  </a:lnTo>
                  <a:lnTo>
                    <a:pt x="1" y="1202"/>
                  </a:lnTo>
                  <a:lnTo>
                    <a:pt x="1" y="1736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1" name="Google Shape;6851;p24"/>
            <p:cNvSpPr/>
            <p:nvPr/>
          </p:nvSpPr>
          <p:spPr>
            <a:xfrm>
              <a:off x="2859000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2" name="Google Shape;6852;p24"/>
            <p:cNvSpPr/>
            <p:nvPr/>
          </p:nvSpPr>
          <p:spPr>
            <a:xfrm>
              <a:off x="3319475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3" name="Google Shape;6853;p24"/>
            <p:cNvSpPr/>
            <p:nvPr/>
          </p:nvSpPr>
          <p:spPr>
            <a:xfrm>
              <a:off x="3779950" y="638525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668" y="1"/>
                  </a:moveTo>
                  <a:lnTo>
                    <a:pt x="267" y="268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4" name="Google Shape;6854;p24"/>
            <p:cNvSpPr/>
            <p:nvPr/>
          </p:nvSpPr>
          <p:spPr>
            <a:xfrm>
              <a:off x="4237075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2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5" name="Google Shape;6855;p24"/>
            <p:cNvSpPr/>
            <p:nvPr/>
          </p:nvSpPr>
          <p:spPr>
            <a:xfrm>
              <a:off x="4697550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2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6" name="Google Shape;6856;p24"/>
            <p:cNvSpPr/>
            <p:nvPr/>
          </p:nvSpPr>
          <p:spPr>
            <a:xfrm>
              <a:off x="5154700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6"/>
                  </a:lnTo>
                  <a:lnTo>
                    <a:pt x="2536" y="1202"/>
                  </a:lnTo>
                  <a:lnTo>
                    <a:pt x="2536" y="668"/>
                  </a:lnTo>
                  <a:lnTo>
                    <a:pt x="2269" y="268"/>
                  </a:lnTo>
                  <a:lnTo>
                    <a:pt x="18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7" name="Google Shape;6857;p24"/>
            <p:cNvSpPr/>
            <p:nvPr/>
          </p:nvSpPr>
          <p:spPr>
            <a:xfrm>
              <a:off x="5615175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8" name="Google Shape;6858;p24"/>
            <p:cNvSpPr/>
            <p:nvPr/>
          </p:nvSpPr>
          <p:spPr>
            <a:xfrm>
              <a:off x="6075650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668" y="1"/>
                  </a:moveTo>
                  <a:lnTo>
                    <a:pt x="267" y="268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9" name="Google Shape;6859;p24"/>
            <p:cNvSpPr/>
            <p:nvPr/>
          </p:nvSpPr>
          <p:spPr>
            <a:xfrm>
              <a:off x="6532800" y="63852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801" y="1"/>
                  </a:moveTo>
                  <a:lnTo>
                    <a:pt x="400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0" name="Google Shape;6860;p24"/>
            <p:cNvSpPr/>
            <p:nvPr/>
          </p:nvSpPr>
          <p:spPr>
            <a:xfrm>
              <a:off x="1023775" y="1035600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201" y="1"/>
                  </a:moveTo>
                  <a:lnTo>
                    <a:pt x="667" y="134"/>
                  </a:lnTo>
                  <a:lnTo>
                    <a:pt x="400" y="401"/>
                  </a:lnTo>
                  <a:lnTo>
                    <a:pt x="0" y="801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6"/>
                  </a:lnTo>
                  <a:lnTo>
                    <a:pt x="2536" y="1202"/>
                  </a:lnTo>
                  <a:lnTo>
                    <a:pt x="2402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1" name="Google Shape;6861;p24"/>
            <p:cNvSpPr/>
            <p:nvPr/>
          </p:nvSpPr>
          <p:spPr>
            <a:xfrm>
              <a:off x="1480900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2" name="Google Shape;6862;p24"/>
            <p:cNvSpPr/>
            <p:nvPr/>
          </p:nvSpPr>
          <p:spPr>
            <a:xfrm>
              <a:off x="1941375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3" name="Google Shape;6863;p24"/>
            <p:cNvSpPr/>
            <p:nvPr/>
          </p:nvSpPr>
          <p:spPr>
            <a:xfrm>
              <a:off x="2401850" y="1035600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1202" y="1"/>
                  </a:moveTo>
                  <a:lnTo>
                    <a:pt x="668" y="134"/>
                  </a:lnTo>
                  <a:lnTo>
                    <a:pt x="268" y="401"/>
                  </a:lnTo>
                  <a:lnTo>
                    <a:pt x="1" y="801"/>
                  </a:lnTo>
                  <a:lnTo>
                    <a:pt x="1" y="1202"/>
                  </a:lnTo>
                  <a:lnTo>
                    <a:pt x="1" y="1736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4" name="Google Shape;6864;p24"/>
            <p:cNvSpPr/>
            <p:nvPr/>
          </p:nvSpPr>
          <p:spPr>
            <a:xfrm>
              <a:off x="2859000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5" name="Google Shape;6865;p24"/>
            <p:cNvSpPr/>
            <p:nvPr/>
          </p:nvSpPr>
          <p:spPr>
            <a:xfrm>
              <a:off x="3319475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1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6" name="Google Shape;6866;p24"/>
            <p:cNvSpPr/>
            <p:nvPr/>
          </p:nvSpPr>
          <p:spPr>
            <a:xfrm>
              <a:off x="3779950" y="1035600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1202" y="1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7" name="Google Shape;6867;p24"/>
            <p:cNvSpPr/>
            <p:nvPr/>
          </p:nvSpPr>
          <p:spPr>
            <a:xfrm>
              <a:off x="4237075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6" y="1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8" name="Google Shape;6868;p24"/>
            <p:cNvSpPr/>
            <p:nvPr/>
          </p:nvSpPr>
          <p:spPr>
            <a:xfrm>
              <a:off x="4697550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9" name="Google Shape;6869;p24"/>
            <p:cNvSpPr/>
            <p:nvPr/>
          </p:nvSpPr>
          <p:spPr>
            <a:xfrm>
              <a:off x="5154700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6"/>
                  </a:lnTo>
                  <a:lnTo>
                    <a:pt x="2536" y="1202"/>
                  </a:lnTo>
                  <a:lnTo>
                    <a:pt x="2536" y="801"/>
                  </a:lnTo>
                  <a:lnTo>
                    <a:pt x="2269" y="401"/>
                  </a:lnTo>
                  <a:lnTo>
                    <a:pt x="1869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0" name="Google Shape;6870;p24"/>
            <p:cNvSpPr/>
            <p:nvPr/>
          </p:nvSpPr>
          <p:spPr>
            <a:xfrm>
              <a:off x="5615175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1" name="Google Shape;6871;p24"/>
            <p:cNvSpPr/>
            <p:nvPr/>
          </p:nvSpPr>
          <p:spPr>
            <a:xfrm>
              <a:off x="6075650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2" name="Google Shape;6872;p24"/>
            <p:cNvSpPr/>
            <p:nvPr/>
          </p:nvSpPr>
          <p:spPr>
            <a:xfrm>
              <a:off x="6532800" y="1035600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335" y="1"/>
                  </a:moveTo>
                  <a:lnTo>
                    <a:pt x="801" y="134"/>
                  </a:lnTo>
                  <a:lnTo>
                    <a:pt x="400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3" name="Google Shape;6873;p24"/>
            <p:cNvSpPr/>
            <p:nvPr/>
          </p:nvSpPr>
          <p:spPr>
            <a:xfrm>
              <a:off x="1023775" y="143267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201" y="1"/>
                  </a:moveTo>
                  <a:lnTo>
                    <a:pt x="667" y="134"/>
                  </a:lnTo>
                  <a:lnTo>
                    <a:pt x="400" y="401"/>
                  </a:lnTo>
                  <a:lnTo>
                    <a:pt x="0" y="802"/>
                  </a:lnTo>
                  <a:lnTo>
                    <a:pt x="0" y="1335"/>
                  </a:lnTo>
                  <a:lnTo>
                    <a:pt x="0" y="1736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6"/>
                  </a:lnTo>
                  <a:lnTo>
                    <a:pt x="2536" y="1335"/>
                  </a:lnTo>
                  <a:lnTo>
                    <a:pt x="2402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4" name="Google Shape;6874;p24"/>
            <p:cNvSpPr/>
            <p:nvPr/>
          </p:nvSpPr>
          <p:spPr>
            <a:xfrm>
              <a:off x="1480900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1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5" name="Google Shape;6875;p24"/>
            <p:cNvSpPr/>
            <p:nvPr/>
          </p:nvSpPr>
          <p:spPr>
            <a:xfrm>
              <a:off x="1941375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1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6" name="Google Shape;6876;p24"/>
            <p:cNvSpPr/>
            <p:nvPr/>
          </p:nvSpPr>
          <p:spPr>
            <a:xfrm>
              <a:off x="2401850" y="1432675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1202" y="1"/>
                  </a:moveTo>
                  <a:lnTo>
                    <a:pt x="668" y="134"/>
                  </a:lnTo>
                  <a:lnTo>
                    <a:pt x="268" y="401"/>
                  </a:lnTo>
                  <a:lnTo>
                    <a:pt x="1" y="802"/>
                  </a:lnTo>
                  <a:lnTo>
                    <a:pt x="1" y="1335"/>
                  </a:lnTo>
                  <a:lnTo>
                    <a:pt x="1" y="1736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7" name="Google Shape;6877;p24"/>
            <p:cNvSpPr/>
            <p:nvPr/>
          </p:nvSpPr>
          <p:spPr>
            <a:xfrm>
              <a:off x="2859000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8" name="Google Shape;6878;p24"/>
            <p:cNvSpPr/>
            <p:nvPr/>
          </p:nvSpPr>
          <p:spPr>
            <a:xfrm>
              <a:off x="3319475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1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9" name="Google Shape;6879;p24"/>
            <p:cNvSpPr/>
            <p:nvPr/>
          </p:nvSpPr>
          <p:spPr>
            <a:xfrm>
              <a:off x="3779950" y="1432675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1202" y="1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2"/>
                  </a:lnTo>
                  <a:lnTo>
                    <a:pt x="0" y="1335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0" name="Google Shape;6880;p24"/>
            <p:cNvSpPr/>
            <p:nvPr/>
          </p:nvSpPr>
          <p:spPr>
            <a:xfrm>
              <a:off x="4237075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6" y="1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1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1" name="Google Shape;6881;p24"/>
            <p:cNvSpPr/>
            <p:nvPr/>
          </p:nvSpPr>
          <p:spPr>
            <a:xfrm>
              <a:off x="4697550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1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2" name="Google Shape;6882;p24"/>
            <p:cNvSpPr/>
            <p:nvPr/>
          </p:nvSpPr>
          <p:spPr>
            <a:xfrm>
              <a:off x="5154700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6"/>
                  </a:lnTo>
                  <a:lnTo>
                    <a:pt x="2536" y="1335"/>
                  </a:lnTo>
                  <a:lnTo>
                    <a:pt x="2536" y="802"/>
                  </a:lnTo>
                  <a:lnTo>
                    <a:pt x="2269" y="401"/>
                  </a:lnTo>
                  <a:lnTo>
                    <a:pt x="1869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3" name="Google Shape;6883;p24"/>
            <p:cNvSpPr/>
            <p:nvPr/>
          </p:nvSpPr>
          <p:spPr>
            <a:xfrm>
              <a:off x="5615175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4" name="Google Shape;6884;p24"/>
            <p:cNvSpPr/>
            <p:nvPr/>
          </p:nvSpPr>
          <p:spPr>
            <a:xfrm>
              <a:off x="6075650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2"/>
                  </a:lnTo>
                  <a:lnTo>
                    <a:pt x="0" y="1335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5" name="Google Shape;6885;p24"/>
            <p:cNvSpPr/>
            <p:nvPr/>
          </p:nvSpPr>
          <p:spPr>
            <a:xfrm>
              <a:off x="6532800" y="143267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335" y="1"/>
                  </a:moveTo>
                  <a:lnTo>
                    <a:pt x="801" y="134"/>
                  </a:lnTo>
                  <a:lnTo>
                    <a:pt x="400" y="401"/>
                  </a:lnTo>
                  <a:lnTo>
                    <a:pt x="134" y="802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6" name="Google Shape;6886;p24"/>
            <p:cNvSpPr/>
            <p:nvPr/>
          </p:nvSpPr>
          <p:spPr>
            <a:xfrm>
              <a:off x="1023775" y="1833100"/>
              <a:ext cx="63400" cy="60075"/>
            </a:xfrm>
            <a:custGeom>
              <a:rect b="b" l="l" r="r" t="t"/>
              <a:pathLst>
                <a:path extrusionOk="0" h="2403" w="2536">
                  <a:moveTo>
                    <a:pt x="667" y="0"/>
                  </a:moveTo>
                  <a:lnTo>
                    <a:pt x="400" y="267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5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5"/>
                  </a:lnTo>
                  <a:lnTo>
                    <a:pt x="2536" y="1202"/>
                  </a:lnTo>
                  <a:lnTo>
                    <a:pt x="2402" y="668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7" name="Google Shape;6887;p24"/>
            <p:cNvSpPr/>
            <p:nvPr/>
          </p:nvSpPr>
          <p:spPr>
            <a:xfrm>
              <a:off x="1480900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801" y="0"/>
                  </a:moveTo>
                  <a:lnTo>
                    <a:pt x="401" y="267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8" name="Google Shape;6888;p24"/>
            <p:cNvSpPr/>
            <p:nvPr/>
          </p:nvSpPr>
          <p:spPr>
            <a:xfrm>
              <a:off x="1941375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801" y="0"/>
                  </a:moveTo>
                  <a:lnTo>
                    <a:pt x="401" y="267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9" name="Google Shape;6889;p24"/>
            <p:cNvSpPr/>
            <p:nvPr/>
          </p:nvSpPr>
          <p:spPr>
            <a:xfrm>
              <a:off x="2401850" y="1833100"/>
              <a:ext cx="60100" cy="60075"/>
            </a:xfrm>
            <a:custGeom>
              <a:rect b="b" l="l" r="r" t="t"/>
              <a:pathLst>
                <a:path extrusionOk="0" h="2403" w="2404">
                  <a:moveTo>
                    <a:pt x="668" y="0"/>
                  </a:moveTo>
                  <a:lnTo>
                    <a:pt x="268" y="267"/>
                  </a:lnTo>
                  <a:lnTo>
                    <a:pt x="1" y="668"/>
                  </a:lnTo>
                  <a:lnTo>
                    <a:pt x="1" y="1202"/>
                  </a:lnTo>
                  <a:lnTo>
                    <a:pt x="1" y="1735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0" name="Google Shape;6890;p24"/>
            <p:cNvSpPr/>
            <p:nvPr/>
          </p:nvSpPr>
          <p:spPr>
            <a:xfrm>
              <a:off x="2859000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801" y="0"/>
                  </a:moveTo>
                  <a:lnTo>
                    <a:pt x="401" y="267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1" name="Google Shape;6891;p24"/>
            <p:cNvSpPr/>
            <p:nvPr/>
          </p:nvSpPr>
          <p:spPr>
            <a:xfrm>
              <a:off x="3319475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801" y="0"/>
                  </a:moveTo>
                  <a:lnTo>
                    <a:pt x="401" y="267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2" name="Google Shape;6892;p24"/>
            <p:cNvSpPr/>
            <p:nvPr/>
          </p:nvSpPr>
          <p:spPr>
            <a:xfrm>
              <a:off x="3779950" y="1833100"/>
              <a:ext cx="60075" cy="60075"/>
            </a:xfrm>
            <a:custGeom>
              <a:rect b="b" l="l" r="r" t="t"/>
              <a:pathLst>
                <a:path extrusionOk="0" h="2403" w="2403">
                  <a:moveTo>
                    <a:pt x="668" y="0"/>
                  </a:moveTo>
                  <a:lnTo>
                    <a:pt x="267" y="267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3" name="Google Shape;6893;p24"/>
            <p:cNvSpPr/>
            <p:nvPr/>
          </p:nvSpPr>
          <p:spPr>
            <a:xfrm>
              <a:off x="4237075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802" y="0"/>
                  </a:moveTo>
                  <a:lnTo>
                    <a:pt x="401" y="267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4" name="Google Shape;6894;p24"/>
            <p:cNvSpPr/>
            <p:nvPr/>
          </p:nvSpPr>
          <p:spPr>
            <a:xfrm>
              <a:off x="4697550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802" y="0"/>
                  </a:moveTo>
                  <a:lnTo>
                    <a:pt x="401" y="267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5" name="Google Shape;6895;p24"/>
            <p:cNvSpPr/>
            <p:nvPr/>
          </p:nvSpPr>
          <p:spPr>
            <a:xfrm>
              <a:off x="5154700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801" y="0"/>
                  </a:moveTo>
                  <a:lnTo>
                    <a:pt x="401" y="267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5"/>
                  </a:lnTo>
                  <a:lnTo>
                    <a:pt x="2536" y="1202"/>
                  </a:lnTo>
                  <a:lnTo>
                    <a:pt x="2536" y="668"/>
                  </a:lnTo>
                  <a:lnTo>
                    <a:pt x="2269" y="267"/>
                  </a:lnTo>
                  <a:lnTo>
                    <a:pt x="18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6" name="Google Shape;6896;p24"/>
            <p:cNvSpPr/>
            <p:nvPr/>
          </p:nvSpPr>
          <p:spPr>
            <a:xfrm>
              <a:off x="5615175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801" y="0"/>
                  </a:moveTo>
                  <a:lnTo>
                    <a:pt x="401" y="267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7" name="Google Shape;6897;p24"/>
            <p:cNvSpPr/>
            <p:nvPr/>
          </p:nvSpPr>
          <p:spPr>
            <a:xfrm>
              <a:off x="6075650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668" y="0"/>
                  </a:moveTo>
                  <a:lnTo>
                    <a:pt x="267" y="267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8" name="Google Shape;6898;p24"/>
            <p:cNvSpPr/>
            <p:nvPr/>
          </p:nvSpPr>
          <p:spPr>
            <a:xfrm>
              <a:off x="6532800" y="1833100"/>
              <a:ext cx="63400" cy="60075"/>
            </a:xfrm>
            <a:custGeom>
              <a:rect b="b" l="l" r="r" t="t"/>
              <a:pathLst>
                <a:path extrusionOk="0" h="2403" w="2536">
                  <a:moveTo>
                    <a:pt x="801" y="0"/>
                  </a:moveTo>
                  <a:lnTo>
                    <a:pt x="400" y="267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5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9" name="Google Shape;6899;p24"/>
            <p:cNvSpPr/>
            <p:nvPr/>
          </p:nvSpPr>
          <p:spPr>
            <a:xfrm>
              <a:off x="1023775" y="223017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201" y="0"/>
                  </a:moveTo>
                  <a:lnTo>
                    <a:pt x="667" y="134"/>
                  </a:lnTo>
                  <a:lnTo>
                    <a:pt x="400" y="401"/>
                  </a:lnTo>
                  <a:lnTo>
                    <a:pt x="0" y="801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6"/>
                  </a:lnTo>
                  <a:lnTo>
                    <a:pt x="2536" y="1202"/>
                  </a:lnTo>
                  <a:lnTo>
                    <a:pt x="2402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0" name="Google Shape;6900;p24"/>
            <p:cNvSpPr/>
            <p:nvPr/>
          </p:nvSpPr>
          <p:spPr>
            <a:xfrm>
              <a:off x="1480900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1" name="Google Shape;6901;p24"/>
            <p:cNvSpPr/>
            <p:nvPr/>
          </p:nvSpPr>
          <p:spPr>
            <a:xfrm>
              <a:off x="1941375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2" name="Google Shape;6902;p24"/>
            <p:cNvSpPr/>
            <p:nvPr/>
          </p:nvSpPr>
          <p:spPr>
            <a:xfrm>
              <a:off x="2401850" y="2230175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1202" y="0"/>
                  </a:moveTo>
                  <a:lnTo>
                    <a:pt x="668" y="134"/>
                  </a:lnTo>
                  <a:lnTo>
                    <a:pt x="268" y="401"/>
                  </a:lnTo>
                  <a:lnTo>
                    <a:pt x="1" y="801"/>
                  </a:lnTo>
                  <a:lnTo>
                    <a:pt x="1" y="1202"/>
                  </a:lnTo>
                  <a:lnTo>
                    <a:pt x="1" y="1736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3" name="Google Shape;6903;p24"/>
            <p:cNvSpPr/>
            <p:nvPr/>
          </p:nvSpPr>
          <p:spPr>
            <a:xfrm>
              <a:off x="2859000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4" name="Google Shape;6904;p24"/>
            <p:cNvSpPr/>
            <p:nvPr/>
          </p:nvSpPr>
          <p:spPr>
            <a:xfrm>
              <a:off x="3319475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1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5" name="Google Shape;6905;p24"/>
            <p:cNvSpPr/>
            <p:nvPr/>
          </p:nvSpPr>
          <p:spPr>
            <a:xfrm>
              <a:off x="3779950" y="2230175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1202" y="0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6" name="Google Shape;6906;p24"/>
            <p:cNvSpPr/>
            <p:nvPr/>
          </p:nvSpPr>
          <p:spPr>
            <a:xfrm>
              <a:off x="4237075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6" y="0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7" name="Google Shape;6907;p24"/>
            <p:cNvSpPr/>
            <p:nvPr/>
          </p:nvSpPr>
          <p:spPr>
            <a:xfrm>
              <a:off x="4697550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8" name="Google Shape;6908;p24"/>
            <p:cNvSpPr/>
            <p:nvPr/>
          </p:nvSpPr>
          <p:spPr>
            <a:xfrm>
              <a:off x="5154700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6"/>
                  </a:lnTo>
                  <a:lnTo>
                    <a:pt x="2536" y="1202"/>
                  </a:lnTo>
                  <a:lnTo>
                    <a:pt x="2536" y="801"/>
                  </a:lnTo>
                  <a:lnTo>
                    <a:pt x="2269" y="401"/>
                  </a:lnTo>
                  <a:lnTo>
                    <a:pt x="1869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9" name="Google Shape;6909;p24"/>
            <p:cNvSpPr/>
            <p:nvPr/>
          </p:nvSpPr>
          <p:spPr>
            <a:xfrm>
              <a:off x="5615175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0" name="Google Shape;6910;p24"/>
            <p:cNvSpPr/>
            <p:nvPr/>
          </p:nvSpPr>
          <p:spPr>
            <a:xfrm>
              <a:off x="6075650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1" name="Google Shape;6911;p24"/>
            <p:cNvSpPr/>
            <p:nvPr/>
          </p:nvSpPr>
          <p:spPr>
            <a:xfrm>
              <a:off x="6532800" y="223017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335" y="0"/>
                  </a:moveTo>
                  <a:lnTo>
                    <a:pt x="801" y="134"/>
                  </a:lnTo>
                  <a:lnTo>
                    <a:pt x="400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2" name="Google Shape;6912;p24"/>
            <p:cNvSpPr/>
            <p:nvPr/>
          </p:nvSpPr>
          <p:spPr>
            <a:xfrm>
              <a:off x="1023775" y="2627250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201" y="0"/>
                  </a:moveTo>
                  <a:lnTo>
                    <a:pt x="667" y="134"/>
                  </a:lnTo>
                  <a:lnTo>
                    <a:pt x="400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6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6"/>
                  </a:lnTo>
                  <a:lnTo>
                    <a:pt x="2536" y="1335"/>
                  </a:lnTo>
                  <a:lnTo>
                    <a:pt x="2402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3" name="Google Shape;6913;p24"/>
            <p:cNvSpPr/>
            <p:nvPr/>
          </p:nvSpPr>
          <p:spPr>
            <a:xfrm>
              <a:off x="1480900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4" name="Google Shape;6914;p24"/>
            <p:cNvSpPr/>
            <p:nvPr/>
          </p:nvSpPr>
          <p:spPr>
            <a:xfrm>
              <a:off x="1941375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5" name="Google Shape;6915;p24"/>
            <p:cNvSpPr/>
            <p:nvPr/>
          </p:nvSpPr>
          <p:spPr>
            <a:xfrm>
              <a:off x="2401850" y="2627250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1202" y="0"/>
                  </a:moveTo>
                  <a:lnTo>
                    <a:pt x="668" y="134"/>
                  </a:lnTo>
                  <a:lnTo>
                    <a:pt x="268" y="401"/>
                  </a:lnTo>
                  <a:lnTo>
                    <a:pt x="1" y="801"/>
                  </a:lnTo>
                  <a:lnTo>
                    <a:pt x="1" y="1335"/>
                  </a:lnTo>
                  <a:lnTo>
                    <a:pt x="1" y="1736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6" name="Google Shape;6916;p24"/>
            <p:cNvSpPr/>
            <p:nvPr/>
          </p:nvSpPr>
          <p:spPr>
            <a:xfrm>
              <a:off x="2859000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7" name="Google Shape;6917;p24"/>
            <p:cNvSpPr/>
            <p:nvPr/>
          </p:nvSpPr>
          <p:spPr>
            <a:xfrm>
              <a:off x="3319475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1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8" name="Google Shape;6918;p24"/>
            <p:cNvSpPr/>
            <p:nvPr/>
          </p:nvSpPr>
          <p:spPr>
            <a:xfrm>
              <a:off x="3779950" y="2627250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1202" y="0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9" name="Google Shape;6919;p24"/>
            <p:cNvSpPr/>
            <p:nvPr/>
          </p:nvSpPr>
          <p:spPr>
            <a:xfrm>
              <a:off x="4237075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6" y="0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0" name="Google Shape;6920;p24"/>
            <p:cNvSpPr/>
            <p:nvPr/>
          </p:nvSpPr>
          <p:spPr>
            <a:xfrm>
              <a:off x="4697550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1" name="Google Shape;6921;p24"/>
            <p:cNvSpPr/>
            <p:nvPr/>
          </p:nvSpPr>
          <p:spPr>
            <a:xfrm>
              <a:off x="5154700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6"/>
                  </a:lnTo>
                  <a:lnTo>
                    <a:pt x="2536" y="1335"/>
                  </a:lnTo>
                  <a:lnTo>
                    <a:pt x="2536" y="801"/>
                  </a:lnTo>
                  <a:lnTo>
                    <a:pt x="2269" y="401"/>
                  </a:lnTo>
                  <a:lnTo>
                    <a:pt x="1869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2" name="Google Shape;6922;p24"/>
            <p:cNvSpPr/>
            <p:nvPr/>
          </p:nvSpPr>
          <p:spPr>
            <a:xfrm>
              <a:off x="5615175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3" name="Google Shape;6923;p24"/>
            <p:cNvSpPr/>
            <p:nvPr/>
          </p:nvSpPr>
          <p:spPr>
            <a:xfrm>
              <a:off x="6075650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4" name="Google Shape;6924;p24"/>
            <p:cNvSpPr/>
            <p:nvPr/>
          </p:nvSpPr>
          <p:spPr>
            <a:xfrm>
              <a:off x="6532800" y="2627250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335" y="0"/>
                  </a:moveTo>
                  <a:lnTo>
                    <a:pt x="801" y="134"/>
                  </a:lnTo>
                  <a:lnTo>
                    <a:pt x="400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5" name="Google Shape;6925;p24"/>
            <p:cNvSpPr/>
            <p:nvPr/>
          </p:nvSpPr>
          <p:spPr>
            <a:xfrm>
              <a:off x="1023775" y="302432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201" y="1"/>
                  </a:moveTo>
                  <a:lnTo>
                    <a:pt x="667" y="134"/>
                  </a:lnTo>
                  <a:lnTo>
                    <a:pt x="400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869"/>
                  </a:lnTo>
                  <a:lnTo>
                    <a:pt x="400" y="2270"/>
                  </a:lnTo>
                  <a:lnTo>
                    <a:pt x="667" y="2537"/>
                  </a:lnTo>
                  <a:lnTo>
                    <a:pt x="1735" y="2537"/>
                  </a:lnTo>
                  <a:lnTo>
                    <a:pt x="2136" y="2270"/>
                  </a:lnTo>
                  <a:lnTo>
                    <a:pt x="2402" y="1869"/>
                  </a:lnTo>
                  <a:lnTo>
                    <a:pt x="2536" y="1335"/>
                  </a:lnTo>
                  <a:lnTo>
                    <a:pt x="2402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6" name="Google Shape;6926;p24"/>
            <p:cNvSpPr/>
            <p:nvPr/>
          </p:nvSpPr>
          <p:spPr>
            <a:xfrm>
              <a:off x="1480900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869"/>
                  </a:lnTo>
                  <a:lnTo>
                    <a:pt x="401" y="2270"/>
                  </a:lnTo>
                  <a:lnTo>
                    <a:pt x="801" y="2537"/>
                  </a:lnTo>
                  <a:lnTo>
                    <a:pt x="1736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7" name="Google Shape;6927;p24"/>
            <p:cNvSpPr/>
            <p:nvPr/>
          </p:nvSpPr>
          <p:spPr>
            <a:xfrm>
              <a:off x="1941375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869"/>
                  </a:lnTo>
                  <a:lnTo>
                    <a:pt x="401" y="2270"/>
                  </a:lnTo>
                  <a:lnTo>
                    <a:pt x="801" y="2537"/>
                  </a:lnTo>
                  <a:lnTo>
                    <a:pt x="1736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8" name="Google Shape;6928;p24"/>
            <p:cNvSpPr/>
            <p:nvPr/>
          </p:nvSpPr>
          <p:spPr>
            <a:xfrm>
              <a:off x="2401850" y="3024325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1202" y="1"/>
                  </a:moveTo>
                  <a:lnTo>
                    <a:pt x="668" y="134"/>
                  </a:lnTo>
                  <a:lnTo>
                    <a:pt x="268" y="401"/>
                  </a:lnTo>
                  <a:lnTo>
                    <a:pt x="1" y="801"/>
                  </a:lnTo>
                  <a:lnTo>
                    <a:pt x="1" y="1335"/>
                  </a:lnTo>
                  <a:lnTo>
                    <a:pt x="1" y="1869"/>
                  </a:lnTo>
                  <a:lnTo>
                    <a:pt x="268" y="2270"/>
                  </a:lnTo>
                  <a:lnTo>
                    <a:pt x="668" y="2537"/>
                  </a:lnTo>
                  <a:lnTo>
                    <a:pt x="1736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9" name="Google Shape;6929;p24"/>
            <p:cNvSpPr/>
            <p:nvPr/>
          </p:nvSpPr>
          <p:spPr>
            <a:xfrm>
              <a:off x="2859000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869"/>
                  </a:lnTo>
                  <a:lnTo>
                    <a:pt x="401" y="2270"/>
                  </a:lnTo>
                  <a:lnTo>
                    <a:pt x="801" y="2537"/>
                  </a:lnTo>
                  <a:lnTo>
                    <a:pt x="1735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0" name="Google Shape;6930;p24"/>
            <p:cNvSpPr/>
            <p:nvPr/>
          </p:nvSpPr>
          <p:spPr>
            <a:xfrm>
              <a:off x="3319475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1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869"/>
                  </a:lnTo>
                  <a:lnTo>
                    <a:pt x="401" y="2270"/>
                  </a:lnTo>
                  <a:lnTo>
                    <a:pt x="801" y="2537"/>
                  </a:lnTo>
                  <a:lnTo>
                    <a:pt x="1735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1" name="Google Shape;6931;p24"/>
            <p:cNvSpPr/>
            <p:nvPr/>
          </p:nvSpPr>
          <p:spPr>
            <a:xfrm>
              <a:off x="3779950" y="3024325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1202" y="1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869"/>
                  </a:lnTo>
                  <a:lnTo>
                    <a:pt x="267" y="2270"/>
                  </a:lnTo>
                  <a:lnTo>
                    <a:pt x="668" y="2537"/>
                  </a:lnTo>
                  <a:lnTo>
                    <a:pt x="1735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2" name="Google Shape;6932;p24"/>
            <p:cNvSpPr/>
            <p:nvPr/>
          </p:nvSpPr>
          <p:spPr>
            <a:xfrm>
              <a:off x="4237075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6" y="1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869"/>
                  </a:lnTo>
                  <a:lnTo>
                    <a:pt x="401" y="2270"/>
                  </a:lnTo>
                  <a:lnTo>
                    <a:pt x="802" y="2537"/>
                  </a:lnTo>
                  <a:lnTo>
                    <a:pt x="1736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3" name="Google Shape;6933;p24"/>
            <p:cNvSpPr/>
            <p:nvPr/>
          </p:nvSpPr>
          <p:spPr>
            <a:xfrm>
              <a:off x="4697550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869"/>
                  </a:lnTo>
                  <a:lnTo>
                    <a:pt x="401" y="2270"/>
                  </a:lnTo>
                  <a:lnTo>
                    <a:pt x="802" y="2537"/>
                  </a:lnTo>
                  <a:lnTo>
                    <a:pt x="1736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4" name="Google Shape;6934;p24"/>
            <p:cNvSpPr/>
            <p:nvPr/>
          </p:nvSpPr>
          <p:spPr>
            <a:xfrm>
              <a:off x="5154700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869"/>
                  </a:lnTo>
                  <a:lnTo>
                    <a:pt x="401" y="2270"/>
                  </a:lnTo>
                  <a:lnTo>
                    <a:pt x="801" y="2537"/>
                  </a:lnTo>
                  <a:lnTo>
                    <a:pt x="1869" y="2537"/>
                  </a:lnTo>
                  <a:lnTo>
                    <a:pt x="2269" y="2270"/>
                  </a:lnTo>
                  <a:lnTo>
                    <a:pt x="2536" y="1869"/>
                  </a:lnTo>
                  <a:lnTo>
                    <a:pt x="2536" y="1335"/>
                  </a:lnTo>
                  <a:lnTo>
                    <a:pt x="2536" y="801"/>
                  </a:lnTo>
                  <a:lnTo>
                    <a:pt x="2269" y="401"/>
                  </a:lnTo>
                  <a:lnTo>
                    <a:pt x="1869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5" name="Google Shape;6935;p24"/>
            <p:cNvSpPr/>
            <p:nvPr/>
          </p:nvSpPr>
          <p:spPr>
            <a:xfrm>
              <a:off x="5615175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869"/>
                  </a:lnTo>
                  <a:lnTo>
                    <a:pt x="401" y="2270"/>
                  </a:lnTo>
                  <a:lnTo>
                    <a:pt x="801" y="2537"/>
                  </a:lnTo>
                  <a:lnTo>
                    <a:pt x="1736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6" name="Google Shape;6936;p24"/>
            <p:cNvSpPr/>
            <p:nvPr/>
          </p:nvSpPr>
          <p:spPr>
            <a:xfrm>
              <a:off x="6075650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869"/>
                  </a:lnTo>
                  <a:lnTo>
                    <a:pt x="267" y="2270"/>
                  </a:lnTo>
                  <a:lnTo>
                    <a:pt x="668" y="2537"/>
                  </a:lnTo>
                  <a:lnTo>
                    <a:pt x="1736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7" name="Google Shape;6937;p24"/>
            <p:cNvSpPr/>
            <p:nvPr/>
          </p:nvSpPr>
          <p:spPr>
            <a:xfrm>
              <a:off x="6532800" y="302432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335" y="1"/>
                  </a:moveTo>
                  <a:lnTo>
                    <a:pt x="801" y="134"/>
                  </a:lnTo>
                  <a:lnTo>
                    <a:pt x="400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869"/>
                  </a:lnTo>
                  <a:lnTo>
                    <a:pt x="400" y="2270"/>
                  </a:lnTo>
                  <a:lnTo>
                    <a:pt x="801" y="2537"/>
                  </a:lnTo>
                  <a:lnTo>
                    <a:pt x="1735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8" name="Google Shape;6938;p24"/>
            <p:cNvSpPr/>
            <p:nvPr/>
          </p:nvSpPr>
          <p:spPr>
            <a:xfrm>
              <a:off x="1023775" y="3424750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667" y="0"/>
                  </a:moveTo>
                  <a:lnTo>
                    <a:pt x="400" y="267"/>
                  </a:lnTo>
                  <a:lnTo>
                    <a:pt x="0" y="667"/>
                  </a:lnTo>
                  <a:lnTo>
                    <a:pt x="0" y="1201"/>
                  </a:lnTo>
                  <a:lnTo>
                    <a:pt x="0" y="1735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5"/>
                  </a:lnTo>
                  <a:lnTo>
                    <a:pt x="2536" y="1201"/>
                  </a:lnTo>
                  <a:lnTo>
                    <a:pt x="2402" y="667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9" name="Google Shape;6939;p24"/>
            <p:cNvSpPr/>
            <p:nvPr/>
          </p:nvSpPr>
          <p:spPr>
            <a:xfrm>
              <a:off x="1480900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0"/>
                  </a:moveTo>
                  <a:lnTo>
                    <a:pt x="401" y="267"/>
                  </a:lnTo>
                  <a:lnTo>
                    <a:pt x="134" y="667"/>
                  </a:lnTo>
                  <a:lnTo>
                    <a:pt x="1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0" name="Google Shape;6940;p24"/>
            <p:cNvSpPr/>
            <p:nvPr/>
          </p:nvSpPr>
          <p:spPr>
            <a:xfrm>
              <a:off x="1941375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0"/>
                  </a:moveTo>
                  <a:lnTo>
                    <a:pt x="401" y="267"/>
                  </a:lnTo>
                  <a:lnTo>
                    <a:pt x="134" y="667"/>
                  </a:lnTo>
                  <a:lnTo>
                    <a:pt x="1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1" name="Google Shape;6941;p24"/>
            <p:cNvSpPr/>
            <p:nvPr/>
          </p:nvSpPr>
          <p:spPr>
            <a:xfrm>
              <a:off x="2401850" y="3424750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668" y="0"/>
                  </a:moveTo>
                  <a:lnTo>
                    <a:pt x="268" y="267"/>
                  </a:lnTo>
                  <a:lnTo>
                    <a:pt x="1" y="667"/>
                  </a:lnTo>
                  <a:lnTo>
                    <a:pt x="1" y="1201"/>
                  </a:lnTo>
                  <a:lnTo>
                    <a:pt x="1" y="1735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2" name="Google Shape;6942;p24"/>
            <p:cNvSpPr/>
            <p:nvPr/>
          </p:nvSpPr>
          <p:spPr>
            <a:xfrm>
              <a:off x="2859000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0"/>
                  </a:moveTo>
                  <a:lnTo>
                    <a:pt x="401" y="267"/>
                  </a:lnTo>
                  <a:lnTo>
                    <a:pt x="134" y="667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3" name="Google Shape;6943;p24"/>
            <p:cNvSpPr/>
            <p:nvPr/>
          </p:nvSpPr>
          <p:spPr>
            <a:xfrm>
              <a:off x="3319475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0"/>
                  </a:moveTo>
                  <a:lnTo>
                    <a:pt x="401" y="267"/>
                  </a:lnTo>
                  <a:lnTo>
                    <a:pt x="134" y="667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4" name="Google Shape;6944;p24"/>
            <p:cNvSpPr/>
            <p:nvPr/>
          </p:nvSpPr>
          <p:spPr>
            <a:xfrm>
              <a:off x="3779950" y="3424750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668" y="0"/>
                  </a:moveTo>
                  <a:lnTo>
                    <a:pt x="267" y="267"/>
                  </a:lnTo>
                  <a:lnTo>
                    <a:pt x="0" y="667"/>
                  </a:lnTo>
                  <a:lnTo>
                    <a:pt x="0" y="1201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5" name="Google Shape;6945;p24"/>
            <p:cNvSpPr/>
            <p:nvPr/>
          </p:nvSpPr>
          <p:spPr>
            <a:xfrm>
              <a:off x="4237075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2" y="0"/>
                  </a:moveTo>
                  <a:lnTo>
                    <a:pt x="401" y="267"/>
                  </a:lnTo>
                  <a:lnTo>
                    <a:pt x="134" y="667"/>
                  </a:lnTo>
                  <a:lnTo>
                    <a:pt x="1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6" name="Google Shape;6946;p24"/>
            <p:cNvSpPr/>
            <p:nvPr/>
          </p:nvSpPr>
          <p:spPr>
            <a:xfrm>
              <a:off x="4697550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2" y="0"/>
                  </a:moveTo>
                  <a:lnTo>
                    <a:pt x="401" y="267"/>
                  </a:lnTo>
                  <a:lnTo>
                    <a:pt x="134" y="667"/>
                  </a:lnTo>
                  <a:lnTo>
                    <a:pt x="1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7" name="Google Shape;6947;p24"/>
            <p:cNvSpPr/>
            <p:nvPr/>
          </p:nvSpPr>
          <p:spPr>
            <a:xfrm>
              <a:off x="5154700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0"/>
                  </a:moveTo>
                  <a:lnTo>
                    <a:pt x="401" y="267"/>
                  </a:lnTo>
                  <a:lnTo>
                    <a:pt x="134" y="667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5"/>
                  </a:lnTo>
                  <a:lnTo>
                    <a:pt x="2536" y="1201"/>
                  </a:lnTo>
                  <a:lnTo>
                    <a:pt x="2536" y="667"/>
                  </a:lnTo>
                  <a:lnTo>
                    <a:pt x="2269" y="267"/>
                  </a:lnTo>
                  <a:lnTo>
                    <a:pt x="18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8" name="Google Shape;6948;p24"/>
            <p:cNvSpPr/>
            <p:nvPr/>
          </p:nvSpPr>
          <p:spPr>
            <a:xfrm>
              <a:off x="5615175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0"/>
                  </a:moveTo>
                  <a:lnTo>
                    <a:pt x="401" y="267"/>
                  </a:lnTo>
                  <a:lnTo>
                    <a:pt x="134" y="667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9" name="Google Shape;6949;p24"/>
            <p:cNvSpPr/>
            <p:nvPr/>
          </p:nvSpPr>
          <p:spPr>
            <a:xfrm>
              <a:off x="6075650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668" y="0"/>
                  </a:moveTo>
                  <a:lnTo>
                    <a:pt x="267" y="267"/>
                  </a:lnTo>
                  <a:lnTo>
                    <a:pt x="0" y="667"/>
                  </a:lnTo>
                  <a:lnTo>
                    <a:pt x="0" y="1201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0" name="Google Shape;6950;p24"/>
            <p:cNvSpPr/>
            <p:nvPr/>
          </p:nvSpPr>
          <p:spPr>
            <a:xfrm>
              <a:off x="6532800" y="3424750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801" y="0"/>
                  </a:moveTo>
                  <a:lnTo>
                    <a:pt x="400" y="267"/>
                  </a:lnTo>
                  <a:lnTo>
                    <a:pt x="134" y="667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1" name="Google Shape;6951;p24"/>
            <p:cNvSpPr/>
            <p:nvPr/>
          </p:nvSpPr>
          <p:spPr>
            <a:xfrm>
              <a:off x="1023775" y="382182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201" y="0"/>
                  </a:moveTo>
                  <a:lnTo>
                    <a:pt x="667" y="134"/>
                  </a:lnTo>
                  <a:lnTo>
                    <a:pt x="400" y="401"/>
                  </a:lnTo>
                  <a:lnTo>
                    <a:pt x="0" y="801"/>
                  </a:lnTo>
                  <a:lnTo>
                    <a:pt x="0" y="1201"/>
                  </a:lnTo>
                  <a:lnTo>
                    <a:pt x="0" y="1735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5"/>
                  </a:lnTo>
                  <a:lnTo>
                    <a:pt x="2536" y="1201"/>
                  </a:lnTo>
                  <a:lnTo>
                    <a:pt x="2402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2" name="Google Shape;6952;p24"/>
            <p:cNvSpPr/>
            <p:nvPr/>
          </p:nvSpPr>
          <p:spPr>
            <a:xfrm>
              <a:off x="1480900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3" name="Google Shape;6953;p24"/>
            <p:cNvSpPr/>
            <p:nvPr/>
          </p:nvSpPr>
          <p:spPr>
            <a:xfrm>
              <a:off x="1941375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4" name="Google Shape;6954;p24"/>
            <p:cNvSpPr/>
            <p:nvPr/>
          </p:nvSpPr>
          <p:spPr>
            <a:xfrm>
              <a:off x="2401850" y="3821825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1202" y="0"/>
                  </a:moveTo>
                  <a:lnTo>
                    <a:pt x="668" y="134"/>
                  </a:lnTo>
                  <a:lnTo>
                    <a:pt x="268" y="401"/>
                  </a:lnTo>
                  <a:lnTo>
                    <a:pt x="1" y="801"/>
                  </a:lnTo>
                  <a:lnTo>
                    <a:pt x="1" y="1201"/>
                  </a:lnTo>
                  <a:lnTo>
                    <a:pt x="1" y="1735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5" name="Google Shape;6955;p24"/>
            <p:cNvSpPr/>
            <p:nvPr/>
          </p:nvSpPr>
          <p:spPr>
            <a:xfrm>
              <a:off x="2859000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6" name="Google Shape;6956;p24"/>
            <p:cNvSpPr/>
            <p:nvPr/>
          </p:nvSpPr>
          <p:spPr>
            <a:xfrm>
              <a:off x="3319475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1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7" name="Google Shape;6957;p24"/>
            <p:cNvSpPr/>
            <p:nvPr/>
          </p:nvSpPr>
          <p:spPr>
            <a:xfrm>
              <a:off x="3779950" y="3821825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1202" y="0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201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8" name="Google Shape;6958;p24"/>
            <p:cNvSpPr/>
            <p:nvPr/>
          </p:nvSpPr>
          <p:spPr>
            <a:xfrm>
              <a:off x="4237075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6" y="0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9" name="Google Shape;6959;p24"/>
            <p:cNvSpPr/>
            <p:nvPr/>
          </p:nvSpPr>
          <p:spPr>
            <a:xfrm>
              <a:off x="4697550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0" name="Google Shape;6960;p24"/>
            <p:cNvSpPr/>
            <p:nvPr/>
          </p:nvSpPr>
          <p:spPr>
            <a:xfrm>
              <a:off x="5154700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5"/>
                  </a:lnTo>
                  <a:lnTo>
                    <a:pt x="2536" y="1201"/>
                  </a:lnTo>
                  <a:lnTo>
                    <a:pt x="2536" y="801"/>
                  </a:lnTo>
                  <a:lnTo>
                    <a:pt x="2269" y="401"/>
                  </a:lnTo>
                  <a:lnTo>
                    <a:pt x="1869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1" name="Google Shape;6961;p24"/>
            <p:cNvSpPr/>
            <p:nvPr/>
          </p:nvSpPr>
          <p:spPr>
            <a:xfrm>
              <a:off x="5615175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2" name="Google Shape;6962;p24"/>
            <p:cNvSpPr/>
            <p:nvPr/>
          </p:nvSpPr>
          <p:spPr>
            <a:xfrm>
              <a:off x="6075650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201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3" name="Google Shape;6963;p24"/>
            <p:cNvSpPr/>
            <p:nvPr/>
          </p:nvSpPr>
          <p:spPr>
            <a:xfrm>
              <a:off x="6532800" y="382182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335" y="0"/>
                  </a:moveTo>
                  <a:lnTo>
                    <a:pt x="801" y="134"/>
                  </a:lnTo>
                  <a:lnTo>
                    <a:pt x="400" y="401"/>
                  </a:lnTo>
                  <a:lnTo>
                    <a:pt x="134" y="801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4" name="Google Shape;6964;p24"/>
            <p:cNvSpPr/>
            <p:nvPr/>
          </p:nvSpPr>
          <p:spPr>
            <a:xfrm>
              <a:off x="1023775" y="4218900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201" y="0"/>
                  </a:moveTo>
                  <a:lnTo>
                    <a:pt x="667" y="134"/>
                  </a:lnTo>
                  <a:lnTo>
                    <a:pt x="400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5"/>
                  </a:lnTo>
                  <a:lnTo>
                    <a:pt x="2536" y="1335"/>
                  </a:lnTo>
                  <a:lnTo>
                    <a:pt x="2402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5" name="Google Shape;6965;p24"/>
            <p:cNvSpPr/>
            <p:nvPr/>
          </p:nvSpPr>
          <p:spPr>
            <a:xfrm>
              <a:off x="1480900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6" name="Google Shape;6966;p24"/>
            <p:cNvSpPr/>
            <p:nvPr/>
          </p:nvSpPr>
          <p:spPr>
            <a:xfrm>
              <a:off x="1941375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7" name="Google Shape;6967;p24"/>
            <p:cNvSpPr/>
            <p:nvPr/>
          </p:nvSpPr>
          <p:spPr>
            <a:xfrm>
              <a:off x="2401850" y="4218900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1202" y="0"/>
                  </a:moveTo>
                  <a:lnTo>
                    <a:pt x="668" y="134"/>
                  </a:lnTo>
                  <a:lnTo>
                    <a:pt x="268" y="401"/>
                  </a:lnTo>
                  <a:lnTo>
                    <a:pt x="1" y="801"/>
                  </a:lnTo>
                  <a:lnTo>
                    <a:pt x="1" y="1335"/>
                  </a:lnTo>
                  <a:lnTo>
                    <a:pt x="1" y="1735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8" name="Google Shape;6968;p24"/>
            <p:cNvSpPr/>
            <p:nvPr/>
          </p:nvSpPr>
          <p:spPr>
            <a:xfrm>
              <a:off x="2859000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9" name="Google Shape;6969;p24"/>
            <p:cNvSpPr/>
            <p:nvPr/>
          </p:nvSpPr>
          <p:spPr>
            <a:xfrm>
              <a:off x="3319475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1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0" name="Google Shape;6970;p24"/>
            <p:cNvSpPr/>
            <p:nvPr/>
          </p:nvSpPr>
          <p:spPr>
            <a:xfrm>
              <a:off x="3779950" y="4218900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1202" y="0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1" name="Google Shape;6971;p24"/>
            <p:cNvSpPr/>
            <p:nvPr/>
          </p:nvSpPr>
          <p:spPr>
            <a:xfrm>
              <a:off x="4237075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6" y="0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2" name="Google Shape;6972;p24"/>
            <p:cNvSpPr/>
            <p:nvPr/>
          </p:nvSpPr>
          <p:spPr>
            <a:xfrm>
              <a:off x="4697550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3" name="Google Shape;6973;p24"/>
            <p:cNvSpPr/>
            <p:nvPr/>
          </p:nvSpPr>
          <p:spPr>
            <a:xfrm>
              <a:off x="5154700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5"/>
                  </a:lnTo>
                  <a:lnTo>
                    <a:pt x="2536" y="1335"/>
                  </a:lnTo>
                  <a:lnTo>
                    <a:pt x="2536" y="801"/>
                  </a:lnTo>
                  <a:lnTo>
                    <a:pt x="2269" y="401"/>
                  </a:lnTo>
                  <a:lnTo>
                    <a:pt x="1869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4" name="Google Shape;6974;p24"/>
            <p:cNvSpPr/>
            <p:nvPr/>
          </p:nvSpPr>
          <p:spPr>
            <a:xfrm>
              <a:off x="5615175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5" name="Google Shape;6975;p24"/>
            <p:cNvSpPr/>
            <p:nvPr/>
          </p:nvSpPr>
          <p:spPr>
            <a:xfrm>
              <a:off x="6075650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6" name="Google Shape;6976;p24"/>
            <p:cNvSpPr/>
            <p:nvPr/>
          </p:nvSpPr>
          <p:spPr>
            <a:xfrm>
              <a:off x="6532800" y="4218900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335" y="0"/>
                  </a:moveTo>
                  <a:lnTo>
                    <a:pt x="801" y="134"/>
                  </a:lnTo>
                  <a:lnTo>
                    <a:pt x="400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7" name="Google Shape;6977;p24"/>
            <p:cNvSpPr/>
            <p:nvPr/>
          </p:nvSpPr>
          <p:spPr>
            <a:xfrm>
              <a:off x="1023775" y="4619300"/>
              <a:ext cx="63400" cy="60100"/>
            </a:xfrm>
            <a:custGeom>
              <a:rect b="b" l="l" r="r" t="t"/>
              <a:pathLst>
                <a:path extrusionOk="0" h="2404" w="2536">
                  <a:moveTo>
                    <a:pt x="667" y="1"/>
                  </a:moveTo>
                  <a:lnTo>
                    <a:pt x="400" y="268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6"/>
                  </a:lnTo>
                  <a:lnTo>
                    <a:pt x="2536" y="1202"/>
                  </a:lnTo>
                  <a:lnTo>
                    <a:pt x="2402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8" name="Google Shape;6978;p24"/>
            <p:cNvSpPr/>
            <p:nvPr/>
          </p:nvSpPr>
          <p:spPr>
            <a:xfrm>
              <a:off x="1480900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9" name="Google Shape;6979;p24"/>
            <p:cNvSpPr/>
            <p:nvPr/>
          </p:nvSpPr>
          <p:spPr>
            <a:xfrm>
              <a:off x="1941375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0" name="Google Shape;6980;p24"/>
            <p:cNvSpPr/>
            <p:nvPr/>
          </p:nvSpPr>
          <p:spPr>
            <a:xfrm>
              <a:off x="2401850" y="4619300"/>
              <a:ext cx="60100" cy="60100"/>
            </a:xfrm>
            <a:custGeom>
              <a:rect b="b" l="l" r="r" t="t"/>
              <a:pathLst>
                <a:path extrusionOk="0" h="2404" w="2404">
                  <a:moveTo>
                    <a:pt x="668" y="1"/>
                  </a:moveTo>
                  <a:lnTo>
                    <a:pt x="268" y="268"/>
                  </a:lnTo>
                  <a:lnTo>
                    <a:pt x="1" y="668"/>
                  </a:lnTo>
                  <a:lnTo>
                    <a:pt x="1" y="1202"/>
                  </a:lnTo>
                  <a:lnTo>
                    <a:pt x="1" y="1736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1" name="Google Shape;6981;p24"/>
            <p:cNvSpPr/>
            <p:nvPr/>
          </p:nvSpPr>
          <p:spPr>
            <a:xfrm>
              <a:off x="2859000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2" name="Google Shape;6982;p24"/>
            <p:cNvSpPr/>
            <p:nvPr/>
          </p:nvSpPr>
          <p:spPr>
            <a:xfrm>
              <a:off x="3319475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3" name="Google Shape;6983;p24"/>
            <p:cNvSpPr/>
            <p:nvPr/>
          </p:nvSpPr>
          <p:spPr>
            <a:xfrm>
              <a:off x="3779950" y="4619300"/>
              <a:ext cx="60075" cy="60100"/>
            </a:xfrm>
            <a:custGeom>
              <a:rect b="b" l="l" r="r" t="t"/>
              <a:pathLst>
                <a:path extrusionOk="0" h="2404" w="2403">
                  <a:moveTo>
                    <a:pt x="668" y="1"/>
                  </a:moveTo>
                  <a:lnTo>
                    <a:pt x="267" y="268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4" name="Google Shape;6984;p24"/>
            <p:cNvSpPr/>
            <p:nvPr/>
          </p:nvSpPr>
          <p:spPr>
            <a:xfrm>
              <a:off x="4237075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802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5" name="Google Shape;6985;p24"/>
            <p:cNvSpPr/>
            <p:nvPr/>
          </p:nvSpPr>
          <p:spPr>
            <a:xfrm>
              <a:off x="4697550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802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6" name="Google Shape;6986;p24"/>
            <p:cNvSpPr/>
            <p:nvPr/>
          </p:nvSpPr>
          <p:spPr>
            <a:xfrm>
              <a:off x="5154700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6"/>
                  </a:lnTo>
                  <a:lnTo>
                    <a:pt x="2536" y="1202"/>
                  </a:lnTo>
                  <a:lnTo>
                    <a:pt x="2536" y="668"/>
                  </a:lnTo>
                  <a:lnTo>
                    <a:pt x="2269" y="268"/>
                  </a:lnTo>
                  <a:lnTo>
                    <a:pt x="18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7" name="Google Shape;6987;p24"/>
            <p:cNvSpPr/>
            <p:nvPr/>
          </p:nvSpPr>
          <p:spPr>
            <a:xfrm>
              <a:off x="5615175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8" name="Google Shape;6988;p24"/>
            <p:cNvSpPr/>
            <p:nvPr/>
          </p:nvSpPr>
          <p:spPr>
            <a:xfrm>
              <a:off x="6075650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668" y="1"/>
                  </a:moveTo>
                  <a:lnTo>
                    <a:pt x="267" y="268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9" name="Google Shape;6989;p24"/>
            <p:cNvSpPr/>
            <p:nvPr/>
          </p:nvSpPr>
          <p:spPr>
            <a:xfrm>
              <a:off x="6532800" y="4619300"/>
              <a:ext cx="63400" cy="60100"/>
            </a:xfrm>
            <a:custGeom>
              <a:rect b="b" l="l" r="r" t="t"/>
              <a:pathLst>
                <a:path extrusionOk="0" h="2404" w="2536">
                  <a:moveTo>
                    <a:pt x="801" y="1"/>
                  </a:moveTo>
                  <a:lnTo>
                    <a:pt x="400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0" name="Google Shape;6990;p24"/>
            <p:cNvSpPr/>
            <p:nvPr/>
          </p:nvSpPr>
          <p:spPr>
            <a:xfrm>
              <a:off x="1023775" y="501637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201" y="1"/>
                  </a:moveTo>
                  <a:lnTo>
                    <a:pt x="667" y="134"/>
                  </a:lnTo>
                  <a:lnTo>
                    <a:pt x="400" y="401"/>
                  </a:lnTo>
                  <a:lnTo>
                    <a:pt x="0" y="802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400" y="2137"/>
                  </a:lnTo>
                  <a:lnTo>
                    <a:pt x="667" y="2403"/>
                  </a:lnTo>
                  <a:lnTo>
                    <a:pt x="1201" y="2537"/>
                  </a:lnTo>
                  <a:lnTo>
                    <a:pt x="1735" y="2403"/>
                  </a:lnTo>
                  <a:lnTo>
                    <a:pt x="2136" y="2137"/>
                  </a:lnTo>
                  <a:lnTo>
                    <a:pt x="2402" y="1736"/>
                  </a:lnTo>
                  <a:lnTo>
                    <a:pt x="2536" y="1202"/>
                  </a:lnTo>
                  <a:lnTo>
                    <a:pt x="2402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1" name="Google Shape;6991;p24"/>
            <p:cNvSpPr/>
            <p:nvPr/>
          </p:nvSpPr>
          <p:spPr>
            <a:xfrm>
              <a:off x="1480900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7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6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2" name="Google Shape;6992;p24"/>
            <p:cNvSpPr/>
            <p:nvPr/>
          </p:nvSpPr>
          <p:spPr>
            <a:xfrm>
              <a:off x="1941375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7"/>
                  </a:lnTo>
                  <a:lnTo>
                    <a:pt x="801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3" name="Google Shape;6993;p24"/>
            <p:cNvSpPr/>
            <p:nvPr/>
          </p:nvSpPr>
          <p:spPr>
            <a:xfrm>
              <a:off x="2401850" y="5016375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1202" y="1"/>
                  </a:moveTo>
                  <a:lnTo>
                    <a:pt x="668" y="134"/>
                  </a:lnTo>
                  <a:lnTo>
                    <a:pt x="268" y="401"/>
                  </a:lnTo>
                  <a:lnTo>
                    <a:pt x="1" y="802"/>
                  </a:lnTo>
                  <a:lnTo>
                    <a:pt x="1" y="1202"/>
                  </a:lnTo>
                  <a:lnTo>
                    <a:pt x="1" y="1736"/>
                  </a:lnTo>
                  <a:lnTo>
                    <a:pt x="268" y="2137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4" name="Google Shape;6994;p24"/>
            <p:cNvSpPr/>
            <p:nvPr/>
          </p:nvSpPr>
          <p:spPr>
            <a:xfrm>
              <a:off x="2859000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7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5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5" name="Google Shape;6995;p24"/>
            <p:cNvSpPr/>
            <p:nvPr/>
          </p:nvSpPr>
          <p:spPr>
            <a:xfrm>
              <a:off x="3319475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1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7"/>
                  </a:lnTo>
                  <a:lnTo>
                    <a:pt x="801" y="2403"/>
                  </a:lnTo>
                  <a:lnTo>
                    <a:pt x="1201" y="2537"/>
                  </a:lnTo>
                  <a:lnTo>
                    <a:pt x="1735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6" name="Google Shape;6996;p24"/>
            <p:cNvSpPr/>
            <p:nvPr/>
          </p:nvSpPr>
          <p:spPr>
            <a:xfrm>
              <a:off x="3779950" y="5016375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1202" y="1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2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7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5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7" name="Google Shape;6997;p24"/>
            <p:cNvSpPr/>
            <p:nvPr/>
          </p:nvSpPr>
          <p:spPr>
            <a:xfrm>
              <a:off x="4237075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6" y="1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7"/>
                  </a:lnTo>
                  <a:lnTo>
                    <a:pt x="802" y="2403"/>
                  </a:lnTo>
                  <a:lnTo>
                    <a:pt x="1336" y="2537"/>
                  </a:lnTo>
                  <a:lnTo>
                    <a:pt x="1736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8" name="Google Shape;6998;p24"/>
            <p:cNvSpPr/>
            <p:nvPr/>
          </p:nvSpPr>
          <p:spPr>
            <a:xfrm>
              <a:off x="4697550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7"/>
                  </a:lnTo>
                  <a:lnTo>
                    <a:pt x="802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9" name="Google Shape;6999;p24"/>
            <p:cNvSpPr/>
            <p:nvPr/>
          </p:nvSpPr>
          <p:spPr>
            <a:xfrm>
              <a:off x="5154700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7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869" y="2403"/>
                  </a:lnTo>
                  <a:lnTo>
                    <a:pt x="2269" y="2137"/>
                  </a:lnTo>
                  <a:lnTo>
                    <a:pt x="2536" y="1736"/>
                  </a:lnTo>
                  <a:lnTo>
                    <a:pt x="2536" y="1202"/>
                  </a:lnTo>
                  <a:lnTo>
                    <a:pt x="2536" y="802"/>
                  </a:lnTo>
                  <a:lnTo>
                    <a:pt x="2269" y="401"/>
                  </a:lnTo>
                  <a:lnTo>
                    <a:pt x="1869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0" name="Google Shape;7000;p24"/>
            <p:cNvSpPr/>
            <p:nvPr/>
          </p:nvSpPr>
          <p:spPr>
            <a:xfrm>
              <a:off x="5615175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7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6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1" name="Google Shape;7001;p24"/>
            <p:cNvSpPr/>
            <p:nvPr/>
          </p:nvSpPr>
          <p:spPr>
            <a:xfrm>
              <a:off x="6075650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2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7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2" name="Google Shape;7002;p24"/>
            <p:cNvSpPr/>
            <p:nvPr/>
          </p:nvSpPr>
          <p:spPr>
            <a:xfrm>
              <a:off x="6532800" y="501637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335" y="1"/>
                  </a:moveTo>
                  <a:lnTo>
                    <a:pt x="801" y="134"/>
                  </a:lnTo>
                  <a:lnTo>
                    <a:pt x="400" y="401"/>
                  </a:lnTo>
                  <a:lnTo>
                    <a:pt x="134" y="802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0" y="2137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5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3" name="Google Shape;7003;p24"/>
            <p:cNvSpPr/>
            <p:nvPr/>
          </p:nvSpPr>
          <p:spPr>
            <a:xfrm>
              <a:off x="1023775" y="5413475"/>
              <a:ext cx="63400" cy="63400"/>
            </a:xfrm>
            <a:custGeom>
              <a:rect b="b" l="l" r="r" t="t"/>
              <a:pathLst>
                <a:path extrusionOk="0" h="2536" w="2536">
                  <a:moveTo>
                    <a:pt x="1201" y="0"/>
                  </a:moveTo>
                  <a:lnTo>
                    <a:pt x="667" y="134"/>
                  </a:lnTo>
                  <a:lnTo>
                    <a:pt x="400" y="400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5"/>
                  </a:lnTo>
                  <a:lnTo>
                    <a:pt x="2536" y="1335"/>
                  </a:lnTo>
                  <a:lnTo>
                    <a:pt x="2402" y="801"/>
                  </a:lnTo>
                  <a:lnTo>
                    <a:pt x="2136" y="400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4" name="Google Shape;7004;p24"/>
            <p:cNvSpPr/>
            <p:nvPr/>
          </p:nvSpPr>
          <p:spPr>
            <a:xfrm>
              <a:off x="1480900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5" y="0"/>
                  </a:moveTo>
                  <a:lnTo>
                    <a:pt x="801" y="134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5" name="Google Shape;7005;p24"/>
            <p:cNvSpPr/>
            <p:nvPr/>
          </p:nvSpPr>
          <p:spPr>
            <a:xfrm>
              <a:off x="1941375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202" y="0"/>
                  </a:moveTo>
                  <a:lnTo>
                    <a:pt x="801" y="134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6" name="Google Shape;7006;p24"/>
            <p:cNvSpPr/>
            <p:nvPr/>
          </p:nvSpPr>
          <p:spPr>
            <a:xfrm>
              <a:off x="2401850" y="5413475"/>
              <a:ext cx="60100" cy="63400"/>
            </a:xfrm>
            <a:custGeom>
              <a:rect b="b" l="l" r="r" t="t"/>
              <a:pathLst>
                <a:path extrusionOk="0" h="2536" w="2404">
                  <a:moveTo>
                    <a:pt x="1202" y="0"/>
                  </a:moveTo>
                  <a:lnTo>
                    <a:pt x="668" y="134"/>
                  </a:lnTo>
                  <a:lnTo>
                    <a:pt x="268" y="400"/>
                  </a:lnTo>
                  <a:lnTo>
                    <a:pt x="1" y="801"/>
                  </a:lnTo>
                  <a:lnTo>
                    <a:pt x="1" y="1335"/>
                  </a:lnTo>
                  <a:lnTo>
                    <a:pt x="1" y="1735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7" name="Google Shape;7007;p24"/>
            <p:cNvSpPr/>
            <p:nvPr/>
          </p:nvSpPr>
          <p:spPr>
            <a:xfrm>
              <a:off x="2859000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5" y="0"/>
                  </a:moveTo>
                  <a:lnTo>
                    <a:pt x="801" y="134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8" name="Google Shape;7008;p24"/>
            <p:cNvSpPr/>
            <p:nvPr/>
          </p:nvSpPr>
          <p:spPr>
            <a:xfrm>
              <a:off x="3319475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201" y="0"/>
                  </a:moveTo>
                  <a:lnTo>
                    <a:pt x="801" y="134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9" name="Google Shape;7009;p24"/>
            <p:cNvSpPr/>
            <p:nvPr/>
          </p:nvSpPr>
          <p:spPr>
            <a:xfrm>
              <a:off x="3779950" y="5413475"/>
              <a:ext cx="60075" cy="63400"/>
            </a:xfrm>
            <a:custGeom>
              <a:rect b="b" l="l" r="r" t="t"/>
              <a:pathLst>
                <a:path extrusionOk="0" h="2536" w="2403">
                  <a:moveTo>
                    <a:pt x="1202" y="0"/>
                  </a:moveTo>
                  <a:lnTo>
                    <a:pt x="668" y="134"/>
                  </a:lnTo>
                  <a:lnTo>
                    <a:pt x="267" y="400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5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0" name="Google Shape;7010;p24"/>
            <p:cNvSpPr/>
            <p:nvPr/>
          </p:nvSpPr>
          <p:spPr>
            <a:xfrm>
              <a:off x="4237075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6" y="0"/>
                  </a:moveTo>
                  <a:lnTo>
                    <a:pt x="802" y="134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4"/>
                  </a:lnTo>
                  <a:lnTo>
                    <a:pt x="13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1" name="Google Shape;7011;p24"/>
            <p:cNvSpPr/>
            <p:nvPr/>
          </p:nvSpPr>
          <p:spPr>
            <a:xfrm>
              <a:off x="4697550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202" y="0"/>
                  </a:moveTo>
                  <a:lnTo>
                    <a:pt x="802" y="134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2" name="Google Shape;7012;p24"/>
            <p:cNvSpPr/>
            <p:nvPr/>
          </p:nvSpPr>
          <p:spPr>
            <a:xfrm>
              <a:off x="5154700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5" y="0"/>
                  </a:moveTo>
                  <a:lnTo>
                    <a:pt x="801" y="134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5"/>
                  </a:lnTo>
                  <a:lnTo>
                    <a:pt x="2536" y="1335"/>
                  </a:lnTo>
                  <a:lnTo>
                    <a:pt x="2536" y="801"/>
                  </a:lnTo>
                  <a:lnTo>
                    <a:pt x="2269" y="400"/>
                  </a:lnTo>
                  <a:lnTo>
                    <a:pt x="1869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3" name="Google Shape;7013;p24"/>
            <p:cNvSpPr/>
            <p:nvPr/>
          </p:nvSpPr>
          <p:spPr>
            <a:xfrm>
              <a:off x="5615175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5" y="0"/>
                  </a:moveTo>
                  <a:lnTo>
                    <a:pt x="801" y="134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4" name="Google Shape;7014;p24"/>
            <p:cNvSpPr/>
            <p:nvPr/>
          </p:nvSpPr>
          <p:spPr>
            <a:xfrm>
              <a:off x="6075650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202" y="0"/>
                  </a:moveTo>
                  <a:lnTo>
                    <a:pt x="668" y="134"/>
                  </a:lnTo>
                  <a:lnTo>
                    <a:pt x="267" y="400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5" name="Google Shape;7015;p24"/>
            <p:cNvSpPr/>
            <p:nvPr/>
          </p:nvSpPr>
          <p:spPr>
            <a:xfrm>
              <a:off x="6532800" y="5413475"/>
              <a:ext cx="63400" cy="63400"/>
            </a:xfrm>
            <a:custGeom>
              <a:rect b="b" l="l" r="r" t="t"/>
              <a:pathLst>
                <a:path extrusionOk="0" h="2536" w="2536">
                  <a:moveTo>
                    <a:pt x="1335" y="0"/>
                  </a:moveTo>
                  <a:lnTo>
                    <a:pt x="801" y="134"/>
                  </a:lnTo>
                  <a:lnTo>
                    <a:pt x="400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016" name="Shape 7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7" name="Google Shape;7017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18" name="Google Shape;701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472639">
            <a:off x="-2331470" y="-2255172"/>
            <a:ext cx="4873335" cy="3648032"/>
          </a:xfrm>
          <a:prstGeom prst="rect">
            <a:avLst/>
          </a:prstGeom>
          <a:noFill/>
          <a:ln>
            <a:noFill/>
          </a:ln>
        </p:spPr>
      </p:pic>
      <p:sp>
        <p:nvSpPr>
          <p:cNvPr id="7019" name="Google Shape;7019;p2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cxnSp>
        <p:nvCxnSpPr>
          <p:cNvPr id="7020" name="Google Shape;7020;p25"/>
          <p:cNvCxnSpPr/>
          <p:nvPr/>
        </p:nvCxnSpPr>
        <p:spPr>
          <a:xfrm flipH="1">
            <a:off x="-1122975" y="726850"/>
            <a:ext cx="1905600" cy="1903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7021" name="Google Shape;7021;p25"/>
          <p:cNvGrpSpPr/>
          <p:nvPr/>
        </p:nvGrpSpPr>
        <p:grpSpPr>
          <a:xfrm>
            <a:off x="562399" y="4683891"/>
            <a:ext cx="1934189" cy="1818370"/>
            <a:chOff x="1023775" y="238125"/>
            <a:chExt cx="5572425" cy="5238750"/>
          </a:xfrm>
        </p:grpSpPr>
        <p:sp>
          <p:nvSpPr>
            <p:cNvPr id="7022" name="Google Shape;7022;p25"/>
            <p:cNvSpPr/>
            <p:nvPr/>
          </p:nvSpPr>
          <p:spPr>
            <a:xfrm>
              <a:off x="1023775" y="238125"/>
              <a:ext cx="63400" cy="63400"/>
            </a:xfrm>
            <a:custGeom>
              <a:rect b="b" l="l" r="r" t="t"/>
              <a:pathLst>
                <a:path extrusionOk="0" h="2536" w="2536">
                  <a:moveTo>
                    <a:pt x="1201" y="0"/>
                  </a:moveTo>
                  <a:lnTo>
                    <a:pt x="667" y="133"/>
                  </a:lnTo>
                  <a:lnTo>
                    <a:pt x="400" y="400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400" y="2136"/>
                  </a:lnTo>
                  <a:lnTo>
                    <a:pt x="667" y="2402"/>
                  </a:lnTo>
                  <a:lnTo>
                    <a:pt x="1201" y="2536"/>
                  </a:lnTo>
                  <a:lnTo>
                    <a:pt x="1735" y="2402"/>
                  </a:lnTo>
                  <a:lnTo>
                    <a:pt x="2136" y="2136"/>
                  </a:lnTo>
                  <a:lnTo>
                    <a:pt x="2402" y="1735"/>
                  </a:lnTo>
                  <a:lnTo>
                    <a:pt x="2536" y="1335"/>
                  </a:lnTo>
                  <a:lnTo>
                    <a:pt x="2402" y="801"/>
                  </a:lnTo>
                  <a:lnTo>
                    <a:pt x="2136" y="400"/>
                  </a:lnTo>
                  <a:lnTo>
                    <a:pt x="1735" y="133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3" name="Google Shape;7023;p25"/>
            <p:cNvSpPr/>
            <p:nvPr/>
          </p:nvSpPr>
          <p:spPr>
            <a:xfrm>
              <a:off x="1480900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5" y="0"/>
                  </a:moveTo>
                  <a:lnTo>
                    <a:pt x="801" y="133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2"/>
                  </a:lnTo>
                  <a:lnTo>
                    <a:pt x="1335" y="2536"/>
                  </a:lnTo>
                  <a:lnTo>
                    <a:pt x="1736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3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4" name="Google Shape;7024;p25"/>
            <p:cNvSpPr/>
            <p:nvPr/>
          </p:nvSpPr>
          <p:spPr>
            <a:xfrm>
              <a:off x="1941375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202" y="0"/>
                  </a:moveTo>
                  <a:lnTo>
                    <a:pt x="801" y="133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2"/>
                  </a:lnTo>
                  <a:lnTo>
                    <a:pt x="1202" y="2536"/>
                  </a:lnTo>
                  <a:lnTo>
                    <a:pt x="1736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3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5" name="Google Shape;7025;p25"/>
            <p:cNvSpPr/>
            <p:nvPr/>
          </p:nvSpPr>
          <p:spPr>
            <a:xfrm>
              <a:off x="2401850" y="238125"/>
              <a:ext cx="60100" cy="63400"/>
            </a:xfrm>
            <a:custGeom>
              <a:rect b="b" l="l" r="r" t="t"/>
              <a:pathLst>
                <a:path extrusionOk="0" h="2536" w="2404">
                  <a:moveTo>
                    <a:pt x="1202" y="0"/>
                  </a:moveTo>
                  <a:lnTo>
                    <a:pt x="668" y="133"/>
                  </a:lnTo>
                  <a:lnTo>
                    <a:pt x="268" y="400"/>
                  </a:lnTo>
                  <a:lnTo>
                    <a:pt x="1" y="801"/>
                  </a:lnTo>
                  <a:lnTo>
                    <a:pt x="1" y="1335"/>
                  </a:lnTo>
                  <a:lnTo>
                    <a:pt x="1" y="1735"/>
                  </a:lnTo>
                  <a:lnTo>
                    <a:pt x="268" y="2136"/>
                  </a:lnTo>
                  <a:lnTo>
                    <a:pt x="668" y="2402"/>
                  </a:lnTo>
                  <a:lnTo>
                    <a:pt x="1202" y="2536"/>
                  </a:lnTo>
                  <a:lnTo>
                    <a:pt x="1736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3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6" name="Google Shape;7026;p25"/>
            <p:cNvSpPr/>
            <p:nvPr/>
          </p:nvSpPr>
          <p:spPr>
            <a:xfrm>
              <a:off x="2859000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5" y="0"/>
                  </a:moveTo>
                  <a:lnTo>
                    <a:pt x="801" y="133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2"/>
                  </a:lnTo>
                  <a:lnTo>
                    <a:pt x="1335" y="2536"/>
                  </a:lnTo>
                  <a:lnTo>
                    <a:pt x="1735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5" y="133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7" name="Google Shape;7027;p25"/>
            <p:cNvSpPr/>
            <p:nvPr/>
          </p:nvSpPr>
          <p:spPr>
            <a:xfrm>
              <a:off x="3319475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201" y="0"/>
                  </a:moveTo>
                  <a:lnTo>
                    <a:pt x="801" y="133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2"/>
                  </a:lnTo>
                  <a:lnTo>
                    <a:pt x="1201" y="2536"/>
                  </a:lnTo>
                  <a:lnTo>
                    <a:pt x="1735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5" y="133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8" name="Google Shape;7028;p25"/>
            <p:cNvSpPr/>
            <p:nvPr/>
          </p:nvSpPr>
          <p:spPr>
            <a:xfrm>
              <a:off x="3779950" y="238125"/>
              <a:ext cx="60075" cy="63400"/>
            </a:xfrm>
            <a:custGeom>
              <a:rect b="b" l="l" r="r" t="t"/>
              <a:pathLst>
                <a:path extrusionOk="0" h="2536" w="2403">
                  <a:moveTo>
                    <a:pt x="1202" y="0"/>
                  </a:moveTo>
                  <a:lnTo>
                    <a:pt x="668" y="133"/>
                  </a:lnTo>
                  <a:lnTo>
                    <a:pt x="267" y="400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2"/>
                  </a:lnTo>
                  <a:lnTo>
                    <a:pt x="1202" y="2536"/>
                  </a:lnTo>
                  <a:lnTo>
                    <a:pt x="1735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5" y="133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9" name="Google Shape;7029;p25"/>
            <p:cNvSpPr/>
            <p:nvPr/>
          </p:nvSpPr>
          <p:spPr>
            <a:xfrm>
              <a:off x="4237075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6" y="0"/>
                  </a:moveTo>
                  <a:lnTo>
                    <a:pt x="802" y="133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2"/>
                  </a:lnTo>
                  <a:lnTo>
                    <a:pt x="1336" y="2536"/>
                  </a:lnTo>
                  <a:lnTo>
                    <a:pt x="1736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3"/>
                  </a:lnTo>
                  <a:lnTo>
                    <a:pt x="13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0" name="Google Shape;7030;p25"/>
            <p:cNvSpPr/>
            <p:nvPr/>
          </p:nvSpPr>
          <p:spPr>
            <a:xfrm>
              <a:off x="4697550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202" y="0"/>
                  </a:moveTo>
                  <a:lnTo>
                    <a:pt x="802" y="133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2"/>
                  </a:lnTo>
                  <a:lnTo>
                    <a:pt x="1202" y="2536"/>
                  </a:lnTo>
                  <a:lnTo>
                    <a:pt x="1736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3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1" name="Google Shape;7031;p25"/>
            <p:cNvSpPr/>
            <p:nvPr/>
          </p:nvSpPr>
          <p:spPr>
            <a:xfrm>
              <a:off x="5154700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5" y="0"/>
                  </a:moveTo>
                  <a:lnTo>
                    <a:pt x="801" y="133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2"/>
                  </a:lnTo>
                  <a:lnTo>
                    <a:pt x="1335" y="2536"/>
                  </a:lnTo>
                  <a:lnTo>
                    <a:pt x="1869" y="2402"/>
                  </a:lnTo>
                  <a:lnTo>
                    <a:pt x="2269" y="2136"/>
                  </a:lnTo>
                  <a:lnTo>
                    <a:pt x="2536" y="1735"/>
                  </a:lnTo>
                  <a:lnTo>
                    <a:pt x="2536" y="1335"/>
                  </a:lnTo>
                  <a:lnTo>
                    <a:pt x="2536" y="801"/>
                  </a:lnTo>
                  <a:lnTo>
                    <a:pt x="2269" y="400"/>
                  </a:lnTo>
                  <a:lnTo>
                    <a:pt x="1869" y="133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2" name="Google Shape;7032;p25"/>
            <p:cNvSpPr/>
            <p:nvPr/>
          </p:nvSpPr>
          <p:spPr>
            <a:xfrm>
              <a:off x="5615175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5" y="0"/>
                  </a:moveTo>
                  <a:lnTo>
                    <a:pt x="801" y="133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2"/>
                  </a:lnTo>
                  <a:lnTo>
                    <a:pt x="1335" y="2536"/>
                  </a:lnTo>
                  <a:lnTo>
                    <a:pt x="1736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3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3" name="Google Shape;7033;p25"/>
            <p:cNvSpPr/>
            <p:nvPr/>
          </p:nvSpPr>
          <p:spPr>
            <a:xfrm>
              <a:off x="6075650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202" y="0"/>
                  </a:moveTo>
                  <a:lnTo>
                    <a:pt x="668" y="133"/>
                  </a:lnTo>
                  <a:lnTo>
                    <a:pt x="267" y="400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2"/>
                  </a:lnTo>
                  <a:lnTo>
                    <a:pt x="1202" y="2536"/>
                  </a:lnTo>
                  <a:lnTo>
                    <a:pt x="1736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3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4" name="Google Shape;7034;p25"/>
            <p:cNvSpPr/>
            <p:nvPr/>
          </p:nvSpPr>
          <p:spPr>
            <a:xfrm>
              <a:off x="6532800" y="238125"/>
              <a:ext cx="63400" cy="63400"/>
            </a:xfrm>
            <a:custGeom>
              <a:rect b="b" l="l" r="r" t="t"/>
              <a:pathLst>
                <a:path extrusionOk="0" h="2536" w="2536">
                  <a:moveTo>
                    <a:pt x="1335" y="0"/>
                  </a:moveTo>
                  <a:lnTo>
                    <a:pt x="801" y="133"/>
                  </a:lnTo>
                  <a:lnTo>
                    <a:pt x="400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0" y="2136"/>
                  </a:lnTo>
                  <a:lnTo>
                    <a:pt x="801" y="2402"/>
                  </a:lnTo>
                  <a:lnTo>
                    <a:pt x="1335" y="2536"/>
                  </a:lnTo>
                  <a:lnTo>
                    <a:pt x="1735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5" y="133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5" name="Google Shape;7035;p25"/>
            <p:cNvSpPr/>
            <p:nvPr/>
          </p:nvSpPr>
          <p:spPr>
            <a:xfrm>
              <a:off x="1023775" y="63852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667" y="1"/>
                  </a:moveTo>
                  <a:lnTo>
                    <a:pt x="400" y="268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6"/>
                  </a:lnTo>
                  <a:lnTo>
                    <a:pt x="2536" y="1202"/>
                  </a:lnTo>
                  <a:lnTo>
                    <a:pt x="2402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6" name="Google Shape;7036;p25"/>
            <p:cNvSpPr/>
            <p:nvPr/>
          </p:nvSpPr>
          <p:spPr>
            <a:xfrm>
              <a:off x="1480900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7" name="Google Shape;7037;p25"/>
            <p:cNvSpPr/>
            <p:nvPr/>
          </p:nvSpPr>
          <p:spPr>
            <a:xfrm>
              <a:off x="1941375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8" name="Google Shape;7038;p25"/>
            <p:cNvSpPr/>
            <p:nvPr/>
          </p:nvSpPr>
          <p:spPr>
            <a:xfrm>
              <a:off x="2401850" y="638525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668" y="1"/>
                  </a:moveTo>
                  <a:lnTo>
                    <a:pt x="268" y="268"/>
                  </a:lnTo>
                  <a:lnTo>
                    <a:pt x="1" y="668"/>
                  </a:lnTo>
                  <a:lnTo>
                    <a:pt x="1" y="1202"/>
                  </a:lnTo>
                  <a:lnTo>
                    <a:pt x="1" y="1736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9" name="Google Shape;7039;p25"/>
            <p:cNvSpPr/>
            <p:nvPr/>
          </p:nvSpPr>
          <p:spPr>
            <a:xfrm>
              <a:off x="2859000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0" name="Google Shape;7040;p25"/>
            <p:cNvSpPr/>
            <p:nvPr/>
          </p:nvSpPr>
          <p:spPr>
            <a:xfrm>
              <a:off x="3319475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1" name="Google Shape;7041;p25"/>
            <p:cNvSpPr/>
            <p:nvPr/>
          </p:nvSpPr>
          <p:spPr>
            <a:xfrm>
              <a:off x="3779950" y="638525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668" y="1"/>
                  </a:moveTo>
                  <a:lnTo>
                    <a:pt x="267" y="268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2" name="Google Shape;7042;p25"/>
            <p:cNvSpPr/>
            <p:nvPr/>
          </p:nvSpPr>
          <p:spPr>
            <a:xfrm>
              <a:off x="4237075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2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3" name="Google Shape;7043;p25"/>
            <p:cNvSpPr/>
            <p:nvPr/>
          </p:nvSpPr>
          <p:spPr>
            <a:xfrm>
              <a:off x="4697550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2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4" name="Google Shape;7044;p25"/>
            <p:cNvSpPr/>
            <p:nvPr/>
          </p:nvSpPr>
          <p:spPr>
            <a:xfrm>
              <a:off x="5154700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6"/>
                  </a:lnTo>
                  <a:lnTo>
                    <a:pt x="2536" y="1202"/>
                  </a:lnTo>
                  <a:lnTo>
                    <a:pt x="2536" y="668"/>
                  </a:lnTo>
                  <a:lnTo>
                    <a:pt x="2269" y="268"/>
                  </a:lnTo>
                  <a:lnTo>
                    <a:pt x="18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5" name="Google Shape;7045;p25"/>
            <p:cNvSpPr/>
            <p:nvPr/>
          </p:nvSpPr>
          <p:spPr>
            <a:xfrm>
              <a:off x="5615175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6" name="Google Shape;7046;p25"/>
            <p:cNvSpPr/>
            <p:nvPr/>
          </p:nvSpPr>
          <p:spPr>
            <a:xfrm>
              <a:off x="6075650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668" y="1"/>
                  </a:moveTo>
                  <a:lnTo>
                    <a:pt x="267" y="268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7" name="Google Shape;7047;p25"/>
            <p:cNvSpPr/>
            <p:nvPr/>
          </p:nvSpPr>
          <p:spPr>
            <a:xfrm>
              <a:off x="6532800" y="63852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801" y="1"/>
                  </a:moveTo>
                  <a:lnTo>
                    <a:pt x="400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8" name="Google Shape;7048;p25"/>
            <p:cNvSpPr/>
            <p:nvPr/>
          </p:nvSpPr>
          <p:spPr>
            <a:xfrm>
              <a:off x="1023775" y="1035600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201" y="1"/>
                  </a:moveTo>
                  <a:lnTo>
                    <a:pt x="667" y="134"/>
                  </a:lnTo>
                  <a:lnTo>
                    <a:pt x="400" y="401"/>
                  </a:lnTo>
                  <a:lnTo>
                    <a:pt x="0" y="801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6"/>
                  </a:lnTo>
                  <a:lnTo>
                    <a:pt x="2536" y="1202"/>
                  </a:lnTo>
                  <a:lnTo>
                    <a:pt x="2402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9" name="Google Shape;7049;p25"/>
            <p:cNvSpPr/>
            <p:nvPr/>
          </p:nvSpPr>
          <p:spPr>
            <a:xfrm>
              <a:off x="1480900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0" name="Google Shape;7050;p25"/>
            <p:cNvSpPr/>
            <p:nvPr/>
          </p:nvSpPr>
          <p:spPr>
            <a:xfrm>
              <a:off x="1941375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1" name="Google Shape;7051;p25"/>
            <p:cNvSpPr/>
            <p:nvPr/>
          </p:nvSpPr>
          <p:spPr>
            <a:xfrm>
              <a:off x="2401850" y="1035600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1202" y="1"/>
                  </a:moveTo>
                  <a:lnTo>
                    <a:pt x="668" y="134"/>
                  </a:lnTo>
                  <a:lnTo>
                    <a:pt x="268" y="401"/>
                  </a:lnTo>
                  <a:lnTo>
                    <a:pt x="1" y="801"/>
                  </a:lnTo>
                  <a:lnTo>
                    <a:pt x="1" y="1202"/>
                  </a:lnTo>
                  <a:lnTo>
                    <a:pt x="1" y="1736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2" name="Google Shape;7052;p25"/>
            <p:cNvSpPr/>
            <p:nvPr/>
          </p:nvSpPr>
          <p:spPr>
            <a:xfrm>
              <a:off x="2859000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3" name="Google Shape;7053;p25"/>
            <p:cNvSpPr/>
            <p:nvPr/>
          </p:nvSpPr>
          <p:spPr>
            <a:xfrm>
              <a:off x="3319475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1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4" name="Google Shape;7054;p25"/>
            <p:cNvSpPr/>
            <p:nvPr/>
          </p:nvSpPr>
          <p:spPr>
            <a:xfrm>
              <a:off x="3779950" y="1035600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1202" y="1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5" name="Google Shape;7055;p25"/>
            <p:cNvSpPr/>
            <p:nvPr/>
          </p:nvSpPr>
          <p:spPr>
            <a:xfrm>
              <a:off x="4237075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6" y="1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6" name="Google Shape;7056;p25"/>
            <p:cNvSpPr/>
            <p:nvPr/>
          </p:nvSpPr>
          <p:spPr>
            <a:xfrm>
              <a:off x="4697550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7" name="Google Shape;7057;p25"/>
            <p:cNvSpPr/>
            <p:nvPr/>
          </p:nvSpPr>
          <p:spPr>
            <a:xfrm>
              <a:off x="5154700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6"/>
                  </a:lnTo>
                  <a:lnTo>
                    <a:pt x="2536" y="1202"/>
                  </a:lnTo>
                  <a:lnTo>
                    <a:pt x="2536" y="801"/>
                  </a:lnTo>
                  <a:lnTo>
                    <a:pt x="2269" y="401"/>
                  </a:lnTo>
                  <a:lnTo>
                    <a:pt x="1869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8" name="Google Shape;7058;p25"/>
            <p:cNvSpPr/>
            <p:nvPr/>
          </p:nvSpPr>
          <p:spPr>
            <a:xfrm>
              <a:off x="5615175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9" name="Google Shape;7059;p25"/>
            <p:cNvSpPr/>
            <p:nvPr/>
          </p:nvSpPr>
          <p:spPr>
            <a:xfrm>
              <a:off x="6075650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0" name="Google Shape;7060;p25"/>
            <p:cNvSpPr/>
            <p:nvPr/>
          </p:nvSpPr>
          <p:spPr>
            <a:xfrm>
              <a:off x="6532800" y="1035600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335" y="1"/>
                  </a:moveTo>
                  <a:lnTo>
                    <a:pt x="801" y="134"/>
                  </a:lnTo>
                  <a:lnTo>
                    <a:pt x="400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1" name="Google Shape;7061;p25"/>
            <p:cNvSpPr/>
            <p:nvPr/>
          </p:nvSpPr>
          <p:spPr>
            <a:xfrm>
              <a:off x="1023775" y="143267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201" y="1"/>
                  </a:moveTo>
                  <a:lnTo>
                    <a:pt x="667" y="134"/>
                  </a:lnTo>
                  <a:lnTo>
                    <a:pt x="400" y="401"/>
                  </a:lnTo>
                  <a:lnTo>
                    <a:pt x="0" y="802"/>
                  </a:lnTo>
                  <a:lnTo>
                    <a:pt x="0" y="1335"/>
                  </a:lnTo>
                  <a:lnTo>
                    <a:pt x="0" y="1736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6"/>
                  </a:lnTo>
                  <a:lnTo>
                    <a:pt x="2536" y="1335"/>
                  </a:lnTo>
                  <a:lnTo>
                    <a:pt x="2402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2" name="Google Shape;7062;p25"/>
            <p:cNvSpPr/>
            <p:nvPr/>
          </p:nvSpPr>
          <p:spPr>
            <a:xfrm>
              <a:off x="1480900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1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3" name="Google Shape;7063;p25"/>
            <p:cNvSpPr/>
            <p:nvPr/>
          </p:nvSpPr>
          <p:spPr>
            <a:xfrm>
              <a:off x="1941375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1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4" name="Google Shape;7064;p25"/>
            <p:cNvSpPr/>
            <p:nvPr/>
          </p:nvSpPr>
          <p:spPr>
            <a:xfrm>
              <a:off x="2401850" y="1432675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1202" y="1"/>
                  </a:moveTo>
                  <a:lnTo>
                    <a:pt x="668" y="134"/>
                  </a:lnTo>
                  <a:lnTo>
                    <a:pt x="268" y="401"/>
                  </a:lnTo>
                  <a:lnTo>
                    <a:pt x="1" y="802"/>
                  </a:lnTo>
                  <a:lnTo>
                    <a:pt x="1" y="1335"/>
                  </a:lnTo>
                  <a:lnTo>
                    <a:pt x="1" y="1736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5" name="Google Shape;7065;p25"/>
            <p:cNvSpPr/>
            <p:nvPr/>
          </p:nvSpPr>
          <p:spPr>
            <a:xfrm>
              <a:off x="2859000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6" name="Google Shape;7066;p25"/>
            <p:cNvSpPr/>
            <p:nvPr/>
          </p:nvSpPr>
          <p:spPr>
            <a:xfrm>
              <a:off x="3319475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1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7" name="Google Shape;7067;p25"/>
            <p:cNvSpPr/>
            <p:nvPr/>
          </p:nvSpPr>
          <p:spPr>
            <a:xfrm>
              <a:off x="3779950" y="1432675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1202" y="1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2"/>
                  </a:lnTo>
                  <a:lnTo>
                    <a:pt x="0" y="1335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8" name="Google Shape;7068;p25"/>
            <p:cNvSpPr/>
            <p:nvPr/>
          </p:nvSpPr>
          <p:spPr>
            <a:xfrm>
              <a:off x="4237075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6" y="1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1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9" name="Google Shape;7069;p25"/>
            <p:cNvSpPr/>
            <p:nvPr/>
          </p:nvSpPr>
          <p:spPr>
            <a:xfrm>
              <a:off x="4697550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1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0" name="Google Shape;7070;p25"/>
            <p:cNvSpPr/>
            <p:nvPr/>
          </p:nvSpPr>
          <p:spPr>
            <a:xfrm>
              <a:off x="5154700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6"/>
                  </a:lnTo>
                  <a:lnTo>
                    <a:pt x="2536" y="1335"/>
                  </a:lnTo>
                  <a:lnTo>
                    <a:pt x="2536" y="802"/>
                  </a:lnTo>
                  <a:lnTo>
                    <a:pt x="2269" y="401"/>
                  </a:lnTo>
                  <a:lnTo>
                    <a:pt x="1869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1" name="Google Shape;7071;p25"/>
            <p:cNvSpPr/>
            <p:nvPr/>
          </p:nvSpPr>
          <p:spPr>
            <a:xfrm>
              <a:off x="5615175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2" name="Google Shape;7072;p25"/>
            <p:cNvSpPr/>
            <p:nvPr/>
          </p:nvSpPr>
          <p:spPr>
            <a:xfrm>
              <a:off x="6075650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2"/>
                  </a:lnTo>
                  <a:lnTo>
                    <a:pt x="0" y="1335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3" name="Google Shape;7073;p25"/>
            <p:cNvSpPr/>
            <p:nvPr/>
          </p:nvSpPr>
          <p:spPr>
            <a:xfrm>
              <a:off x="6532800" y="143267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335" y="1"/>
                  </a:moveTo>
                  <a:lnTo>
                    <a:pt x="801" y="134"/>
                  </a:lnTo>
                  <a:lnTo>
                    <a:pt x="400" y="401"/>
                  </a:lnTo>
                  <a:lnTo>
                    <a:pt x="134" y="802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4" name="Google Shape;7074;p25"/>
            <p:cNvSpPr/>
            <p:nvPr/>
          </p:nvSpPr>
          <p:spPr>
            <a:xfrm>
              <a:off x="1023775" y="1833100"/>
              <a:ext cx="63400" cy="60075"/>
            </a:xfrm>
            <a:custGeom>
              <a:rect b="b" l="l" r="r" t="t"/>
              <a:pathLst>
                <a:path extrusionOk="0" h="2403" w="2536">
                  <a:moveTo>
                    <a:pt x="667" y="0"/>
                  </a:moveTo>
                  <a:lnTo>
                    <a:pt x="400" y="267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5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5"/>
                  </a:lnTo>
                  <a:lnTo>
                    <a:pt x="2536" y="1202"/>
                  </a:lnTo>
                  <a:lnTo>
                    <a:pt x="2402" y="668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5" name="Google Shape;7075;p25"/>
            <p:cNvSpPr/>
            <p:nvPr/>
          </p:nvSpPr>
          <p:spPr>
            <a:xfrm>
              <a:off x="1480900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801" y="0"/>
                  </a:moveTo>
                  <a:lnTo>
                    <a:pt x="401" y="267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6" name="Google Shape;7076;p25"/>
            <p:cNvSpPr/>
            <p:nvPr/>
          </p:nvSpPr>
          <p:spPr>
            <a:xfrm>
              <a:off x="1941375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801" y="0"/>
                  </a:moveTo>
                  <a:lnTo>
                    <a:pt x="401" y="267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7" name="Google Shape;7077;p25"/>
            <p:cNvSpPr/>
            <p:nvPr/>
          </p:nvSpPr>
          <p:spPr>
            <a:xfrm>
              <a:off x="2401850" y="1833100"/>
              <a:ext cx="60100" cy="60075"/>
            </a:xfrm>
            <a:custGeom>
              <a:rect b="b" l="l" r="r" t="t"/>
              <a:pathLst>
                <a:path extrusionOk="0" h="2403" w="2404">
                  <a:moveTo>
                    <a:pt x="668" y="0"/>
                  </a:moveTo>
                  <a:lnTo>
                    <a:pt x="268" y="267"/>
                  </a:lnTo>
                  <a:lnTo>
                    <a:pt x="1" y="668"/>
                  </a:lnTo>
                  <a:lnTo>
                    <a:pt x="1" y="1202"/>
                  </a:lnTo>
                  <a:lnTo>
                    <a:pt x="1" y="1735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8" name="Google Shape;7078;p25"/>
            <p:cNvSpPr/>
            <p:nvPr/>
          </p:nvSpPr>
          <p:spPr>
            <a:xfrm>
              <a:off x="2859000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801" y="0"/>
                  </a:moveTo>
                  <a:lnTo>
                    <a:pt x="401" y="267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9" name="Google Shape;7079;p25"/>
            <p:cNvSpPr/>
            <p:nvPr/>
          </p:nvSpPr>
          <p:spPr>
            <a:xfrm>
              <a:off x="3319475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801" y="0"/>
                  </a:moveTo>
                  <a:lnTo>
                    <a:pt x="401" y="267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0" name="Google Shape;7080;p25"/>
            <p:cNvSpPr/>
            <p:nvPr/>
          </p:nvSpPr>
          <p:spPr>
            <a:xfrm>
              <a:off x="3779950" y="1833100"/>
              <a:ext cx="60075" cy="60075"/>
            </a:xfrm>
            <a:custGeom>
              <a:rect b="b" l="l" r="r" t="t"/>
              <a:pathLst>
                <a:path extrusionOk="0" h="2403" w="2403">
                  <a:moveTo>
                    <a:pt x="668" y="0"/>
                  </a:moveTo>
                  <a:lnTo>
                    <a:pt x="267" y="267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1" name="Google Shape;7081;p25"/>
            <p:cNvSpPr/>
            <p:nvPr/>
          </p:nvSpPr>
          <p:spPr>
            <a:xfrm>
              <a:off x="4237075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802" y="0"/>
                  </a:moveTo>
                  <a:lnTo>
                    <a:pt x="401" y="267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2" name="Google Shape;7082;p25"/>
            <p:cNvSpPr/>
            <p:nvPr/>
          </p:nvSpPr>
          <p:spPr>
            <a:xfrm>
              <a:off x="4697550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802" y="0"/>
                  </a:moveTo>
                  <a:lnTo>
                    <a:pt x="401" y="267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3" name="Google Shape;7083;p25"/>
            <p:cNvSpPr/>
            <p:nvPr/>
          </p:nvSpPr>
          <p:spPr>
            <a:xfrm>
              <a:off x="5154700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801" y="0"/>
                  </a:moveTo>
                  <a:lnTo>
                    <a:pt x="401" y="267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5"/>
                  </a:lnTo>
                  <a:lnTo>
                    <a:pt x="2536" y="1202"/>
                  </a:lnTo>
                  <a:lnTo>
                    <a:pt x="2536" y="668"/>
                  </a:lnTo>
                  <a:lnTo>
                    <a:pt x="2269" y="267"/>
                  </a:lnTo>
                  <a:lnTo>
                    <a:pt x="18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4" name="Google Shape;7084;p25"/>
            <p:cNvSpPr/>
            <p:nvPr/>
          </p:nvSpPr>
          <p:spPr>
            <a:xfrm>
              <a:off x="5615175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801" y="0"/>
                  </a:moveTo>
                  <a:lnTo>
                    <a:pt x="401" y="267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5" name="Google Shape;7085;p25"/>
            <p:cNvSpPr/>
            <p:nvPr/>
          </p:nvSpPr>
          <p:spPr>
            <a:xfrm>
              <a:off x="6075650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668" y="0"/>
                  </a:moveTo>
                  <a:lnTo>
                    <a:pt x="267" y="267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6" name="Google Shape;7086;p25"/>
            <p:cNvSpPr/>
            <p:nvPr/>
          </p:nvSpPr>
          <p:spPr>
            <a:xfrm>
              <a:off x="6532800" y="1833100"/>
              <a:ext cx="63400" cy="60075"/>
            </a:xfrm>
            <a:custGeom>
              <a:rect b="b" l="l" r="r" t="t"/>
              <a:pathLst>
                <a:path extrusionOk="0" h="2403" w="2536">
                  <a:moveTo>
                    <a:pt x="801" y="0"/>
                  </a:moveTo>
                  <a:lnTo>
                    <a:pt x="400" y="267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5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7" name="Google Shape;7087;p25"/>
            <p:cNvSpPr/>
            <p:nvPr/>
          </p:nvSpPr>
          <p:spPr>
            <a:xfrm>
              <a:off x="1023775" y="223017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201" y="0"/>
                  </a:moveTo>
                  <a:lnTo>
                    <a:pt x="667" y="134"/>
                  </a:lnTo>
                  <a:lnTo>
                    <a:pt x="400" y="401"/>
                  </a:lnTo>
                  <a:lnTo>
                    <a:pt x="0" y="801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6"/>
                  </a:lnTo>
                  <a:lnTo>
                    <a:pt x="2536" y="1202"/>
                  </a:lnTo>
                  <a:lnTo>
                    <a:pt x="2402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8" name="Google Shape;7088;p25"/>
            <p:cNvSpPr/>
            <p:nvPr/>
          </p:nvSpPr>
          <p:spPr>
            <a:xfrm>
              <a:off x="1480900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9" name="Google Shape;7089;p25"/>
            <p:cNvSpPr/>
            <p:nvPr/>
          </p:nvSpPr>
          <p:spPr>
            <a:xfrm>
              <a:off x="1941375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0" name="Google Shape;7090;p25"/>
            <p:cNvSpPr/>
            <p:nvPr/>
          </p:nvSpPr>
          <p:spPr>
            <a:xfrm>
              <a:off x="2401850" y="2230175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1202" y="0"/>
                  </a:moveTo>
                  <a:lnTo>
                    <a:pt x="668" y="134"/>
                  </a:lnTo>
                  <a:lnTo>
                    <a:pt x="268" y="401"/>
                  </a:lnTo>
                  <a:lnTo>
                    <a:pt x="1" y="801"/>
                  </a:lnTo>
                  <a:lnTo>
                    <a:pt x="1" y="1202"/>
                  </a:lnTo>
                  <a:lnTo>
                    <a:pt x="1" y="1736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1" name="Google Shape;7091;p25"/>
            <p:cNvSpPr/>
            <p:nvPr/>
          </p:nvSpPr>
          <p:spPr>
            <a:xfrm>
              <a:off x="2859000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2" name="Google Shape;7092;p25"/>
            <p:cNvSpPr/>
            <p:nvPr/>
          </p:nvSpPr>
          <p:spPr>
            <a:xfrm>
              <a:off x="3319475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1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3" name="Google Shape;7093;p25"/>
            <p:cNvSpPr/>
            <p:nvPr/>
          </p:nvSpPr>
          <p:spPr>
            <a:xfrm>
              <a:off x="3779950" y="2230175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1202" y="0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4" name="Google Shape;7094;p25"/>
            <p:cNvSpPr/>
            <p:nvPr/>
          </p:nvSpPr>
          <p:spPr>
            <a:xfrm>
              <a:off x="4237075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6" y="0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5" name="Google Shape;7095;p25"/>
            <p:cNvSpPr/>
            <p:nvPr/>
          </p:nvSpPr>
          <p:spPr>
            <a:xfrm>
              <a:off x="4697550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6" name="Google Shape;7096;p25"/>
            <p:cNvSpPr/>
            <p:nvPr/>
          </p:nvSpPr>
          <p:spPr>
            <a:xfrm>
              <a:off x="5154700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6"/>
                  </a:lnTo>
                  <a:lnTo>
                    <a:pt x="2536" y="1202"/>
                  </a:lnTo>
                  <a:lnTo>
                    <a:pt x="2536" y="801"/>
                  </a:lnTo>
                  <a:lnTo>
                    <a:pt x="2269" y="401"/>
                  </a:lnTo>
                  <a:lnTo>
                    <a:pt x="1869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7" name="Google Shape;7097;p25"/>
            <p:cNvSpPr/>
            <p:nvPr/>
          </p:nvSpPr>
          <p:spPr>
            <a:xfrm>
              <a:off x="5615175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8" name="Google Shape;7098;p25"/>
            <p:cNvSpPr/>
            <p:nvPr/>
          </p:nvSpPr>
          <p:spPr>
            <a:xfrm>
              <a:off x="6075650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9" name="Google Shape;7099;p25"/>
            <p:cNvSpPr/>
            <p:nvPr/>
          </p:nvSpPr>
          <p:spPr>
            <a:xfrm>
              <a:off x="6532800" y="223017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335" y="0"/>
                  </a:moveTo>
                  <a:lnTo>
                    <a:pt x="801" y="134"/>
                  </a:lnTo>
                  <a:lnTo>
                    <a:pt x="400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0" name="Google Shape;7100;p25"/>
            <p:cNvSpPr/>
            <p:nvPr/>
          </p:nvSpPr>
          <p:spPr>
            <a:xfrm>
              <a:off x="1023775" y="2627250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201" y="0"/>
                  </a:moveTo>
                  <a:lnTo>
                    <a:pt x="667" y="134"/>
                  </a:lnTo>
                  <a:lnTo>
                    <a:pt x="400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6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6"/>
                  </a:lnTo>
                  <a:lnTo>
                    <a:pt x="2536" y="1335"/>
                  </a:lnTo>
                  <a:lnTo>
                    <a:pt x="2402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1" name="Google Shape;7101;p25"/>
            <p:cNvSpPr/>
            <p:nvPr/>
          </p:nvSpPr>
          <p:spPr>
            <a:xfrm>
              <a:off x="1480900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2" name="Google Shape;7102;p25"/>
            <p:cNvSpPr/>
            <p:nvPr/>
          </p:nvSpPr>
          <p:spPr>
            <a:xfrm>
              <a:off x="1941375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3" name="Google Shape;7103;p25"/>
            <p:cNvSpPr/>
            <p:nvPr/>
          </p:nvSpPr>
          <p:spPr>
            <a:xfrm>
              <a:off x="2401850" y="2627250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1202" y="0"/>
                  </a:moveTo>
                  <a:lnTo>
                    <a:pt x="668" y="134"/>
                  </a:lnTo>
                  <a:lnTo>
                    <a:pt x="268" y="401"/>
                  </a:lnTo>
                  <a:lnTo>
                    <a:pt x="1" y="801"/>
                  </a:lnTo>
                  <a:lnTo>
                    <a:pt x="1" y="1335"/>
                  </a:lnTo>
                  <a:lnTo>
                    <a:pt x="1" y="1736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4" name="Google Shape;7104;p25"/>
            <p:cNvSpPr/>
            <p:nvPr/>
          </p:nvSpPr>
          <p:spPr>
            <a:xfrm>
              <a:off x="2859000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5" name="Google Shape;7105;p25"/>
            <p:cNvSpPr/>
            <p:nvPr/>
          </p:nvSpPr>
          <p:spPr>
            <a:xfrm>
              <a:off x="3319475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1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6" name="Google Shape;7106;p25"/>
            <p:cNvSpPr/>
            <p:nvPr/>
          </p:nvSpPr>
          <p:spPr>
            <a:xfrm>
              <a:off x="3779950" y="2627250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1202" y="0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7" name="Google Shape;7107;p25"/>
            <p:cNvSpPr/>
            <p:nvPr/>
          </p:nvSpPr>
          <p:spPr>
            <a:xfrm>
              <a:off x="4237075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6" y="0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8" name="Google Shape;7108;p25"/>
            <p:cNvSpPr/>
            <p:nvPr/>
          </p:nvSpPr>
          <p:spPr>
            <a:xfrm>
              <a:off x="4697550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9" name="Google Shape;7109;p25"/>
            <p:cNvSpPr/>
            <p:nvPr/>
          </p:nvSpPr>
          <p:spPr>
            <a:xfrm>
              <a:off x="5154700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6"/>
                  </a:lnTo>
                  <a:lnTo>
                    <a:pt x="2536" y="1335"/>
                  </a:lnTo>
                  <a:lnTo>
                    <a:pt x="2536" y="801"/>
                  </a:lnTo>
                  <a:lnTo>
                    <a:pt x="2269" y="401"/>
                  </a:lnTo>
                  <a:lnTo>
                    <a:pt x="1869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0" name="Google Shape;7110;p25"/>
            <p:cNvSpPr/>
            <p:nvPr/>
          </p:nvSpPr>
          <p:spPr>
            <a:xfrm>
              <a:off x="5615175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1" name="Google Shape;7111;p25"/>
            <p:cNvSpPr/>
            <p:nvPr/>
          </p:nvSpPr>
          <p:spPr>
            <a:xfrm>
              <a:off x="6075650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2" name="Google Shape;7112;p25"/>
            <p:cNvSpPr/>
            <p:nvPr/>
          </p:nvSpPr>
          <p:spPr>
            <a:xfrm>
              <a:off x="6532800" y="2627250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335" y="0"/>
                  </a:moveTo>
                  <a:lnTo>
                    <a:pt x="801" y="134"/>
                  </a:lnTo>
                  <a:lnTo>
                    <a:pt x="400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3" name="Google Shape;7113;p25"/>
            <p:cNvSpPr/>
            <p:nvPr/>
          </p:nvSpPr>
          <p:spPr>
            <a:xfrm>
              <a:off x="1023775" y="302432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201" y="1"/>
                  </a:moveTo>
                  <a:lnTo>
                    <a:pt x="667" y="134"/>
                  </a:lnTo>
                  <a:lnTo>
                    <a:pt x="400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869"/>
                  </a:lnTo>
                  <a:lnTo>
                    <a:pt x="400" y="2270"/>
                  </a:lnTo>
                  <a:lnTo>
                    <a:pt x="667" y="2537"/>
                  </a:lnTo>
                  <a:lnTo>
                    <a:pt x="1735" y="2537"/>
                  </a:lnTo>
                  <a:lnTo>
                    <a:pt x="2136" y="2270"/>
                  </a:lnTo>
                  <a:lnTo>
                    <a:pt x="2402" y="1869"/>
                  </a:lnTo>
                  <a:lnTo>
                    <a:pt x="2536" y="1335"/>
                  </a:lnTo>
                  <a:lnTo>
                    <a:pt x="2402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4" name="Google Shape;7114;p25"/>
            <p:cNvSpPr/>
            <p:nvPr/>
          </p:nvSpPr>
          <p:spPr>
            <a:xfrm>
              <a:off x="1480900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869"/>
                  </a:lnTo>
                  <a:lnTo>
                    <a:pt x="401" y="2270"/>
                  </a:lnTo>
                  <a:lnTo>
                    <a:pt x="801" y="2537"/>
                  </a:lnTo>
                  <a:lnTo>
                    <a:pt x="1736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5" name="Google Shape;7115;p25"/>
            <p:cNvSpPr/>
            <p:nvPr/>
          </p:nvSpPr>
          <p:spPr>
            <a:xfrm>
              <a:off x="1941375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869"/>
                  </a:lnTo>
                  <a:lnTo>
                    <a:pt x="401" y="2270"/>
                  </a:lnTo>
                  <a:lnTo>
                    <a:pt x="801" y="2537"/>
                  </a:lnTo>
                  <a:lnTo>
                    <a:pt x="1736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6" name="Google Shape;7116;p25"/>
            <p:cNvSpPr/>
            <p:nvPr/>
          </p:nvSpPr>
          <p:spPr>
            <a:xfrm>
              <a:off x="2401850" y="3024325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1202" y="1"/>
                  </a:moveTo>
                  <a:lnTo>
                    <a:pt x="668" y="134"/>
                  </a:lnTo>
                  <a:lnTo>
                    <a:pt x="268" y="401"/>
                  </a:lnTo>
                  <a:lnTo>
                    <a:pt x="1" y="801"/>
                  </a:lnTo>
                  <a:lnTo>
                    <a:pt x="1" y="1335"/>
                  </a:lnTo>
                  <a:lnTo>
                    <a:pt x="1" y="1869"/>
                  </a:lnTo>
                  <a:lnTo>
                    <a:pt x="268" y="2270"/>
                  </a:lnTo>
                  <a:lnTo>
                    <a:pt x="668" y="2537"/>
                  </a:lnTo>
                  <a:lnTo>
                    <a:pt x="1736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7" name="Google Shape;7117;p25"/>
            <p:cNvSpPr/>
            <p:nvPr/>
          </p:nvSpPr>
          <p:spPr>
            <a:xfrm>
              <a:off x="2859000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869"/>
                  </a:lnTo>
                  <a:lnTo>
                    <a:pt x="401" y="2270"/>
                  </a:lnTo>
                  <a:lnTo>
                    <a:pt x="801" y="2537"/>
                  </a:lnTo>
                  <a:lnTo>
                    <a:pt x="1735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8" name="Google Shape;7118;p25"/>
            <p:cNvSpPr/>
            <p:nvPr/>
          </p:nvSpPr>
          <p:spPr>
            <a:xfrm>
              <a:off x="3319475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1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869"/>
                  </a:lnTo>
                  <a:lnTo>
                    <a:pt x="401" y="2270"/>
                  </a:lnTo>
                  <a:lnTo>
                    <a:pt x="801" y="2537"/>
                  </a:lnTo>
                  <a:lnTo>
                    <a:pt x="1735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9" name="Google Shape;7119;p25"/>
            <p:cNvSpPr/>
            <p:nvPr/>
          </p:nvSpPr>
          <p:spPr>
            <a:xfrm>
              <a:off x="3779950" y="3024325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1202" y="1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869"/>
                  </a:lnTo>
                  <a:lnTo>
                    <a:pt x="267" y="2270"/>
                  </a:lnTo>
                  <a:lnTo>
                    <a:pt x="668" y="2537"/>
                  </a:lnTo>
                  <a:lnTo>
                    <a:pt x="1735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0" name="Google Shape;7120;p25"/>
            <p:cNvSpPr/>
            <p:nvPr/>
          </p:nvSpPr>
          <p:spPr>
            <a:xfrm>
              <a:off x="4237075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6" y="1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869"/>
                  </a:lnTo>
                  <a:lnTo>
                    <a:pt x="401" y="2270"/>
                  </a:lnTo>
                  <a:lnTo>
                    <a:pt x="802" y="2537"/>
                  </a:lnTo>
                  <a:lnTo>
                    <a:pt x="1736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1" name="Google Shape;7121;p25"/>
            <p:cNvSpPr/>
            <p:nvPr/>
          </p:nvSpPr>
          <p:spPr>
            <a:xfrm>
              <a:off x="4697550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869"/>
                  </a:lnTo>
                  <a:lnTo>
                    <a:pt x="401" y="2270"/>
                  </a:lnTo>
                  <a:lnTo>
                    <a:pt x="802" y="2537"/>
                  </a:lnTo>
                  <a:lnTo>
                    <a:pt x="1736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2" name="Google Shape;7122;p25"/>
            <p:cNvSpPr/>
            <p:nvPr/>
          </p:nvSpPr>
          <p:spPr>
            <a:xfrm>
              <a:off x="5154700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869"/>
                  </a:lnTo>
                  <a:lnTo>
                    <a:pt x="401" y="2270"/>
                  </a:lnTo>
                  <a:lnTo>
                    <a:pt x="801" y="2537"/>
                  </a:lnTo>
                  <a:lnTo>
                    <a:pt x="1869" y="2537"/>
                  </a:lnTo>
                  <a:lnTo>
                    <a:pt x="2269" y="2270"/>
                  </a:lnTo>
                  <a:lnTo>
                    <a:pt x="2536" y="1869"/>
                  </a:lnTo>
                  <a:lnTo>
                    <a:pt x="2536" y="1335"/>
                  </a:lnTo>
                  <a:lnTo>
                    <a:pt x="2536" y="801"/>
                  </a:lnTo>
                  <a:lnTo>
                    <a:pt x="2269" y="401"/>
                  </a:lnTo>
                  <a:lnTo>
                    <a:pt x="1869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3" name="Google Shape;7123;p25"/>
            <p:cNvSpPr/>
            <p:nvPr/>
          </p:nvSpPr>
          <p:spPr>
            <a:xfrm>
              <a:off x="5615175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869"/>
                  </a:lnTo>
                  <a:lnTo>
                    <a:pt x="401" y="2270"/>
                  </a:lnTo>
                  <a:lnTo>
                    <a:pt x="801" y="2537"/>
                  </a:lnTo>
                  <a:lnTo>
                    <a:pt x="1736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4" name="Google Shape;7124;p25"/>
            <p:cNvSpPr/>
            <p:nvPr/>
          </p:nvSpPr>
          <p:spPr>
            <a:xfrm>
              <a:off x="6075650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869"/>
                  </a:lnTo>
                  <a:lnTo>
                    <a:pt x="267" y="2270"/>
                  </a:lnTo>
                  <a:lnTo>
                    <a:pt x="668" y="2537"/>
                  </a:lnTo>
                  <a:lnTo>
                    <a:pt x="1736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5" name="Google Shape;7125;p25"/>
            <p:cNvSpPr/>
            <p:nvPr/>
          </p:nvSpPr>
          <p:spPr>
            <a:xfrm>
              <a:off x="6532800" y="302432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335" y="1"/>
                  </a:moveTo>
                  <a:lnTo>
                    <a:pt x="801" y="134"/>
                  </a:lnTo>
                  <a:lnTo>
                    <a:pt x="400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869"/>
                  </a:lnTo>
                  <a:lnTo>
                    <a:pt x="400" y="2270"/>
                  </a:lnTo>
                  <a:lnTo>
                    <a:pt x="801" y="2537"/>
                  </a:lnTo>
                  <a:lnTo>
                    <a:pt x="1735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6" name="Google Shape;7126;p25"/>
            <p:cNvSpPr/>
            <p:nvPr/>
          </p:nvSpPr>
          <p:spPr>
            <a:xfrm>
              <a:off x="1023775" y="3424750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667" y="0"/>
                  </a:moveTo>
                  <a:lnTo>
                    <a:pt x="400" y="267"/>
                  </a:lnTo>
                  <a:lnTo>
                    <a:pt x="0" y="667"/>
                  </a:lnTo>
                  <a:lnTo>
                    <a:pt x="0" y="1201"/>
                  </a:lnTo>
                  <a:lnTo>
                    <a:pt x="0" y="1735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5"/>
                  </a:lnTo>
                  <a:lnTo>
                    <a:pt x="2536" y="1201"/>
                  </a:lnTo>
                  <a:lnTo>
                    <a:pt x="2402" y="667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7" name="Google Shape;7127;p25"/>
            <p:cNvSpPr/>
            <p:nvPr/>
          </p:nvSpPr>
          <p:spPr>
            <a:xfrm>
              <a:off x="1480900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0"/>
                  </a:moveTo>
                  <a:lnTo>
                    <a:pt x="401" y="267"/>
                  </a:lnTo>
                  <a:lnTo>
                    <a:pt x="134" y="667"/>
                  </a:lnTo>
                  <a:lnTo>
                    <a:pt x="1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8" name="Google Shape;7128;p25"/>
            <p:cNvSpPr/>
            <p:nvPr/>
          </p:nvSpPr>
          <p:spPr>
            <a:xfrm>
              <a:off x="1941375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0"/>
                  </a:moveTo>
                  <a:lnTo>
                    <a:pt x="401" y="267"/>
                  </a:lnTo>
                  <a:lnTo>
                    <a:pt x="134" y="667"/>
                  </a:lnTo>
                  <a:lnTo>
                    <a:pt x="1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9" name="Google Shape;7129;p25"/>
            <p:cNvSpPr/>
            <p:nvPr/>
          </p:nvSpPr>
          <p:spPr>
            <a:xfrm>
              <a:off x="2401850" y="3424750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668" y="0"/>
                  </a:moveTo>
                  <a:lnTo>
                    <a:pt x="268" y="267"/>
                  </a:lnTo>
                  <a:lnTo>
                    <a:pt x="1" y="667"/>
                  </a:lnTo>
                  <a:lnTo>
                    <a:pt x="1" y="1201"/>
                  </a:lnTo>
                  <a:lnTo>
                    <a:pt x="1" y="1735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0" name="Google Shape;7130;p25"/>
            <p:cNvSpPr/>
            <p:nvPr/>
          </p:nvSpPr>
          <p:spPr>
            <a:xfrm>
              <a:off x="2859000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0"/>
                  </a:moveTo>
                  <a:lnTo>
                    <a:pt x="401" y="267"/>
                  </a:lnTo>
                  <a:lnTo>
                    <a:pt x="134" y="667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1" name="Google Shape;7131;p25"/>
            <p:cNvSpPr/>
            <p:nvPr/>
          </p:nvSpPr>
          <p:spPr>
            <a:xfrm>
              <a:off x="3319475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0"/>
                  </a:moveTo>
                  <a:lnTo>
                    <a:pt x="401" y="267"/>
                  </a:lnTo>
                  <a:lnTo>
                    <a:pt x="134" y="667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2" name="Google Shape;7132;p25"/>
            <p:cNvSpPr/>
            <p:nvPr/>
          </p:nvSpPr>
          <p:spPr>
            <a:xfrm>
              <a:off x="3779950" y="3424750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668" y="0"/>
                  </a:moveTo>
                  <a:lnTo>
                    <a:pt x="267" y="267"/>
                  </a:lnTo>
                  <a:lnTo>
                    <a:pt x="0" y="667"/>
                  </a:lnTo>
                  <a:lnTo>
                    <a:pt x="0" y="1201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3" name="Google Shape;7133;p25"/>
            <p:cNvSpPr/>
            <p:nvPr/>
          </p:nvSpPr>
          <p:spPr>
            <a:xfrm>
              <a:off x="4237075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2" y="0"/>
                  </a:moveTo>
                  <a:lnTo>
                    <a:pt x="401" y="267"/>
                  </a:lnTo>
                  <a:lnTo>
                    <a:pt x="134" y="667"/>
                  </a:lnTo>
                  <a:lnTo>
                    <a:pt x="1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4" name="Google Shape;7134;p25"/>
            <p:cNvSpPr/>
            <p:nvPr/>
          </p:nvSpPr>
          <p:spPr>
            <a:xfrm>
              <a:off x="4697550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2" y="0"/>
                  </a:moveTo>
                  <a:lnTo>
                    <a:pt x="401" y="267"/>
                  </a:lnTo>
                  <a:lnTo>
                    <a:pt x="134" y="667"/>
                  </a:lnTo>
                  <a:lnTo>
                    <a:pt x="1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5" name="Google Shape;7135;p25"/>
            <p:cNvSpPr/>
            <p:nvPr/>
          </p:nvSpPr>
          <p:spPr>
            <a:xfrm>
              <a:off x="5154700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0"/>
                  </a:moveTo>
                  <a:lnTo>
                    <a:pt x="401" y="267"/>
                  </a:lnTo>
                  <a:lnTo>
                    <a:pt x="134" y="667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5"/>
                  </a:lnTo>
                  <a:lnTo>
                    <a:pt x="2536" y="1201"/>
                  </a:lnTo>
                  <a:lnTo>
                    <a:pt x="2536" y="667"/>
                  </a:lnTo>
                  <a:lnTo>
                    <a:pt x="2269" y="267"/>
                  </a:lnTo>
                  <a:lnTo>
                    <a:pt x="18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6" name="Google Shape;7136;p25"/>
            <p:cNvSpPr/>
            <p:nvPr/>
          </p:nvSpPr>
          <p:spPr>
            <a:xfrm>
              <a:off x="5615175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0"/>
                  </a:moveTo>
                  <a:lnTo>
                    <a:pt x="401" y="267"/>
                  </a:lnTo>
                  <a:lnTo>
                    <a:pt x="134" y="667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7" name="Google Shape;7137;p25"/>
            <p:cNvSpPr/>
            <p:nvPr/>
          </p:nvSpPr>
          <p:spPr>
            <a:xfrm>
              <a:off x="6075650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668" y="0"/>
                  </a:moveTo>
                  <a:lnTo>
                    <a:pt x="267" y="267"/>
                  </a:lnTo>
                  <a:lnTo>
                    <a:pt x="0" y="667"/>
                  </a:lnTo>
                  <a:lnTo>
                    <a:pt x="0" y="1201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8" name="Google Shape;7138;p25"/>
            <p:cNvSpPr/>
            <p:nvPr/>
          </p:nvSpPr>
          <p:spPr>
            <a:xfrm>
              <a:off x="6532800" y="3424750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801" y="0"/>
                  </a:moveTo>
                  <a:lnTo>
                    <a:pt x="400" y="267"/>
                  </a:lnTo>
                  <a:lnTo>
                    <a:pt x="134" y="667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9" name="Google Shape;7139;p25"/>
            <p:cNvSpPr/>
            <p:nvPr/>
          </p:nvSpPr>
          <p:spPr>
            <a:xfrm>
              <a:off x="1023775" y="382182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201" y="0"/>
                  </a:moveTo>
                  <a:lnTo>
                    <a:pt x="667" y="134"/>
                  </a:lnTo>
                  <a:lnTo>
                    <a:pt x="400" y="401"/>
                  </a:lnTo>
                  <a:lnTo>
                    <a:pt x="0" y="801"/>
                  </a:lnTo>
                  <a:lnTo>
                    <a:pt x="0" y="1201"/>
                  </a:lnTo>
                  <a:lnTo>
                    <a:pt x="0" y="1735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5"/>
                  </a:lnTo>
                  <a:lnTo>
                    <a:pt x="2536" y="1201"/>
                  </a:lnTo>
                  <a:lnTo>
                    <a:pt x="2402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0" name="Google Shape;7140;p25"/>
            <p:cNvSpPr/>
            <p:nvPr/>
          </p:nvSpPr>
          <p:spPr>
            <a:xfrm>
              <a:off x="1480900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1" name="Google Shape;7141;p25"/>
            <p:cNvSpPr/>
            <p:nvPr/>
          </p:nvSpPr>
          <p:spPr>
            <a:xfrm>
              <a:off x="1941375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2" name="Google Shape;7142;p25"/>
            <p:cNvSpPr/>
            <p:nvPr/>
          </p:nvSpPr>
          <p:spPr>
            <a:xfrm>
              <a:off x="2401850" y="3821825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1202" y="0"/>
                  </a:moveTo>
                  <a:lnTo>
                    <a:pt x="668" y="134"/>
                  </a:lnTo>
                  <a:lnTo>
                    <a:pt x="268" y="401"/>
                  </a:lnTo>
                  <a:lnTo>
                    <a:pt x="1" y="801"/>
                  </a:lnTo>
                  <a:lnTo>
                    <a:pt x="1" y="1201"/>
                  </a:lnTo>
                  <a:lnTo>
                    <a:pt x="1" y="1735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3" name="Google Shape;7143;p25"/>
            <p:cNvSpPr/>
            <p:nvPr/>
          </p:nvSpPr>
          <p:spPr>
            <a:xfrm>
              <a:off x="2859000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4" name="Google Shape;7144;p25"/>
            <p:cNvSpPr/>
            <p:nvPr/>
          </p:nvSpPr>
          <p:spPr>
            <a:xfrm>
              <a:off x="3319475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1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5" name="Google Shape;7145;p25"/>
            <p:cNvSpPr/>
            <p:nvPr/>
          </p:nvSpPr>
          <p:spPr>
            <a:xfrm>
              <a:off x="3779950" y="3821825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1202" y="0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201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6" name="Google Shape;7146;p25"/>
            <p:cNvSpPr/>
            <p:nvPr/>
          </p:nvSpPr>
          <p:spPr>
            <a:xfrm>
              <a:off x="4237075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6" y="0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7" name="Google Shape;7147;p25"/>
            <p:cNvSpPr/>
            <p:nvPr/>
          </p:nvSpPr>
          <p:spPr>
            <a:xfrm>
              <a:off x="4697550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8" name="Google Shape;7148;p25"/>
            <p:cNvSpPr/>
            <p:nvPr/>
          </p:nvSpPr>
          <p:spPr>
            <a:xfrm>
              <a:off x="5154700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5"/>
                  </a:lnTo>
                  <a:lnTo>
                    <a:pt x="2536" y="1201"/>
                  </a:lnTo>
                  <a:lnTo>
                    <a:pt x="2536" y="801"/>
                  </a:lnTo>
                  <a:lnTo>
                    <a:pt x="2269" y="401"/>
                  </a:lnTo>
                  <a:lnTo>
                    <a:pt x="1869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9" name="Google Shape;7149;p25"/>
            <p:cNvSpPr/>
            <p:nvPr/>
          </p:nvSpPr>
          <p:spPr>
            <a:xfrm>
              <a:off x="5615175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0" name="Google Shape;7150;p25"/>
            <p:cNvSpPr/>
            <p:nvPr/>
          </p:nvSpPr>
          <p:spPr>
            <a:xfrm>
              <a:off x="6075650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201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1" name="Google Shape;7151;p25"/>
            <p:cNvSpPr/>
            <p:nvPr/>
          </p:nvSpPr>
          <p:spPr>
            <a:xfrm>
              <a:off x="6532800" y="382182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335" y="0"/>
                  </a:moveTo>
                  <a:lnTo>
                    <a:pt x="801" y="134"/>
                  </a:lnTo>
                  <a:lnTo>
                    <a:pt x="400" y="401"/>
                  </a:lnTo>
                  <a:lnTo>
                    <a:pt x="134" y="801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2" name="Google Shape;7152;p25"/>
            <p:cNvSpPr/>
            <p:nvPr/>
          </p:nvSpPr>
          <p:spPr>
            <a:xfrm>
              <a:off x="1023775" y="4218900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201" y="0"/>
                  </a:moveTo>
                  <a:lnTo>
                    <a:pt x="667" y="134"/>
                  </a:lnTo>
                  <a:lnTo>
                    <a:pt x="400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5"/>
                  </a:lnTo>
                  <a:lnTo>
                    <a:pt x="2536" y="1335"/>
                  </a:lnTo>
                  <a:lnTo>
                    <a:pt x="2402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3" name="Google Shape;7153;p25"/>
            <p:cNvSpPr/>
            <p:nvPr/>
          </p:nvSpPr>
          <p:spPr>
            <a:xfrm>
              <a:off x="1480900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4" name="Google Shape;7154;p25"/>
            <p:cNvSpPr/>
            <p:nvPr/>
          </p:nvSpPr>
          <p:spPr>
            <a:xfrm>
              <a:off x="1941375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5" name="Google Shape;7155;p25"/>
            <p:cNvSpPr/>
            <p:nvPr/>
          </p:nvSpPr>
          <p:spPr>
            <a:xfrm>
              <a:off x="2401850" y="4218900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1202" y="0"/>
                  </a:moveTo>
                  <a:lnTo>
                    <a:pt x="668" y="134"/>
                  </a:lnTo>
                  <a:lnTo>
                    <a:pt x="268" y="401"/>
                  </a:lnTo>
                  <a:lnTo>
                    <a:pt x="1" y="801"/>
                  </a:lnTo>
                  <a:lnTo>
                    <a:pt x="1" y="1335"/>
                  </a:lnTo>
                  <a:lnTo>
                    <a:pt x="1" y="1735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6" name="Google Shape;7156;p25"/>
            <p:cNvSpPr/>
            <p:nvPr/>
          </p:nvSpPr>
          <p:spPr>
            <a:xfrm>
              <a:off x="2859000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7" name="Google Shape;7157;p25"/>
            <p:cNvSpPr/>
            <p:nvPr/>
          </p:nvSpPr>
          <p:spPr>
            <a:xfrm>
              <a:off x="3319475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1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8" name="Google Shape;7158;p25"/>
            <p:cNvSpPr/>
            <p:nvPr/>
          </p:nvSpPr>
          <p:spPr>
            <a:xfrm>
              <a:off x="3779950" y="4218900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1202" y="0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9" name="Google Shape;7159;p25"/>
            <p:cNvSpPr/>
            <p:nvPr/>
          </p:nvSpPr>
          <p:spPr>
            <a:xfrm>
              <a:off x="4237075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6" y="0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0" name="Google Shape;7160;p25"/>
            <p:cNvSpPr/>
            <p:nvPr/>
          </p:nvSpPr>
          <p:spPr>
            <a:xfrm>
              <a:off x="4697550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1" name="Google Shape;7161;p25"/>
            <p:cNvSpPr/>
            <p:nvPr/>
          </p:nvSpPr>
          <p:spPr>
            <a:xfrm>
              <a:off x="5154700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5"/>
                  </a:lnTo>
                  <a:lnTo>
                    <a:pt x="2536" y="1335"/>
                  </a:lnTo>
                  <a:lnTo>
                    <a:pt x="2536" y="801"/>
                  </a:lnTo>
                  <a:lnTo>
                    <a:pt x="2269" y="401"/>
                  </a:lnTo>
                  <a:lnTo>
                    <a:pt x="1869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2" name="Google Shape;7162;p25"/>
            <p:cNvSpPr/>
            <p:nvPr/>
          </p:nvSpPr>
          <p:spPr>
            <a:xfrm>
              <a:off x="5615175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3" name="Google Shape;7163;p25"/>
            <p:cNvSpPr/>
            <p:nvPr/>
          </p:nvSpPr>
          <p:spPr>
            <a:xfrm>
              <a:off x="6075650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4" name="Google Shape;7164;p25"/>
            <p:cNvSpPr/>
            <p:nvPr/>
          </p:nvSpPr>
          <p:spPr>
            <a:xfrm>
              <a:off x="6532800" y="4218900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335" y="0"/>
                  </a:moveTo>
                  <a:lnTo>
                    <a:pt x="801" y="134"/>
                  </a:lnTo>
                  <a:lnTo>
                    <a:pt x="400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5" name="Google Shape;7165;p25"/>
            <p:cNvSpPr/>
            <p:nvPr/>
          </p:nvSpPr>
          <p:spPr>
            <a:xfrm>
              <a:off x="1023775" y="4619300"/>
              <a:ext cx="63400" cy="60100"/>
            </a:xfrm>
            <a:custGeom>
              <a:rect b="b" l="l" r="r" t="t"/>
              <a:pathLst>
                <a:path extrusionOk="0" h="2404" w="2536">
                  <a:moveTo>
                    <a:pt x="667" y="1"/>
                  </a:moveTo>
                  <a:lnTo>
                    <a:pt x="400" y="268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6"/>
                  </a:lnTo>
                  <a:lnTo>
                    <a:pt x="2536" y="1202"/>
                  </a:lnTo>
                  <a:lnTo>
                    <a:pt x="2402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6" name="Google Shape;7166;p25"/>
            <p:cNvSpPr/>
            <p:nvPr/>
          </p:nvSpPr>
          <p:spPr>
            <a:xfrm>
              <a:off x="1480900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7" name="Google Shape;7167;p25"/>
            <p:cNvSpPr/>
            <p:nvPr/>
          </p:nvSpPr>
          <p:spPr>
            <a:xfrm>
              <a:off x="1941375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8" name="Google Shape;7168;p25"/>
            <p:cNvSpPr/>
            <p:nvPr/>
          </p:nvSpPr>
          <p:spPr>
            <a:xfrm>
              <a:off x="2401850" y="4619300"/>
              <a:ext cx="60100" cy="60100"/>
            </a:xfrm>
            <a:custGeom>
              <a:rect b="b" l="l" r="r" t="t"/>
              <a:pathLst>
                <a:path extrusionOk="0" h="2404" w="2404">
                  <a:moveTo>
                    <a:pt x="668" y="1"/>
                  </a:moveTo>
                  <a:lnTo>
                    <a:pt x="268" y="268"/>
                  </a:lnTo>
                  <a:lnTo>
                    <a:pt x="1" y="668"/>
                  </a:lnTo>
                  <a:lnTo>
                    <a:pt x="1" y="1202"/>
                  </a:lnTo>
                  <a:lnTo>
                    <a:pt x="1" y="1736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9" name="Google Shape;7169;p25"/>
            <p:cNvSpPr/>
            <p:nvPr/>
          </p:nvSpPr>
          <p:spPr>
            <a:xfrm>
              <a:off x="2859000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0" name="Google Shape;7170;p25"/>
            <p:cNvSpPr/>
            <p:nvPr/>
          </p:nvSpPr>
          <p:spPr>
            <a:xfrm>
              <a:off x="3319475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1" name="Google Shape;7171;p25"/>
            <p:cNvSpPr/>
            <p:nvPr/>
          </p:nvSpPr>
          <p:spPr>
            <a:xfrm>
              <a:off x="3779950" y="4619300"/>
              <a:ext cx="60075" cy="60100"/>
            </a:xfrm>
            <a:custGeom>
              <a:rect b="b" l="l" r="r" t="t"/>
              <a:pathLst>
                <a:path extrusionOk="0" h="2404" w="2403">
                  <a:moveTo>
                    <a:pt x="668" y="1"/>
                  </a:moveTo>
                  <a:lnTo>
                    <a:pt x="267" y="268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2" name="Google Shape;7172;p25"/>
            <p:cNvSpPr/>
            <p:nvPr/>
          </p:nvSpPr>
          <p:spPr>
            <a:xfrm>
              <a:off x="4237075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802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3" name="Google Shape;7173;p25"/>
            <p:cNvSpPr/>
            <p:nvPr/>
          </p:nvSpPr>
          <p:spPr>
            <a:xfrm>
              <a:off x="4697550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802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4" name="Google Shape;7174;p25"/>
            <p:cNvSpPr/>
            <p:nvPr/>
          </p:nvSpPr>
          <p:spPr>
            <a:xfrm>
              <a:off x="5154700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6"/>
                  </a:lnTo>
                  <a:lnTo>
                    <a:pt x="2536" y="1202"/>
                  </a:lnTo>
                  <a:lnTo>
                    <a:pt x="2536" y="668"/>
                  </a:lnTo>
                  <a:lnTo>
                    <a:pt x="2269" y="268"/>
                  </a:lnTo>
                  <a:lnTo>
                    <a:pt x="18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5" name="Google Shape;7175;p25"/>
            <p:cNvSpPr/>
            <p:nvPr/>
          </p:nvSpPr>
          <p:spPr>
            <a:xfrm>
              <a:off x="5615175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6" name="Google Shape;7176;p25"/>
            <p:cNvSpPr/>
            <p:nvPr/>
          </p:nvSpPr>
          <p:spPr>
            <a:xfrm>
              <a:off x="6075650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668" y="1"/>
                  </a:moveTo>
                  <a:lnTo>
                    <a:pt x="267" y="268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7" name="Google Shape;7177;p25"/>
            <p:cNvSpPr/>
            <p:nvPr/>
          </p:nvSpPr>
          <p:spPr>
            <a:xfrm>
              <a:off x="6532800" y="4619300"/>
              <a:ext cx="63400" cy="60100"/>
            </a:xfrm>
            <a:custGeom>
              <a:rect b="b" l="l" r="r" t="t"/>
              <a:pathLst>
                <a:path extrusionOk="0" h="2404" w="2536">
                  <a:moveTo>
                    <a:pt x="801" y="1"/>
                  </a:moveTo>
                  <a:lnTo>
                    <a:pt x="400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8" name="Google Shape;7178;p25"/>
            <p:cNvSpPr/>
            <p:nvPr/>
          </p:nvSpPr>
          <p:spPr>
            <a:xfrm>
              <a:off x="1023775" y="501637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201" y="1"/>
                  </a:moveTo>
                  <a:lnTo>
                    <a:pt x="667" y="134"/>
                  </a:lnTo>
                  <a:lnTo>
                    <a:pt x="400" y="401"/>
                  </a:lnTo>
                  <a:lnTo>
                    <a:pt x="0" y="802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400" y="2137"/>
                  </a:lnTo>
                  <a:lnTo>
                    <a:pt x="667" y="2403"/>
                  </a:lnTo>
                  <a:lnTo>
                    <a:pt x="1201" y="2537"/>
                  </a:lnTo>
                  <a:lnTo>
                    <a:pt x="1735" y="2403"/>
                  </a:lnTo>
                  <a:lnTo>
                    <a:pt x="2136" y="2137"/>
                  </a:lnTo>
                  <a:lnTo>
                    <a:pt x="2402" y="1736"/>
                  </a:lnTo>
                  <a:lnTo>
                    <a:pt x="2536" y="1202"/>
                  </a:lnTo>
                  <a:lnTo>
                    <a:pt x="2402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9" name="Google Shape;7179;p25"/>
            <p:cNvSpPr/>
            <p:nvPr/>
          </p:nvSpPr>
          <p:spPr>
            <a:xfrm>
              <a:off x="1480900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7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6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0" name="Google Shape;7180;p25"/>
            <p:cNvSpPr/>
            <p:nvPr/>
          </p:nvSpPr>
          <p:spPr>
            <a:xfrm>
              <a:off x="1941375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7"/>
                  </a:lnTo>
                  <a:lnTo>
                    <a:pt x="801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1" name="Google Shape;7181;p25"/>
            <p:cNvSpPr/>
            <p:nvPr/>
          </p:nvSpPr>
          <p:spPr>
            <a:xfrm>
              <a:off x="2401850" y="5016375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1202" y="1"/>
                  </a:moveTo>
                  <a:lnTo>
                    <a:pt x="668" y="134"/>
                  </a:lnTo>
                  <a:lnTo>
                    <a:pt x="268" y="401"/>
                  </a:lnTo>
                  <a:lnTo>
                    <a:pt x="1" y="802"/>
                  </a:lnTo>
                  <a:lnTo>
                    <a:pt x="1" y="1202"/>
                  </a:lnTo>
                  <a:lnTo>
                    <a:pt x="1" y="1736"/>
                  </a:lnTo>
                  <a:lnTo>
                    <a:pt x="268" y="2137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2" name="Google Shape;7182;p25"/>
            <p:cNvSpPr/>
            <p:nvPr/>
          </p:nvSpPr>
          <p:spPr>
            <a:xfrm>
              <a:off x="2859000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7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5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3" name="Google Shape;7183;p25"/>
            <p:cNvSpPr/>
            <p:nvPr/>
          </p:nvSpPr>
          <p:spPr>
            <a:xfrm>
              <a:off x="3319475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1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7"/>
                  </a:lnTo>
                  <a:lnTo>
                    <a:pt x="801" y="2403"/>
                  </a:lnTo>
                  <a:lnTo>
                    <a:pt x="1201" y="2537"/>
                  </a:lnTo>
                  <a:lnTo>
                    <a:pt x="1735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4" name="Google Shape;7184;p25"/>
            <p:cNvSpPr/>
            <p:nvPr/>
          </p:nvSpPr>
          <p:spPr>
            <a:xfrm>
              <a:off x="3779950" y="5016375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1202" y="1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2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7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5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5" name="Google Shape;7185;p25"/>
            <p:cNvSpPr/>
            <p:nvPr/>
          </p:nvSpPr>
          <p:spPr>
            <a:xfrm>
              <a:off x="4237075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6" y="1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7"/>
                  </a:lnTo>
                  <a:lnTo>
                    <a:pt x="802" y="2403"/>
                  </a:lnTo>
                  <a:lnTo>
                    <a:pt x="1336" y="2537"/>
                  </a:lnTo>
                  <a:lnTo>
                    <a:pt x="1736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6" name="Google Shape;7186;p25"/>
            <p:cNvSpPr/>
            <p:nvPr/>
          </p:nvSpPr>
          <p:spPr>
            <a:xfrm>
              <a:off x="4697550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7"/>
                  </a:lnTo>
                  <a:lnTo>
                    <a:pt x="802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7" name="Google Shape;7187;p25"/>
            <p:cNvSpPr/>
            <p:nvPr/>
          </p:nvSpPr>
          <p:spPr>
            <a:xfrm>
              <a:off x="5154700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7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869" y="2403"/>
                  </a:lnTo>
                  <a:lnTo>
                    <a:pt x="2269" y="2137"/>
                  </a:lnTo>
                  <a:lnTo>
                    <a:pt x="2536" y="1736"/>
                  </a:lnTo>
                  <a:lnTo>
                    <a:pt x="2536" y="1202"/>
                  </a:lnTo>
                  <a:lnTo>
                    <a:pt x="2536" y="802"/>
                  </a:lnTo>
                  <a:lnTo>
                    <a:pt x="2269" y="401"/>
                  </a:lnTo>
                  <a:lnTo>
                    <a:pt x="1869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8" name="Google Shape;7188;p25"/>
            <p:cNvSpPr/>
            <p:nvPr/>
          </p:nvSpPr>
          <p:spPr>
            <a:xfrm>
              <a:off x="5615175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7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6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9" name="Google Shape;7189;p25"/>
            <p:cNvSpPr/>
            <p:nvPr/>
          </p:nvSpPr>
          <p:spPr>
            <a:xfrm>
              <a:off x="6075650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2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7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0" name="Google Shape;7190;p25"/>
            <p:cNvSpPr/>
            <p:nvPr/>
          </p:nvSpPr>
          <p:spPr>
            <a:xfrm>
              <a:off x="6532800" y="501637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335" y="1"/>
                  </a:moveTo>
                  <a:lnTo>
                    <a:pt x="801" y="134"/>
                  </a:lnTo>
                  <a:lnTo>
                    <a:pt x="400" y="401"/>
                  </a:lnTo>
                  <a:lnTo>
                    <a:pt x="134" y="802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0" y="2137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5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1" name="Google Shape;7191;p25"/>
            <p:cNvSpPr/>
            <p:nvPr/>
          </p:nvSpPr>
          <p:spPr>
            <a:xfrm>
              <a:off x="1023775" y="5413475"/>
              <a:ext cx="63400" cy="63400"/>
            </a:xfrm>
            <a:custGeom>
              <a:rect b="b" l="l" r="r" t="t"/>
              <a:pathLst>
                <a:path extrusionOk="0" h="2536" w="2536">
                  <a:moveTo>
                    <a:pt x="1201" y="0"/>
                  </a:moveTo>
                  <a:lnTo>
                    <a:pt x="667" y="134"/>
                  </a:lnTo>
                  <a:lnTo>
                    <a:pt x="400" y="400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5"/>
                  </a:lnTo>
                  <a:lnTo>
                    <a:pt x="2536" y="1335"/>
                  </a:lnTo>
                  <a:lnTo>
                    <a:pt x="2402" y="801"/>
                  </a:lnTo>
                  <a:lnTo>
                    <a:pt x="2136" y="400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2" name="Google Shape;7192;p25"/>
            <p:cNvSpPr/>
            <p:nvPr/>
          </p:nvSpPr>
          <p:spPr>
            <a:xfrm>
              <a:off x="1480900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5" y="0"/>
                  </a:moveTo>
                  <a:lnTo>
                    <a:pt x="801" y="134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3" name="Google Shape;7193;p25"/>
            <p:cNvSpPr/>
            <p:nvPr/>
          </p:nvSpPr>
          <p:spPr>
            <a:xfrm>
              <a:off x="1941375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202" y="0"/>
                  </a:moveTo>
                  <a:lnTo>
                    <a:pt x="801" y="134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4" name="Google Shape;7194;p25"/>
            <p:cNvSpPr/>
            <p:nvPr/>
          </p:nvSpPr>
          <p:spPr>
            <a:xfrm>
              <a:off x="2401850" y="5413475"/>
              <a:ext cx="60100" cy="63400"/>
            </a:xfrm>
            <a:custGeom>
              <a:rect b="b" l="l" r="r" t="t"/>
              <a:pathLst>
                <a:path extrusionOk="0" h="2536" w="2404">
                  <a:moveTo>
                    <a:pt x="1202" y="0"/>
                  </a:moveTo>
                  <a:lnTo>
                    <a:pt x="668" y="134"/>
                  </a:lnTo>
                  <a:lnTo>
                    <a:pt x="268" y="400"/>
                  </a:lnTo>
                  <a:lnTo>
                    <a:pt x="1" y="801"/>
                  </a:lnTo>
                  <a:lnTo>
                    <a:pt x="1" y="1335"/>
                  </a:lnTo>
                  <a:lnTo>
                    <a:pt x="1" y="1735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5" name="Google Shape;7195;p25"/>
            <p:cNvSpPr/>
            <p:nvPr/>
          </p:nvSpPr>
          <p:spPr>
            <a:xfrm>
              <a:off x="2859000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5" y="0"/>
                  </a:moveTo>
                  <a:lnTo>
                    <a:pt x="801" y="134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6" name="Google Shape;7196;p25"/>
            <p:cNvSpPr/>
            <p:nvPr/>
          </p:nvSpPr>
          <p:spPr>
            <a:xfrm>
              <a:off x="3319475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201" y="0"/>
                  </a:moveTo>
                  <a:lnTo>
                    <a:pt x="801" y="134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7" name="Google Shape;7197;p25"/>
            <p:cNvSpPr/>
            <p:nvPr/>
          </p:nvSpPr>
          <p:spPr>
            <a:xfrm>
              <a:off x="3779950" y="5413475"/>
              <a:ext cx="60075" cy="63400"/>
            </a:xfrm>
            <a:custGeom>
              <a:rect b="b" l="l" r="r" t="t"/>
              <a:pathLst>
                <a:path extrusionOk="0" h="2536" w="2403">
                  <a:moveTo>
                    <a:pt x="1202" y="0"/>
                  </a:moveTo>
                  <a:lnTo>
                    <a:pt x="668" y="134"/>
                  </a:lnTo>
                  <a:lnTo>
                    <a:pt x="267" y="400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5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8" name="Google Shape;7198;p25"/>
            <p:cNvSpPr/>
            <p:nvPr/>
          </p:nvSpPr>
          <p:spPr>
            <a:xfrm>
              <a:off x="4237075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6" y="0"/>
                  </a:moveTo>
                  <a:lnTo>
                    <a:pt x="802" y="134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4"/>
                  </a:lnTo>
                  <a:lnTo>
                    <a:pt x="13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9" name="Google Shape;7199;p25"/>
            <p:cNvSpPr/>
            <p:nvPr/>
          </p:nvSpPr>
          <p:spPr>
            <a:xfrm>
              <a:off x="4697550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202" y="0"/>
                  </a:moveTo>
                  <a:lnTo>
                    <a:pt x="802" y="134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0" name="Google Shape;7200;p25"/>
            <p:cNvSpPr/>
            <p:nvPr/>
          </p:nvSpPr>
          <p:spPr>
            <a:xfrm>
              <a:off x="5154700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5" y="0"/>
                  </a:moveTo>
                  <a:lnTo>
                    <a:pt x="801" y="134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5"/>
                  </a:lnTo>
                  <a:lnTo>
                    <a:pt x="2536" y="1335"/>
                  </a:lnTo>
                  <a:lnTo>
                    <a:pt x="2536" y="801"/>
                  </a:lnTo>
                  <a:lnTo>
                    <a:pt x="2269" y="400"/>
                  </a:lnTo>
                  <a:lnTo>
                    <a:pt x="1869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1" name="Google Shape;7201;p25"/>
            <p:cNvSpPr/>
            <p:nvPr/>
          </p:nvSpPr>
          <p:spPr>
            <a:xfrm>
              <a:off x="5615175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5" y="0"/>
                  </a:moveTo>
                  <a:lnTo>
                    <a:pt x="801" y="134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2" name="Google Shape;7202;p25"/>
            <p:cNvSpPr/>
            <p:nvPr/>
          </p:nvSpPr>
          <p:spPr>
            <a:xfrm>
              <a:off x="6075650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202" y="0"/>
                  </a:moveTo>
                  <a:lnTo>
                    <a:pt x="668" y="134"/>
                  </a:lnTo>
                  <a:lnTo>
                    <a:pt x="267" y="400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3" name="Google Shape;7203;p25"/>
            <p:cNvSpPr/>
            <p:nvPr/>
          </p:nvSpPr>
          <p:spPr>
            <a:xfrm>
              <a:off x="6532800" y="5413475"/>
              <a:ext cx="63400" cy="63400"/>
            </a:xfrm>
            <a:custGeom>
              <a:rect b="b" l="l" r="r" t="t"/>
              <a:pathLst>
                <a:path extrusionOk="0" h="2536" w="2536">
                  <a:moveTo>
                    <a:pt x="1335" y="0"/>
                  </a:moveTo>
                  <a:lnTo>
                    <a:pt x="801" y="134"/>
                  </a:lnTo>
                  <a:lnTo>
                    <a:pt x="400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204" name="Google Shape;7204;p25"/>
          <p:cNvGrpSpPr/>
          <p:nvPr/>
        </p:nvGrpSpPr>
        <p:grpSpPr>
          <a:xfrm>
            <a:off x="8306174" y="-1188359"/>
            <a:ext cx="1934189" cy="1818370"/>
            <a:chOff x="1023775" y="238125"/>
            <a:chExt cx="5572425" cy="5238750"/>
          </a:xfrm>
        </p:grpSpPr>
        <p:sp>
          <p:nvSpPr>
            <p:cNvPr id="7205" name="Google Shape;7205;p25"/>
            <p:cNvSpPr/>
            <p:nvPr/>
          </p:nvSpPr>
          <p:spPr>
            <a:xfrm>
              <a:off x="1023775" y="238125"/>
              <a:ext cx="63400" cy="63400"/>
            </a:xfrm>
            <a:custGeom>
              <a:rect b="b" l="l" r="r" t="t"/>
              <a:pathLst>
                <a:path extrusionOk="0" h="2536" w="2536">
                  <a:moveTo>
                    <a:pt x="1201" y="0"/>
                  </a:moveTo>
                  <a:lnTo>
                    <a:pt x="667" y="133"/>
                  </a:lnTo>
                  <a:lnTo>
                    <a:pt x="400" y="400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400" y="2136"/>
                  </a:lnTo>
                  <a:lnTo>
                    <a:pt x="667" y="2402"/>
                  </a:lnTo>
                  <a:lnTo>
                    <a:pt x="1201" y="2536"/>
                  </a:lnTo>
                  <a:lnTo>
                    <a:pt x="1735" y="2402"/>
                  </a:lnTo>
                  <a:lnTo>
                    <a:pt x="2136" y="2136"/>
                  </a:lnTo>
                  <a:lnTo>
                    <a:pt x="2402" y="1735"/>
                  </a:lnTo>
                  <a:lnTo>
                    <a:pt x="2536" y="1335"/>
                  </a:lnTo>
                  <a:lnTo>
                    <a:pt x="2402" y="801"/>
                  </a:lnTo>
                  <a:lnTo>
                    <a:pt x="2136" y="400"/>
                  </a:lnTo>
                  <a:lnTo>
                    <a:pt x="1735" y="133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6" name="Google Shape;7206;p25"/>
            <p:cNvSpPr/>
            <p:nvPr/>
          </p:nvSpPr>
          <p:spPr>
            <a:xfrm>
              <a:off x="1480900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5" y="0"/>
                  </a:moveTo>
                  <a:lnTo>
                    <a:pt x="801" y="133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2"/>
                  </a:lnTo>
                  <a:lnTo>
                    <a:pt x="1335" y="2536"/>
                  </a:lnTo>
                  <a:lnTo>
                    <a:pt x="1736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3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7" name="Google Shape;7207;p25"/>
            <p:cNvSpPr/>
            <p:nvPr/>
          </p:nvSpPr>
          <p:spPr>
            <a:xfrm>
              <a:off x="1941375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202" y="0"/>
                  </a:moveTo>
                  <a:lnTo>
                    <a:pt x="801" y="133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2"/>
                  </a:lnTo>
                  <a:lnTo>
                    <a:pt x="1202" y="2536"/>
                  </a:lnTo>
                  <a:lnTo>
                    <a:pt x="1736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3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8" name="Google Shape;7208;p25"/>
            <p:cNvSpPr/>
            <p:nvPr/>
          </p:nvSpPr>
          <p:spPr>
            <a:xfrm>
              <a:off x="2401850" y="238125"/>
              <a:ext cx="60100" cy="63400"/>
            </a:xfrm>
            <a:custGeom>
              <a:rect b="b" l="l" r="r" t="t"/>
              <a:pathLst>
                <a:path extrusionOk="0" h="2536" w="2404">
                  <a:moveTo>
                    <a:pt x="1202" y="0"/>
                  </a:moveTo>
                  <a:lnTo>
                    <a:pt x="668" y="133"/>
                  </a:lnTo>
                  <a:lnTo>
                    <a:pt x="268" y="400"/>
                  </a:lnTo>
                  <a:lnTo>
                    <a:pt x="1" y="801"/>
                  </a:lnTo>
                  <a:lnTo>
                    <a:pt x="1" y="1335"/>
                  </a:lnTo>
                  <a:lnTo>
                    <a:pt x="1" y="1735"/>
                  </a:lnTo>
                  <a:lnTo>
                    <a:pt x="268" y="2136"/>
                  </a:lnTo>
                  <a:lnTo>
                    <a:pt x="668" y="2402"/>
                  </a:lnTo>
                  <a:lnTo>
                    <a:pt x="1202" y="2536"/>
                  </a:lnTo>
                  <a:lnTo>
                    <a:pt x="1736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3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9" name="Google Shape;7209;p25"/>
            <p:cNvSpPr/>
            <p:nvPr/>
          </p:nvSpPr>
          <p:spPr>
            <a:xfrm>
              <a:off x="2859000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5" y="0"/>
                  </a:moveTo>
                  <a:lnTo>
                    <a:pt x="801" y="133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2"/>
                  </a:lnTo>
                  <a:lnTo>
                    <a:pt x="1335" y="2536"/>
                  </a:lnTo>
                  <a:lnTo>
                    <a:pt x="1735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5" y="133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0" name="Google Shape;7210;p25"/>
            <p:cNvSpPr/>
            <p:nvPr/>
          </p:nvSpPr>
          <p:spPr>
            <a:xfrm>
              <a:off x="3319475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201" y="0"/>
                  </a:moveTo>
                  <a:lnTo>
                    <a:pt x="801" y="133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2"/>
                  </a:lnTo>
                  <a:lnTo>
                    <a:pt x="1201" y="2536"/>
                  </a:lnTo>
                  <a:lnTo>
                    <a:pt x="1735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5" y="133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1" name="Google Shape;7211;p25"/>
            <p:cNvSpPr/>
            <p:nvPr/>
          </p:nvSpPr>
          <p:spPr>
            <a:xfrm>
              <a:off x="3779950" y="238125"/>
              <a:ext cx="60075" cy="63400"/>
            </a:xfrm>
            <a:custGeom>
              <a:rect b="b" l="l" r="r" t="t"/>
              <a:pathLst>
                <a:path extrusionOk="0" h="2536" w="2403">
                  <a:moveTo>
                    <a:pt x="1202" y="0"/>
                  </a:moveTo>
                  <a:lnTo>
                    <a:pt x="668" y="133"/>
                  </a:lnTo>
                  <a:lnTo>
                    <a:pt x="267" y="400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2"/>
                  </a:lnTo>
                  <a:lnTo>
                    <a:pt x="1202" y="2536"/>
                  </a:lnTo>
                  <a:lnTo>
                    <a:pt x="1735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5" y="133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2" name="Google Shape;7212;p25"/>
            <p:cNvSpPr/>
            <p:nvPr/>
          </p:nvSpPr>
          <p:spPr>
            <a:xfrm>
              <a:off x="4237075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6" y="0"/>
                  </a:moveTo>
                  <a:lnTo>
                    <a:pt x="802" y="133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2"/>
                  </a:lnTo>
                  <a:lnTo>
                    <a:pt x="1336" y="2536"/>
                  </a:lnTo>
                  <a:lnTo>
                    <a:pt x="1736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3"/>
                  </a:lnTo>
                  <a:lnTo>
                    <a:pt x="13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3" name="Google Shape;7213;p25"/>
            <p:cNvSpPr/>
            <p:nvPr/>
          </p:nvSpPr>
          <p:spPr>
            <a:xfrm>
              <a:off x="4697550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202" y="0"/>
                  </a:moveTo>
                  <a:lnTo>
                    <a:pt x="802" y="133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2"/>
                  </a:lnTo>
                  <a:lnTo>
                    <a:pt x="1202" y="2536"/>
                  </a:lnTo>
                  <a:lnTo>
                    <a:pt x="1736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3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4" name="Google Shape;7214;p25"/>
            <p:cNvSpPr/>
            <p:nvPr/>
          </p:nvSpPr>
          <p:spPr>
            <a:xfrm>
              <a:off x="5154700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5" y="0"/>
                  </a:moveTo>
                  <a:lnTo>
                    <a:pt x="801" y="133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2"/>
                  </a:lnTo>
                  <a:lnTo>
                    <a:pt x="1335" y="2536"/>
                  </a:lnTo>
                  <a:lnTo>
                    <a:pt x="1869" y="2402"/>
                  </a:lnTo>
                  <a:lnTo>
                    <a:pt x="2269" y="2136"/>
                  </a:lnTo>
                  <a:lnTo>
                    <a:pt x="2536" y="1735"/>
                  </a:lnTo>
                  <a:lnTo>
                    <a:pt x="2536" y="1335"/>
                  </a:lnTo>
                  <a:lnTo>
                    <a:pt x="2536" y="801"/>
                  </a:lnTo>
                  <a:lnTo>
                    <a:pt x="2269" y="400"/>
                  </a:lnTo>
                  <a:lnTo>
                    <a:pt x="1869" y="133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5" name="Google Shape;7215;p25"/>
            <p:cNvSpPr/>
            <p:nvPr/>
          </p:nvSpPr>
          <p:spPr>
            <a:xfrm>
              <a:off x="5615175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5" y="0"/>
                  </a:moveTo>
                  <a:lnTo>
                    <a:pt x="801" y="133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2"/>
                  </a:lnTo>
                  <a:lnTo>
                    <a:pt x="1335" y="2536"/>
                  </a:lnTo>
                  <a:lnTo>
                    <a:pt x="1736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3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6" name="Google Shape;7216;p25"/>
            <p:cNvSpPr/>
            <p:nvPr/>
          </p:nvSpPr>
          <p:spPr>
            <a:xfrm>
              <a:off x="6075650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202" y="0"/>
                  </a:moveTo>
                  <a:lnTo>
                    <a:pt x="668" y="133"/>
                  </a:lnTo>
                  <a:lnTo>
                    <a:pt x="267" y="400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2"/>
                  </a:lnTo>
                  <a:lnTo>
                    <a:pt x="1202" y="2536"/>
                  </a:lnTo>
                  <a:lnTo>
                    <a:pt x="1736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3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7" name="Google Shape;7217;p25"/>
            <p:cNvSpPr/>
            <p:nvPr/>
          </p:nvSpPr>
          <p:spPr>
            <a:xfrm>
              <a:off x="6532800" y="238125"/>
              <a:ext cx="63400" cy="63400"/>
            </a:xfrm>
            <a:custGeom>
              <a:rect b="b" l="l" r="r" t="t"/>
              <a:pathLst>
                <a:path extrusionOk="0" h="2536" w="2536">
                  <a:moveTo>
                    <a:pt x="1335" y="0"/>
                  </a:moveTo>
                  <a:lnTo>
                    <a:pt x="801" y="133"/>
                  </a:lnTo>
                  <a:lnTo>
                    <a:pt x="400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0" y="2136"/>
                  </a:lnTo>
                  <a:lnTo>
                    <a:pt x="801" y="2402"/>
                  </a:lnTo>
                  <a:lnTo>
                    <a:pt x="1335" y="2536"/>
                  </a:lnTo>
                  <a:lnTo>
                    <a:pt x="1735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5" y="133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8" name="Google Shape;7218;p25"/>
            <p:cNvSpPr/>
            <p:nvPr/>
          </p:nvSpPr>
          <p:spPr>
            <a:xfrm>
              <a:off x="1023775" y="63852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667" y="1"/>
                  </a:moveTo>
                  <a:lnTo>
                    <a:pt x="400" y="268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6"/>
                  </a:lnTo>
                  <a:lnTo>
                    <a:pt x="2536" y="1202"/>
                  </a:lnTo>
                  <a:lnTo>
                    <a:pt x="2402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9" name="Google Shape;7219;p25"/>
            <p:cNvSpPr/>
            <p:nvPr/>
          </p:nvSpPr>
          <p:spPr>
            <a:xfrm>
              <a:off x="1480900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0" name="Google Shape;7220;p25"/>
            <p:cNvSpPr/>
            <p:nvPr/>
          </p:nvSpPr>
          <p:spPr>
            <a:xfrm>
              <a:off x="1941375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1" name="Google Shape;7221;p25"/>
            <p:cNvSpPr/>
            <p:nvPr/>
          </p:nvSpPr>
          <p:spPr>
            <a:xfrm>
              <a:off x="2401850" y="638525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668" y="1"/>
                  </a:moveTo>
                  <a:lnTo>
                    <a:pt x="268" y="268"/>
                  </a:lnTo>
                  <a:lnTo>
                    <a:pt x="1" y="668"/>
                  </a:lnTo>
                  <a:lnTo>
                    <a:pt x="1" y="1202"/>
                  </a:lnTo>
                  <a:lnTo>
                    <a:pt x="1" y="1736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2" name="Google Shape;7222;p25"/>
            <p:cNvSpPr/>
            <p:nvPr/>
          </p:nvSpPr>
          <p:spPr>
            <a:xfrm>
              <a:off x="2859000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3" name="Google Shape;7223;p25"/>
            <p:cNvSpPr/>
            <p:nvPr/>
          </p:nvSpPr>
          <p:spPr>
            <a:xfrm>
              <a:off x="3319475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4" name="Google Shape;7224;p25"/>
            <p:cNvSpPr/>
            <p:nvPr/>
          </p:nvSpPr>
          <p:spPr>
            <a:xfrm>
              <a:off x="3779950" y="638525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668" y="1"/>
                  </a:moveTo>
                  <a:lnTo>
                    <a:pt x="267" y="268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5" name="Google Shape;7225;p25"/>
            <p:cNvSpPr/>
            <p:nvPr/>
          </p:nvSpPr>
          <p:spPr>
            <a:xfrm>
              <a:off x="4237075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2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6" name="Google Shape;7226;p25"/>
            <p:cNvSpPr/>
            <p:nvPr/>
          </p:nvSpPr>
          <p:spPr>
            <a:xfrm>
              <a:off x="4697550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2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7" name="Google Shape;7227;p25"/>
            <p:cNvSpPr/>
            <p:nvPr/>
          </p:nvSpPr>
          <p:spPr>
            <a:xfrm>
              <a:off x="5154700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6"/>
                  </a:lnTo>
                  <a:lnTo>
                    <a:pt x="2536" y="1202"/>
                  </a:lnTo>
                  <a:lnTo>
                    <a:pt x="2536" y="668"/>
                  </a:lnTo>
                  <a:lnTo>
                    <a:pt x="2269" y="268"/>
                  </a:lnTo>
                  <a:lnTo>
                    <a:pt x="18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8" name="Google Shape;7228;p25"/>
            <p:cNvSpPr/>
            <p:nvPr/>
          </p:nvSpPr>
          <p:spPr>
            <a:xfrm>
              <a:off x="5615175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9" name="Google Shape;7229;p25"/>
            <p:cNvSpPr/>
            <p:nvPr/>
          </p:nvSpPr>
          <p:spPr>
            <a:xfrm>
              <a:off x="6075650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668" y="1"/>
                  </a:moveTo>
                  <a:lnTo>
                    <a:pt x="267" y="268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0" name="Google Shape;7230;p25"/>
            <p:cNvSpPr/>
            <p:nvPr/>
          </p:nvSpPr>
          <p:spPr>
            <a:xfrm>
              <a:off x="6532800" y="63852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801" y="1"/>
                  </a:moveTo>
                  <a:lnTo>
                    <a:pt x="400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1" name="Google Shape;7231;p25"/>
            <p:cNvSpPr/>
            <p:nvPr/>
          </p:nvSpPr>
          <p:spPr>
            <a:xfrm>
              <a:off x="1023775" y="1035600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201" y="1"/>
                  </a:moveTo>
                  <a:lnTo>
                    <a:pt x="667" y="134"/>
                  </a:lnTo>
                  <a:lnTo>
                    <a:pt x="400" y="401"/>
                  </a:lnTo>
                  <a:lnTo>
                    <a:pt x="0" y="801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6"/>
                  </a:lnTo>
                  <a:lnTo>
                    <a:pt x="2536" y="1202"/>
                  </a:lnTo>
                  <a:lnTo>
                    <a:pt x="2402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2" name="Google Shape;7232;p25"/>
            <p:cNvSpPr/>
            <p:nvPr/>
          </p:nvSpPr>
          <p:spPr>
            <a:xfrm>
              <a:off x="1480900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3" name="Google Shape;7233;p25"/>
            <p:cNvSpPr/>
            <p:nvPr/>
          </p:nvSpPr>
          <p:spPr>
            <a:xfrm>
              <a:off x="1941375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4" name="Google Shape;7234;p25"/>
            <p:cNvSpPr/>
            <p:nvPr/>
          </p:nvSpPr>
          <p:spPr>
            <a:xfrm>
              <a:off x="2401850" y="1035600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1202" y="1"/>
                  </a:moveTo>
                  <a:lnTo>
                    <a:pt x="668" y="134"/>
                  </a:lnTo>
                  <a:lnTo>
                    <a:pt x="268" y="401"/>
                  </a:lnTo>
                  <a:lnTo>
                    <a:pt x="1" y="801"/>
                  </a:lnTo>
                  <a:lnTo>
                    <a:pt x="1" y="1202"/>
                  </a:lnTo>
                  <a:lnTo>
                    <a:pt x="1" y="1736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5" name="Google Shape;7235;p25"/>
            <p:cNvSpPr/>
            <p:nvPr/>
          </p:nvSpPr>
          <p:spPr>
            <a:xfrm>
              <a:off x="2859000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6" name="Google Shape;7236;p25"/>
            <p:cNvSpPr/>
            <p:nvPr/>
          </p:nvSpPr>
          <p:spPr>
            <a:xfrm>
              <a:off x="3319475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1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7" name="Google Shape;7237;p25"/>
            <p:cNvSpPr/>
            <p:nvPr/>
          </p:nvSpPr>
          <p:spPr>
            <a:xfrm>
              <a:off x="3779950" y="1035600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1202" y="1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8" name="Google Shape;7238;p25"/>
            <p:cNvSpPr/>
            <p:nvPr/>
          </p:nvSpPr>
          <p:spPr>
            <a:xfrm>
              <a:off x="4237075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6" y="1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9" name="Google Shape;7239;p25"/>
            <p:cNvSpPr/>
            <p:nvPr/>
          </p:nvSpPr>
          <p:spPr>
            <a:xfrm>
              <a:off x="4697550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0" name="Google Shape;7240;p25"/>
            <p:cNvSpPr/>
            <p:nvPr/>
          </p:nvSpPr>
          <p:spPr>
            <a:xfrm>
              <a:off x="5154700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6"/>
                  </a:lnTo>
                  <a:lnTo>
                    <a:pt x="2536" y="1202"/>
                  </a:lnTo>
                  <a:lnTo>
                    <a:pt x="2536" y="801"/>
                  </a:lnTo>
                  <a:lnTo>
                    <a:pt x="2269" y="401"/>
                  </a:lnTo>
                  <a:lnTo>
                    <a:pt x="1869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1" name="Google Shape;7241;p25"/>
            <p:cNvSpPr/>
            <p:nvPr/>
          </p:nvSpPr>
          <p:spPr>
            <a:xfrm>
              <a:off x="5615175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2" name="Google Shape;7242;p25"/>
            <p:cNvSpPr/>
            <p:nvPr/>
          </p:nvSpPr>
          <p:spPr>
            <a:xfrm>
              <a:off x="6075650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3" name="Google Shape;7243;p25"/>
            <p:cNvSpPr/>
            <p:nvPr/>
          </p:nvSpPr>
          <p:spPr>
            <a:xfrm>
              <a:off x="6532800" y="1035600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335" y="1"/>
                  </a:moveTo>
                  <a:lnTo>
                    <a:pt x="801" y="134"/>
                  </a:lnTo>
                  <a:lnTo>
                    <a:pt x="400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4" name="Google Shape;7244;p25"/>
            <p:cNvSpPr/>
            <p:nvPr/>
          </p:nvSpPr>
          <p:spPr>
            <a:xfrm>
              <a:off x="1023775" y="143267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201" y="1"/>
                  </a:moveTo>
                  <a:lnTo>
                    <a:pt x="667" y="134"/>
                  </a:lnTo>
                  <a:lnTo>
                    <a:pt x="400" y="401"/>
                  </a:lnTo>
                  <a:lnTo>
                    <a:pt x="0" y="802"/>
                  </a:lnTo>
                  <a:lnTo>
                    <a:pt x="0" y="1335"/>
                  </a:lnTo>
                  <a:lnTo>
                    <a:pt x="0" y="1736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6"/>
                  </a:lnTo>
                  <a:lnTo>
                    <a:pt x="2536" y="1335"/>
                  </a:lnTo>
                  <a:lnTo>
                    <a:pt x="2402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5" name="Google Shape;7245;p25"/>
            <p:cNvSpPr/>
            <p:nvPr/>
          </p:nvSpPr>
          <p:spPr>
            <a:xfrm>
              <a:off x="1480900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1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6" name="Google Shape;7246;p25"/>
            <p:cNvSpPr/>
            <p:nvPr/>
          </p:nvSpPr>
          <p:spPr>
            <a:xfrm>
              <a:off x="1941375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1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7" name="Google Shape;7247;p25"/>
            <p:cNvSpPr/>
            <p:nvPr/>
          </p:nvSpPr>
          <p:spPr>
            <a:xfrm>
              <a:off x="2401850" y="1432675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1202" y="1"/>
                  </a:moveTo>
                  <a:lnTo>
                    <a:pt x="668" y="134"/>
                  </a:lnTo>
                  <a:lnTo>
                    <a:pt x="268" y="401"/>
                  </a:lnTo>
                  <a:lnTo>
                    <a:pt x="1" y="802"/>
                  </a:lnTo>
                  <a:lnTo>
                    <a:pt x="1" y="1335"/>
                  </a:lnTo>
                  <a:lnTo>
                    <a:pt x="1" y="1736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8" name="Google Shape;7248;p25"/>
            <p:cNvSpPr/>
            <p:nvPr/>
          </p:nvSpPr>
          <p:spPr>
            <a:xfrm>
              <a:off x="2859000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9" name="Google Shape;7249;p25"/>
            <p:cNvSpPr/>
            <p:nvPr/>
          </p:nvSpPr>
          <p:spPr>
            <a:xfrm>
              <a:off x="3319475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1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0" name="Google Shape;7250;p25"/>
            <p:cNvSpPr/>
            <p:nvPr/>
          </p:nvSpPr>
          <p:spPr>
            <a:xfrm>
              <a:off x="3779950" y="1432675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1202" y="1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2"/>
                  </a:lnTo>
                  <a:lnTo>
                    <a:pt x="0" y="1335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1" name="Google Shape;7251;p25"/>
            <p:cNvSpPr/>
            <p:nvPr/>
          </p:nvSpPr>
          <p:spPr>
            <a:xfrm>
              <a:off x="4237075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6" y="1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1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2" name="Google Shape;7252;p25"/>
            <p:cNvSpPr/>
            <p:nvPr/>
          </p:nvSpPr>
          <p:spPr>
            <a:xfrm>
              <a:off x="4697550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1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3" name="Google Shape;7253;p25"/>
            <p:cNvSpPr/>
            <p:nvPr/>
          </p:nvSpPr>
          <p:spPr>
            <a:xfrm>
              <a:off x="5154700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6"/>
                  </a:lnTo>
                  <a:lnTo>
                    <a:pt x="2536" y="1335"/>
                  </a:lnTo>
                  <a:lnTo>
                    <a:pt x="2536" y="802"/>
                  </a:lnTo>
                  <a:lnTo>
                    <a:pt x="2269" y="401"/>
                  </a:lnTo>
                  <a:lnTo>
                    <a:pt x="1869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4" name="Google Shape;7254;p25"/>
            <p:cNvSpPr/>
            <p:nvPr/>
          </p:nvSpPr>
          <p:spPr>
            <a:xfrm>
              <a:off x="5615175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5" name="Google Shape;7255;p25"/>
            <p:cNvSpPr/>
            <p:nvPr/>
          </p:nvSpPr>
          <p:spPr>
            <a:xfrm>
              <a:off x="6075650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2"/>
                  </a:lnTo>
                  <a:lnTo>
                    <a:pt x="0" y="1335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6" name="Google Shape;7256;p25"/>
            <p:cNvSpPr/>
            <p:nvPr/>
          </p:nvSpPr>
          <p:spPr>
            <a:xfrm>
              <a:off x="6532800" y="143267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335" y="1"/>
                  </a:moveTo>
                  <a:lnTo>
                    <a:pt x="801" y="134"/>
                  </a:lnTo>
                  <a:lnTo>
                    <a:pt x="400" y="401"/>
                  </a:lnTo>
                  <a:lnTo>
                    <a:pt x="134" y="802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7" name="Google Shape;7257;p25"/>
            <p:cNvSpPr/>
            <p:nvPr/>
          </p:nvSpPr>
          <p:spPr>
            <a:xfrm>
              <a:off x="1023775" y="1833100"/>
              <a:ext cx="63400" cy="60075"/>
            </a:xfrm>
            <a:custGeom>
              <a:rect b="b" l="l" r="r" t="t"/>
              <a:pathLst>
                <a:path extrusionOk="0" h="2403" w="2536">
                  <a:moveTo>
                    <a:pt x="667" y="0"/>
                  </a:moveTo>
                  <a:lnTo>
                    <a:pt x="400" y="267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5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5"/>
                  </a:lnTo>
                  <a:lnTo>
                    <a:pt x="2536" y="1202"/>
                  </a:lnTo>
                  <a:lnTo>
                    <a:pt x="2402" y="668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8" name="Google Shape;7258;p25"/>
            <p:cNvSpPr/>
            <p:nvPr/>
          </p:nvSpPr>
          <p:spPr>
            <a:xfrm>
              <a:off x="1480900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801" y="0"/>
                  </a:moveTo>
                  <a:lnTo>
                    <a:pt x="401" y="267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9" name="Google Shape;7259;p25"/>
            <p:cNvSpPr/>
            <p:nvPr/>
          </p:nvSpPr>
          <p:spPr>
            <a:xfrm>
              <a:off x="1941375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801" y="0"/>
                  </a:moveTo>
                  <a:lnTo>
                    <a:pt x="401" y="267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0" name="Google Shape;7260;p25"/>
            <p:cNvSpPr/>
            <p:nvPr/>
          </p:nvSpPr>
          <p:spPr>
            <a:xfrm>
              <a:off x="2401850" y="1833100"/>
              <a:ext cx="60100" cy="60075"/>
            </a:xfrm>
            <a:custGeom>
              <a:rect b="b" l="l" r="r" t="t"/>
              <a:pathLst>
                <a:path extrusionOk="0" h="2403" w="2404">
                  <a:moveTo>
                    <a:pt x="668" y="0"/>
                  </a:moveTo>
                  <a:lnTo>
                    <a:pt x="268" y="267"/>
                  </a:lnTo>
                  <a:lnTo>
                    <a:pt x="1" y="668"/>
                  </a:lnTo>
                  <a:lnTo>
                    <a:pt x="1" y="1202"/>
                  </a:lnTo>
                  <a:lnTo>
                    <a:pt x="1" y="1735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1" name="Google Shape;7261;p25"/>
            <p:cNvSpPr/>
            <p:nvPr/>
          </p:nvSpPr>
          <p:spPr>
            <a:xfrm>
              <a:off x="2859000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801" y="0"/>
                  </a:moveTo>
                  <a:lnTo>
                    <a:pt x="401" y="267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2" name="Google Shape;7262;p25"/>
            <p:cNvSpPr/>
            <p:nvPr/>
          </p:nvSpPr>
          <p:spPr>
            <a:xfrm>
              <a:off x="3319475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801" y="0"/>
                  </a:moveTo>
                  <a:lnTo>
                    <a:pt x="401" y="267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3" name="Google Shape;7263;p25"/>
            <p:cNvSpPr/>
            <p:nvPr/>
          </p:nvSpPr>
          <p:spPr>
            <a:xfrm>
              <a:off x="3779950" y="1833100"/>
              <a:ext cx="60075" cy="60075"/>
            </a:xfrm>
            <a:custGeom>
              <a:rect b="b" l="l" r="r" t="t"/>
              <a:pathLst>
                <a:path extrusionOk="0" h="2403" w="2403">
                  <a:moveTo>
                    <a:pt x="668" y="0"/>
                  </a:moveTo>
                  <a:lnTo>
                    <a:pt x="267" y="267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4" name="Google Shape;7264;p25"/>
            <p:cNvSpPr/>
            <p:nvPr/>
          </p:nvSpPr>
          <p:spPr>
            <a:xfrm>
              <a:off x="4237075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802" y="0"/>
                  </a:moveTo>
                  <a:lnTo>
                    <a:pt x="401" y="267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5" name="Google Shape;7265;p25"/>
            <p:cNvSpPr/>
            <p:nvPr/>
          </p:nvSpPr>
          <p:spPr>
            <a:xfrm>
              <a:off x="4697550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802" y="0"/>
                  </a:moveTo>
                  <a:lnTo>
                    <a:pt x="401" y="267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6" name="Google Shape;7266;p25"/>
            <p:cNvSpPr/>
            <p:nvPr/>
          </p:nvSpPr>
          <p:spPr>
            <a:xfrm>
              <a:off x="5154700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801" y="0"/>
                  </a:moveTo>
                  <a:lnTo>
                    <a:pt x="401" y="267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5"/>
                  </a:lnTo>
                  <a:lnTo>
                    <a:pt x="2536" y="1202"/>
                  </a:lnTo>
                  <a:lnTo>
                    <a:pt x="2536" y="668"/>
                  </a:lnTo>
                  <a:lnTo>
                    <a:pt x="2269" y="267"/>
                  </a:lnTo>
                  <a:lnTo>
                    <a:pt x="18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7" name="Google Shape;7267;p25"/>
            <p:cNvSpPr/>
            <p:nvPr/>
          </p:nvSpPr>
          <p:spPr>
            <a:xfrm>
              <a:off x="5615175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801" y="0"/>
                  </a:moveTo>
                  <a:lnTo>
                    <a:pt x="401" y="267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8" name="Google Shape;7268;p25"/>
            <p:cNvSpPr/>
            <p:nvPr/>
          </p:nvSpPr>
          <p:spPr>
            <a:xfrm>
              <a:off x="6075650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668" y="0"/>
                  </a:moveTo>
                  <a:lnTo>
                    <a:pt x="267" y="267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9" name="Google Shape;7269;p25"/>
            <p:cNvSpPr/>
            <p:nvPr/>
          </p:nvSpPr>
          <p:spPr>
            <a:xfrm>
              <a:off x="6532800" y="1833100"/>
              <a:ext cx="63400" cy="60075"/>
            </a:xfrm>
            <a:custGeom>
              <a:rect b="b" l="l" r="r" t="t"/>
              <a:pathLst>
                <a:path extrusionOk="0" h="2403" w="2536">
                  <a:moveTo>
                    <a:pt x="801" y="0"/>
                  </a:moveTo>
                  <a:lnTo>
                    <a:pt x="400" y="267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5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0" name="Google Shape;7270;p25"/>
            <p:cNvSpPr/>
            <p:nvPr/>
          </p:nvSpPr>
          <p:spPr>
            <a:xfrm>
              <a:off x="1023775" y="223017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201" y="0"/>
                  </a:moveTo>
                  <a:lnTo>
                    <a:pt x="667" y="134"/>
                  </a:lnTo>
                  <a:lnTo>
                    <a:pt x="400" y="401"/>
                  </a:lnTo>
                  <a:lnTo>
                    <a:pt x="0" y="801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6"/>
                  </a:lnTo>
                  <a:lnTo>
                    <a:pt x="2536" y="1202"/>
                  </a:lnTo>
                  <a:lnTo>
                    <a:pt x="2402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1" name="Google Shape;7271;p25"/>
            <p:cNvSpPr/>
            <p:nvPr/>
          </p:nvSpPr>
          <p:spPr>
            <a:xfrm>
              <a:off x="1480900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2" name="Google Shape;7272;p25"/>
            <p:cNvSpPr/>
            <p:nvPr/>
          </p:nvSpPr>
          <p:spPr>
            <a:xfrm>
              <a:off x="1941375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3" name="Google Shape;7273;p25"/>
            <p:cNvSpPr/>
            <p:nvPr/>
          </p:nvSpPr>
          <p:spPr>
            <a:xfrm>
              <a:off x="2401850" y="2230175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1202" y="0"/>
                  </a:moveTo>
                  <a:lnTo>
                    <a:pt x="668" y="134"/>
                  </a:lnTo>
                  <a:lnTo>
                    <a:pt x="268" y="401"/>
                  </a:lnTo>
                  <a:lnTo>
                    <a:pt x="1" y="801"/>
                  </a:lnTo>
                  <a:lnTo>
                    <a:pt x="1" y="1202"/>
                  </a:lnTo>
                  <a:lnTo>
                    <a:pt x="1" y="1736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4" name="Google Shape;7274;p25"/>
            <p:cNvSpPr/>
            <p:nvPr/>
          </p:nvSpPr>
          <p:spPr>
            <a:xfrm>
              <a:off x="2859000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5" name="Google Shape;7275;p25"/>
            <p:cNvSpPr/>
            <p:nvPr/>
          </p:nvSpPr>
          <p:spPr>
            <a:xfrm>
              <a:off x="3319475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1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6" name="Google Shape;7276;p25"/>
            <p:cNvSpPr/>
            <p:nvPr/>
          </p:nvSpPr>
          <p:spPr>
            <a:xfrm>
              <a:off x="3779950" y="2230175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1202" y="0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7" name="Google Shape;7277;p25"/>
            <p:cNvSpPr/>
            <p:nvPr/>
          </p:nvSpPr>
          <p:spPr>
            <a:xfrm>
              <a:off x="4237075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6" y="0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8" name="Google Shape;7278;p25"/>
            <p:cNvSpPr/>
            <p:nvPr/>
          </p:nvSpPr>
          <p:spPr>
            <a:xfrm>
              <a:off x="4697550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9" name="Google Shape;7279;p25"/>
            <p:cNvSpPr/>
            <p:nvPr/>
          </p:nvSpPr>
          <p:spPr>
            <a:xfrm>
              <a:off x="5154700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6"/>
                  </a:lnTo>
                  <a:lnTo>
                    <a:pt x="2536" y="1202"/>
                  </a:lnTo>
                  <a:lnTo>
                    <a:pt x="2536" y="801"/>
                  </a:lnTo>
                  <a:lnTo>
                    <a:pt x="2269" y="401"/>
                  </a:lnTo>
                  <a:lnTo>
                    <a:pt x="1869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0" name="Google Shape;7280;p25"/>
            <p:cNvSpPr/>
            <p:nvPr/>
          </p:nvSpPr>
          <p:spPr>
            <a:xfrm>
              <a:off x="5615175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1" name="Google Shape;7281;p25"/>
            <p:cNvSpPr/>
            <p:nvPr/>
          </p:nvSpPr>
          <p:spPr>
            <a:xfrm>
              <a:off x="6075650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2" name="Google Shape;7282;p25"/>
            <p:cNvSpPr/>
            <p:nvPr/>
          </p:nvSpPr>
          <p:spPr>
            <a:xfrm>
              <a:off x="6532800" y="223017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335" y="0"/>
                  </a:moveTo>
                  <a:lnTo>
                    <a:pt x="801" y="134"/>
                  </a:lnTo>
                  <a:lnTo>
                    <a:pt x="400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3" name="Google Shape;7283;p25"/>
            <p:cNvSpPr/>
            <p:nvPr/>
          </p:nvSpPr>
          <p:spPr>
            <a:xfrm>
              <a:off x="1023775" y="2627250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201" y="0"/>
                  </a:moveTo>
                  <a:lnTo>
                    <a:pt x="667" y="134"/>
                  </a:lnTo>
                  <a:lnTo>
                    <a:pt x="400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6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6"/>
                  </a:lnTo>
                  <a:lnTo>
                    <a:pt x="2536" y="1335"/>
                  </a:lnTo>
                  <a:lnTo>
                    <a:pt x="2402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4" name="Google Shape;7284;p25"/>
            <p:cNvSpPr/>
            <p:nvPr/>
          </p:nvSpPr>
          <p:spPr>
            <a:xfrm>
              <a:off x="1480900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5" name="Google Shape;7285;p25"/>
            <p:cNvSpPr/>
            <p:nvPr/>
          </p:nvSpPr>
          <p:spPr>
            <a:xfrm>
              <a:off x="1941375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6" name="Google Shape;7286;p25"/>
            <p:cNvSpPr/>
            <p:nvPr/>
          </p:nvSpPr>
          <p:spPr>
            <a:xfrm>
              <a:off x="2401850" y="2627250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1202" y="0"/>
                  </a:moveTo>
                  <a:lnTo>
                    <a:pt x="668" y="134"/>
                  </a:lnTo>
                  <a:lnTo>
                    <a:pt x="268" y="401"/>
                  </a:lnTo>
                  <a:lnTo>
                    <a:pt x="1" y="801"/>
                  </a:lnTo>
                  <a:lnTo>
                    <a:pt x="1" y="1335"/>
                  </a:lnTo>
                  <a:lnTo>
                    <a:pt x="1" y="1736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7" name="Google Shape;7287;p25"/>
            <p:cNvSpPr/>
            <p:nvPr/>
          </p:nvSpPr>
          <p:spPr>
            <a:xfrm>
              <a:off x="2859000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8" name="Google Shape;7288;p25"/>
            <p:cNvSpPr/>
            <p:nvPr/>
          </p:nvSpPr>
          <p:spPr>
            <a:xfrm>
              <a:off x="3319475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1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9" name="Google Shape;7289;p25"/>
            <p:cNvSpPr/>
            <p:nvPr/>
          </p:nvSpPr>
          <p:spPr>
            <a:xfrm>
              <a:off x="3779950" y="2627250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1202" y="0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0" name="Google Shape;7290;p25"/>
            <p:cNvSpPr/>
            <p:nvPr/>
          </p:nvSpPr>
          <p:spPr>
            <a:xfrm>
              <a:off x="4237075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6" y="0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1" name="Google Shape;7291;p25"/>
            <p:cNvSpPr/>
            <p:nvPr/>
          </p:nvSpPr>
          <p:spPr>
            <a:xfrm>
              <a:off x="4697550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2" name="Google Shape;7292;p25"/>
            <p:cNvSpPr/>
            <p:nvPr/>
          </p:nvSpPr>
          <p:spPr>
            <a:xfrm>
              <a:off x="5154700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6"/>
                  </a:lnTo>
                  <a:lnTo>
                    <a:pt x="2536" y="1335"/>
                  </a:lnTo>
                  <a:lnTo>
                    <a:pt x="2536" y="801"/>
                  </a:lnTo>
                  <a:lnTo>
                    <a:pt x="2269" y="401"/>
                  </a:lnTo>
                  <a:lnTo>
                    <a:pt x="1869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3" name="Google Shape;7293;p25"/>
            <p:cNvSpPr/>
            <p:nvPr/>
          </p:nvSpPr>
          <p:spPr>
            <a:xfrm>
              <a:off x="5615175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4" name="Google Shape;7294;p25"/>
            <p:cNvSpPr/>
            <p:nvPr/>
          </p:nvSpPr>
          <p:spPr>
            <a:xfrm>
              <a:off x="6075650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5" name="Google Shape;7295;p25"/>
            <p:cNvSpPr/>
            <p:nvPr/>
          </p:nvSpPr>
          <p:spPr>
            <a:xfrm>
              <a:off x="6532800" y="2627250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335" y="0"/>
                  </a:moveTo>
                  <a:lnTo>
                    <a:pt x="801" y="134"/>
                  </a:lnTo>
                  <a:lnTo>
                    <a:pt x="400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6" name="Google Shape;7296;p25"/>
            <p:cNvSpPr/>
            <p:nvPr/>
          </p:nvSpPr>
          <p:spPr>
            <a:xfrm>
              <a:off x="1023775" y="302432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201" y="1"/>
                  </a:moveTo>
                  <a:lnTo>
                    <a:pt x="667" y="134"/>
                  </a:lnTo>
                  <a:lnTo>
                    <a:pt x="400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869"/>
                  </a:lnTo>
                  <a:lnTo>
                    <a:pt x="400" y="2270"/>
                  </a:lnTo>
                  <a:lnTo>
                    <a:pt x="667" y="2537"/>
                  </a:lnTo>
                  <a:lnTo>
                    <a:pt x="1735" y="2537"/>
                  </a:lnTo>
                  <a:lnTo>
                    <a:pt x="2136" y="2270"/>
                  </a:lnTo>
                  <a:lnTo>
                    <a:pt x="2402" y="1869"/>
                  </a:lnTo>
                  <a:lnTo>
                    <a:pt x="2536" y="1335"/>
                  </a:lnTo>
                  <a:lnTo>
                    <a:pt x="2402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7" name="Google Shape;7297;p25"/>
            <p:cNvSpPr/>
            <p:nvPr/>
          </p:nvSpPr>
          <p:spPr>
            <a:xfrm>
              <a:off x="1480900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869"/>
                  </a:lnTo>
                  <a:lnTo>
                    <a:pt x="401" y="2270"/>
                  </a:lnTo>
                  <a:lnTo>
                    <a:pt x="801" y="2537"/>
                  </a:lnTo>
                  <a:lnTo>
                    <a:pt x="1736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8" name="Google Shape;7298;p25"/>
            <p:cNvSpPr/>
            <p:nvPr/>
          </p:nvSpPr>
          <p:spPr>
            <a:xfrm>
              <a:off x="1941375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869"/>
                  </a:lnTo>
                  <a:lnTo>
                    <a:pt x="401" y="2270"/>
                  </a:lnTo>
                  <a:lnTo>
                    <a:pt x="801" y="2537"/>
                  </a:lnTo>
                  <a:lnTo>
                    <a:pt x="1736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9" name="Google Shape;7299;p25"/>
            <p:cNvSpPr/>
            <p:nvPr/>
          </p:nvSpPr>
          <p:spPr>
            <a:xfrm>
              <a:off x="2401850" y="3024325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1202" y="1"/>
                  </a:moveTo>
                  <a:lnTo>
                    <a:pt x="668" y="134"/>
                  </a:lnTo>
                  <a:lnTo>
                    <a:pt x="268" y="401"/>
                  </a:lnTo>
                  <a:lnTo>
                    <a:pt x="1" y="801"/>
                  </a:lnTo>
                  <a:lnTo>
                    <a:pt x="1" y="1335"/>
                  </a:lnTo>
                  <a:lnTo>
                    <a:pt x="1" y="1869"/>
                  </a:lnTo>
                  <a:lnTo>
                    <a:pt x="268" y="2270"/>
                  </a:lnTo>
                  <a:lnTo>
                    <a:pt x="668" y="2537"/>
                  </a:lnTo>
                  <a:lnTo>
                    <a:pt x="1736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0" name="Google Shape;7300;p25"/>
            <p:cNvSpPr/>
            <p:nvPr/>
          </p:nvSpPr>
          <p:spPr>
            <a:xfrm>
              <a:off x="2859000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869"/>
                  </a:lnTo>
                  <a:lnTo>
                    <a:pt x="401" y="2270"/>
                  </a:lnTo>
                  <a:lnTo>
                    <a:pt x="801" y="2537"/>
                  </a:lnTo>
                  <a:lnTo>
                    <a:pt x="1735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1" name="Google Shape;7301;p25"/>
            <p:cNvSpPr/>
            <p:nvPr/>
          </p:nvSpPr>
          <p:spPr>
            <a:xfrm>
              <a:off x="3319475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1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869"/>
                  </a:lnTo>
                  <a:lnTo>
                    <a:pt x="401" y="2270"/>
                  </a:lnTo>
                  <a:lnTo>
                    <a:pt x="801" y="2537"/>
                  </a:lnTo>
                  <a:lnTo>
                    <a:pt x="1735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2" name="Google Shape;7302;p25"/>
            <p:cNvSpPr/>
            <p:nvPr/>
          </p:nvSpPr>
          <p:spPr>
            <a:xfrm>
              <a:off x="3779950" y="3024325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1202" y="1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869"/>
                  </a:lnTo>
                  <a:lnTo>
                    <a:pt x="267" y="2270"/>
                  </a:lnTo>
                  <a:lnTo>
                    <a:pt x="668" y="2537"/>
                  </a:lnTo>
                  <a:lnTo>
                    <a:pt x="1735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3" name="Google Shape;7303;p25"/>
            <p:cNvSpPr/>
            <p:nvPr/>
          </p:nvSpPr>
          <p:spPr>
            <a:xfrm>
              <a:off x="4237075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6" y="1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869"/>
                  </a:lnTo>
                  <a:lnTo>
                    <a:pt x="401" y="2270"/>
                  </a:lnTo>
                  <a:lnTo>
                    <a:pt x="802" y="2537"/>
                  </a:lnTo>
                  <a:lnTo>
                    <a:pt x="1736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4" name="Google Shape;7304;p25"/>
            <p:cNvSpPr/>
            <p:nvPr/>
          </p:nvSpPr>
          <p:spPr>
            <a:xfrm>
              <a:off x="4697550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869"/>
                  </a:lnTo>
                  <a:lnTo>
                    <a:pt x="401" y="2270"/>
                  </a:lnTo>
                  <a:lnTo>
                    <a:pt x="802" y="2537"/>
                  </a:lnTo>
                  <a:lnTo>
                    <a:pt x="1736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5" name="Google Shape;7305;p25"/>
            <p:cNvSpPr/>
            <p:nvPr/>
          </p:nvSpPr>
          <p:spPr>
            <a:xfrm>
              <a:off x="5154700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869"/>
                  </a:lnTo>
                  <a:lnTo>
                    <a:pt x="401" y="2270"/>
                  </a:lnTo>
                  <a:lnTo>
                    <a:pt x="801" y="2537"/>
                  </a:lnTo>
                  <a:lnTo>
                    <a:pt x="1869" y="2537"/>
                  </a:lnTo>
                  <a:lnTo>
                    <a:pt x="2269" y="2270"/>
                  </a:lnTo>
                  <a:lnTo>
                    <a:pt x="2536" y="1869"/>
                  </a:lnTo>
                  <a:lnTo>
                    <a:pt x="2536" y="1335"/>
                  </a:lnTo>
                  <a:lnTo>
                    <a:pt x="2536" y="801"/>
                  </a:lnTo>
                  <a:lnTo>
                    <a:pt x="2269" y="401"/>
                  </a:lnTo>
                  <a:lnTo>
                    <a:pt x="1869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6" name="Google Shape;7306;p25"/>
            <p:cNvSpPr/>
            <p:nvPr/>
          </p:nvSpPr>
          <p:spPr>
            <a:xfrm>
              <a:off x="5615175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869"/>
                  </a:lnTo>
                  <a:lnTo>
                    <a:pt x="401" y="2270"/>
                  </a:lnTo>
                  <a:lnTo>
                    <a:pt x="801" y="2537"/>
                  </a:lnTo>
                  <a:lnTo>
                    <a:pt x="1736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7" name="Google Shape;7307;p25"/>
            <p:cNvSpPr/>
            <p:nvPr/>
          </p:nvSpPr>
          <p:spPr>
            <a:xfrm>
              <a:off x="6075650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869"/>
                  </a:lnTo>
                  <a:lnTo>
                    <a:pt x="267" y="2270"/>
                  </a:lnTo>
                  <a:lnTo>
                    <a:pt x="668" y="2537"/>
                  </a:lnTo>
                  <a:lnTo>
                    <a:pt x="1736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8" name="Google Shape;7308;p25"/>
            <p:cNvSpPr/>
            <p:nvPr/>
          </p:nvSpPr>
          <p:spPr>
            <a:xfrm>
              <a:off x="6532800" y="302432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335" y="1"/>
                  </a:moveTo>
                  <a:lnTo>
                    <a:pt x="801" y="134"/>
                  </a:lnTo>
                  <a:lnTo>
                    <a:pt x="400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869"/>
                  </a:lnTo>
                  <a:lnTo>
                    <a:pt x="400" y="2270"/>
                  </a:lnTo>
                  <a:lnTo>
                    <a:pt x="801" y="2537"/>
                  </a:lnTo>
                  <a:lnTo>
                    <a:pt x="1735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9" name="Google Shape;7309;p25"/>
            <p:cNvSpPr/>
            <p:nvPr/>
          </p:nvSpPr>
          <p:spPr>
            <a:xfrm>
              <a:off x="1023775" y="3424750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667" y="0"/>
                  </a:moveTo>
                  <a:lnTo>
                    <a:pt x="400" y="267"/>
                  </a:lnTo>
                  <a:lnTo>
                    <a:pt x="0" y="667"/>
                  </a:lnTo>
                  <a:lnTo>
                    <a:pt x="0" y="1201"/>
                  </a:lnTo>
                  <a:lnTo>
                    <a:pt x="0" y="1735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5"/>
                  </a:lnTo>
                  <a:lnTo>
                    <a:pt x="2536" y="1201"/>
                  </a:lnTo>
                  <a:lnTo>
                    <a:pt x="2402" y="667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0" name="Google Shape;7310;p25"/>
            <p:cNvSpPr/>
            <p:nvPr/>
          </p:nvSpPr>
          <p:spPr>
            <a:xfrm>
              <a:off x="1480900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0"/>
                  </a:moveTo>
                  <a:lnTo>
                    <a:pt x="401" y="267"/>
                  </a:lnTo>
                  <a:lnTo>
                    <a:pt x="134" y="667"/>
                  </a:lnTo>
                  <a:lnTo>
                    <a:pt x="1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1" name="Google Shape;7311;p25"/>
            <p:cNvSpPr/>
            <p:nvPr/>
          </p:nvSpPr>
          <p:spPr>
            <a:xfrm>
              <a:off x="1941375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0"/>
                  </a:moveTo>
                  <a:lnTo>
                    <a:pt x="401" y="267"/>
                  </a:lnTo>
                  <a:lnTo>
                    <a:pt x="134" y="667"/>
                  </a:lnTo>
                  <a:lnTo>
                    <a:pt x="1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2" name="Google Shape;7312;p25"/>
            <p:cNvSpPr/>
            <p:nvPr/>
          </p:nvSpPr>
          <p:spPr>
            <a:xfrm>
              <a:off x="2401850" y="3424750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668" y="0"/>
                  </a:moveTo>
                  <a:lnTo>
                    <a:pt x="268" y="267"/>
                  </a:lnTo>
                  <a:lnTo>
                    <a:pt x="1" y="667"/>
                  </a:lnTo>
                  <a:lnTo>
                    <a:pt x="1" y="1201"/>
                  </a:lnTo>
                  <a:lnTo>
                    <a:pt x="1" y="1735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3" name="Google Shape;7313;p25"/>
            <p:cNvSpPr/>
            <p:nvPr/>
          </p:nvSpPr>
          <p:spPr>
            <a:xfrm>
              <a:off x="2859000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0"/>
                  </a:moveTo>
                  <a:lnTo>
                    <a:pt x="401" y="267"/>
                  </a:lnTo>
                  <a:lnTo>
                    <a:pt x="134" y="667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4" name="Google Shape;7314;p25"/>
            <p:cNvSpPr/>
            <p:nvPr/>
          </p:nvSpPr>
          <p:spPr>
            <a:xfrm>
              <a:off x="3319475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0"/>
                  </a:moveTo>
                  <a:lnTo>
                    <a:pt x="401" y="267"/>
                  </a:lnTo>
                  <a:lnTo>
                    <a:pt x="134" y="667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5" name="Google Shape;7315;p25"/>
            <p:cNvSpPr/>
            <p:nvPr/>
          </p:nvSpPr>
          <p:spPr>
            <a:xfrm>
              <a:off x="3779950" y="3424750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668" y="0"/>
                  </a:moveTo>
                  <a:lnTo>
                    <a:pt x="267" y="267"/>
                  </a:lnTo>
                  <a:lnTo>
                    <a:pt x="0" y="667"/>
                  </a:lnTo>
                  <a:lnTo>
                    <a:pt x="0" y="1201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6" name="Google Shape;7316;p25"/>
            <p:cNvSpPr/>
            <p:nvPr/>
          </p:nvSpPr>
          <p:spPr>
            <a:xfrm>
              <a:off x="4237075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2" y="0"/>
                  </a:moveTo>
                  <a:lnTo>
                    <a:pt x="401" y="267"/>
                  </a:lnTo>
                  <a:lnTo>
                    <a:pt x="134" y="667"/>
                  </a:lnTo>
                  <a:lnTo>
                    <a:pt x="1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7" name="Google Shape;7317;p25"/>
            <p:cNvSpPr/>
            <p:nvPr/>
          </p:nvSpPr>
          <p:spPr>
            <a:xfrm>
              <a:off x="4697550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2" y="0"/>
                  </a:moveTo>
                  <a:lnTo>
                    <a:pt x="401" y="267"/>
                  </a:lnTo>
                  <a:lnTo>
                    <a:pt x="134" y="667"/>
                  </a:lnTo>
                  <a:lnTo>
                    <a:pt x="1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8" name="Google Shape;7318;p25"/>
            <p:cNvSpPr/>
            <p:nvPr/>
          </p:nvSpPr>
          <p:spPr>
            <a:xfrm>
              <a:off x="5154700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0"/>
                  </a:moveTo>
                  <a:lnTo>
                    <a:pt x="401" y="267"/>
                  </a:lnTo>
                  <a:lnTo>
                    <a:pt x="134" y="667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5"/>
                  </a:lnTo>
                  <a:lnTo>
                    <a:pt x="2536" y="1201"/>
                  </a:lnTo>
                  <a:lnTo>
                    <a:pt x="2536" y="667"/>
                  </a:lnTo>
                  <a:lnTo>
                    <a:pt x="2269" y="267"/>
                  </a:lnTo>
                  <a:lnTo>
                    <a:pt x="18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9" name="Google Shape;7319;p25"/>
            <p:cNvSpPr/>
            <p:nvPr/>
          </p:nvSpPr>
          <p:spPr>
            <a:xfrm>
              <a:off x="5615175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0"/>
                  </a:moveTo>
                  <a:lnTo>
                    <a:pt x="401" y="267"/>
                  </a:lnTo>
                  <a:lnTo>
                    <a:pt x="134" y="667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0" name="Google Shape;7320;p25"/>
            <p:cNvSpPr/>
            <p:nvPr/>
          </p:nvSpPr>
          <p:spPr>
            <a:xfrm>
              <a:off x="6075650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668" y="0"/>
                  </a:moveTo>
                  <a:lnTo>
                    <a:pt x="267" y="267"/>
                  </a:lnTo>
                  <a:lnTo>
                    <a:pt x="0" y="667"/>
                  </a:lnTo>
                  <a:lnTo>
                    <a:pt x="0" y="1201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1" name="Google Shape;7321;p25"/>
            <p:cNvSpPr/>
            <p:nvPr/>
          </p:nvSpPr>
          <p:spPr>
            <a:xfrm>
              <a:off x="6532800" y="3424750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801" y="0"/>
                  </a:moveTo>
                  <a:lnTo>
                    <a:pt x="400" y="267"/>
                  </a:lnTo>
                  <a:lnTo>
                    <a:pt x="134" y="667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2" name="Google Shape;7322;p25"/>
            <p:cNvSpPr/>
            <p:nvPr/>
          </p:nvSpPr>
          <p:spPr>
            <a:xfrm>
              <a:off x="1023775" y="382182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201" y="0"/>
                  </a:moveTo>
                  <a:lnTo>
                    <a:pt x="667" y="134"/>
                  </a:lnTo>
                  <a:lnTo>
                    <a:pt x="400" y="401"/>
                  </a:lnTo>
                  <a:lnTo>
                    <a:pt x="0" y="801"/>
                  </a:lnTo>
                  <a:lnTo>
                    <a:pt x="0" y="1201"/>
                  </a:lnTo>
                  <a:lnTo>
                    <a:pt x="0" y="1735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5"/>
                  </a:lnTo>
                  <a:lnTo>
                    <a:pt x="2536" y="1201"/>
                  </a:lnTo>
                  <a:lnTo>
                    <a:pt x="2402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3" name="Google Shape;7323;p25"/>
            <p:cNvSpPr/>
            <p:nvPr/>
          </p:nvSpPr>
          <p:spPr>
            <a:xfrm>
              <a:off x="1480900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4" name="Google Shape;7324;p25"/>
            <p:cNvSpPr/>
            <p:nvPr/>
          </p:nvSpPr>
          <p:spPr>
            <a:xfrm>
              <a:off x="1941375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5" name="Google Shape;7325;p25"/>
            <p:cNvSpPr/>
            <p:nvPr/>
          </p:nvSpPr>
          <p:spPr>
            <a:xfrm>
              <a:off x="2401850" y="3821825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1202" y="0"/>
                  </a:moveTo>
                  <a:lnTo>
                    <a:pt x="668" y="134"/>
                  </a:lnTo>
                  <a:lnTo>
                    <a:pt x="268" y="401"/>
                  </a:lnTo>
                  <a:lnTo>
                    <a:pt x="1" y="801"/>
                  </a:lnTo>
                  <a:lnTo>
                    <a:pt x="1" y="1201"/>
                  </a:lnTo>
                  <a:lnTo>
                    <a:pt x="1" y="1735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6" name="Google Shape;7326;p25"/>
            <p:cNvSpPr/>
            <p:nvPr/>
          </p:nvSpPr>
          <p:spPr>
            <a:xfrm>
              <a:off x="2859000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7" name="Google Shape;7327;p25"/>
            <p:cNvSpPr/>
            <p:nvPr/>
          </p:nvSpPr>
          <p:spPr>
            <a:xfrm>
              <a:off x="3319475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1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8" name="Google Shape;7328;p25"/>
            <p:cNvSpPr/>
            <p:nvPr/>
          </p:nvSpPr>
          <p:spPr>
            <a:xfrm>
              <a:off x="3779950" y="3821825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1202" y="0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201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9" name="Google Shape;7329;p25"/>
            <p:cNvSpPr/>
            <p:nvPr/>
          </p:nvSpPr>
          <p:spPr>
            <a:xfrm>
              <a:off x="4237075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6" y="0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0" name="Google Shape;7330;p25"/>
            <p:cNvSpPr/>
            <p:nvPr/>
          </p:nvSpPr>
          <p:spPr>
            <a:xfrm>
              <a:off x="4697550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1" name="Google Shape;7331;p25"/>
            <p:cNvSpPr/>
            <p:nvPr/>
          </p:nvSpPr>
          <p:spPr>
            <a:xfrm>
              <a:off x="5154700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5"/>
                  </a:lnTo>
                  <a:lnTo>
                    <a:pt x="2536" y="1201"/>
                  </a:lnTo>
                  <a:lnTo>
                    <a:pt x="2536" y="801"/>
                  </a:lnTo>
                  <a:lnTo>
                    <a:pt x="2269" y="401"/>
                  </a:lnTo>
                  <a:lnTo>
                    <a:pt x="1869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2" name="Google Shape;7332;p25"/>
            <p:cNvSpPr/>
            <p:nvPr/>
          </p:nvSpPr>
          <p:spPr>
            <a:xfrm>
              <a:off x="5615175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3" name="Google Shape;7333;p25"/>
            <p:cNvSpPr/>
            <p:nvPr/>
          </p:nvSpPr>
          <p:spPr>
            <a:xfrm>
              <a:off x="6075650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201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4" name="Google Shape;7334;p25"/>
            <p:cNvSpPr/>
            <p:nvPr/>
          </p:nvSpPr>
          <p:spPr>
            <a:xfrm>
              <a:off x="6532800" y="382182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335" y="0"/>
                  </a:moveTo>
                  <a:lnTo>
                    <a:pt x="801" y="134"/>
                  </a:lnTo>
                  <a:lnTo>
                    <a:pt x="400" y="401"/>
                  </a:lnTo>
                  <a:lnTo>
                    <a:pt x="134" y="801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5" name="Google Shape;7335;p25"/>
            <p:cNvSpPr/>
            <p:nvPr/>
          </p:nvSpPr>
          <p:spPr>
            <a:xfrm>
              <a:off x="1023775" y="4218900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201" y="0"/>
                  </a:moveTo>
                  <a:lnTo>
                    <a:pt x="667" y="134"/>
                  </a:lnTo>
                  <a:lnTo>
                    <a:pt x="400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5"/>
                  </a:lnTo>
                  <a:lnTo>
                    <a:pt x="2536" y="1335"/>
                  </a:lnTo>
                  <a:lnTo>
                    <a:pt x="2402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6" name="Google Shape;7336;p25"/>
            <p:cNvSpPr/>
            <p:nvPr/>
          </p:nvSpPr>
          <p:spPr>
            <a:xfrm>
              <a:off x="1480900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7" name="Google Shape;7337;p25"/>
            <p:cNvSpPr/>
            <p:nvPr/>
          </p:nvSpPr>
          <p:spPr>
            <a:xfrm>
              <a:off x="1941375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8" name="Google Shape;7338;p25"/>
            <p:cNvSpPr/>
            <p:nvPr/>
          </p:nvSpPr>
          <p:spPr>
            <a:xfrm>
              <a:off x="2401850" y="4218900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1202" y="0"/>
                  </a:moveTo>
                  <a:lnTo>
                    <a:pt x="668" y="134"/>
                  </a:lnTo>
                  <a:lnTo>
                    <a:pt x="268" y="401"/>
                  </a:lnTo>
                  <a:lnTo>
                    <a:pt x="1" y="801"/>
                  </a:lnTo>
                  <a:lnTo>
                    <a:pt x="1" y="1335"/>
                  </a:lnTo>
                  <a:lnTo>
                    <a:pt x="1" y="1735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9" name="Google Shape;7339;p25"/>
            <p:cNvSpPr/>
            <p:nvPr/>
          </p:nvSpPr>
          <p:spPr>
            <a:xfrm>
              <a:off x="2859000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0" name="Google Shape;7340;p25"/>
            <p:cNvSpPr/>
            <p:nvPr/>
          </p:nvSpPr>
          <p:spPr>
            <a:xfrm>
              <a:off x="3319475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1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1" name="Google Shape;7341;p25"/>
            <p:cNvSpPr/>
            <p:nvPr/>
          </p:nvSpPr>
          <p:spPr>
            <a:xfrm>
              <a:off x="3779950" y="4218900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1202" y="0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2" name="Google Shape;7342;p25"/>
            <p:cNvSpPr/>
            <p:nvPr/>
          </p:nvSpPr>
          <p:spPr>
            <a:xfrm>
              <a:off x="4237075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6" y="0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3" name="Google Shape;7343;p25"/>
            <p:cNvSpPr/>
            <p:nvPr/>
          </p:nvSpPr>
          <p:spPr>
            <a:xfrm>
              <a:off x="4697550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4" name="Google Shape;7344;p25"/>
            <p:cNvSpPr/>
            <p:nvPr/>
          </p:nvSpPr>
          <p:spPr>
            <a:xfrm>
              <a:off x="5154700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5"/>
                  </a:lnTo>
                  <a:lnTo>
                    <a:pt x="2536" y="1335"/>
                  </a:lnTo>
                  <a:lnTo>
                    <a:pt x="2536" y="801"/>
                  </a:lnTo>
                  <a:lnTo>
                    <a:pt x="2269" y="401"/>
                  </a:lnTo>
                  <a:lnTo>
                    <a:pt x="1869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5" name="Google Shape;7345;p25"/>
            <p:cNvSpPr/>
            <p:nvPr/>
          </p:nvSpPr>
          <p:spPr>
            <a:xfrm>
              <a:off x="5615175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6" name="Google Shape;7346;p25"/>
            <p:cNvSpPr/>
            <p:nvPr/>
          </p:nvSpPr>
          <p:spPr>
            <a:xfrm>
              <a:off x="6075650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7" name="Google Shape;7347;p25"/>
            <p:cNvSpPr/>
            <p:nvPr/>
          </p:nvSpPr>
          <p:spPr>
            <a:xfrm>
              <a:off x="6532800" y="4218900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335" y="0"/>
                  </a:moveTo>
                  <a:lnTo>
                    <a:pt x="801" y="134"/>
                  </a:lnTo>
                  <a:lnTo>
                    <a:pt x="400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8" name="Google Shape;7348;p25"/>
            <p:cNvSpPr/>
            <p:nvPr/>
          </p:nvSpPr>
          <p:spPr>
            <a:xfrm>
              <a:off x="1023775" y="4619300"/>
              <a:ext cx="63400" cy="60100"/>
            </a:xfrm>
            <a:custGeom>
              <a:rect b="b" l="l" r="r" t="t"/>
              <a:pathLst>
                <a:path extrusionOk="0" h="2404" w="2536">
                  <a:moveTo>
                    <a:pt x="667" y="1"/>
                  </a:moveTo>
                  <a:lnTo>
                    <a:pt x="400" y="268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6"/>
                  </a:lnTo>
                  <a:lnTo>
                    <a:pt x="2536" y="1202"/>
                  </a:lnTo>
                  <a:lnTo>
                    <a:pt x="2402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9" name="Google Shape;7349;p25"/>
            <p:cNvSpPr/>
            <p:nvPr/>
          </p:nvSpPr>
          <p:spPr>
            <a:xfrm>
              <a:off x="1480900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0" name="Google Shape;7350;p25"/>
            <p:cNvSpPr/>
            <p:nvPr/>
          </p:nvSpPr>
          <p:spPr>
            <a:xfrm>
              <a:off x="1941375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1" name="Google Shape;7351;p25"/>
            <p:cNvSpPr/>
            <p:nvPr/>
          </p:nvSpPr>
          <p:spPr>
            <a:xfrm>
              <a:off x="2401850" y="4619300"/>
              <a:ext cx="60100" cy="60100"/>
            </a:xfrm>
            <a:custGeom>
              <a:rect b="b" l="l" r="r" t="t"/>
              <a:pathLst>
                <a:path extrusionOk="0" h="2404" w="2404">
                  <a:moveTo>
                    <a:pt x="668" y="1"/>
                  </a:moveTo>
                  <a:lnTo>
                    <a:pt x="268" y="268"/>
                  </a:lnTo>
                  <a:lnTo>
                    <a:pt x="1" y="668"/>
                  </a:lnTo>
                  <a:lnTo>
                    <a:pt x="1" y="1202"/>
                  </a:lnTo>
                  <a:lnTo>
                    <a:pt x="1" y="1736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2" name="Google Shape;7352;p25"/>
            <p:cNvSpPr/>
            <p:nvPr/>
          </p:nvSpPr>
          <p:spPr>
            <a:xfrm>
              <a:off x="2859000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3" name="Google Shape;7353;p25"/>
            <p:cNvSpPr/>
            <p:nvPr/>
          </p:nvSpPr>
          <p:spPr>
            <a:xfrm>
              <a:off x="3319475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4" name="Google Shape;7354;p25"/>
            <p:cNvSpPr/>
            <p:nvPr/>
          </p:nvSpPr>
          <p:spPr>
            <a:xfrm>
              <a:off x="3779950" y="4619300"/>
              <a:ext cx="60075" cy="60100"/>
            </a:xfrm>
            <a:custGeom>
              <a:rect b="b" l="l" r="r" t="t"/>
              <a:pathLst>
                <a:path extrusionOk="0" h="2404" w="2403">
                  <a:moveTo>
                    <a:pt x="668" y="1"/>
                  </a:moveTo>
                  <a:lnTo>
                    <a:pt x="267" y="268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5" name="Google Shape;7355;p25"/>
            <p:cNvSpPr/>
            <p:nvPr/>
          </p:nvSpPr>
          <p:spPr>
            <a:xfrm>
              <a:off x="4237075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802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6" name="Google Shape;7356;p25"/>
            <p:cNvSpPr/>
            <p:nvPr/>
          </p:nvSpPr>
          <p:spPr>
            <a:xfrm>
              <a:off x="4697550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802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7" name="Google Shape;7357;p25"/>
            <p:cNvSpPr/>
            <p:nvPr/>
          </p:nvSpPr>
          <p:spPr>
            <a:xfrm>
              <a:off x="5154700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6"/>
                  </a:lnTo>
                  <a:lnTo>
                    <a:pt x="2536" y="1202"/>
                  </a:lnTo>
                  <a:lnTo>
                    <a:pt x="2536" y="668"/>
                  </a:lnTo>
                  <a:lnTo>
                    <a:pt x="2269" y="268"/>
                  </a:lnTo>
                  <a:lnTo>
                    <a:pt x="18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8" name="Google Shape;7358;p25"/>
            <p:cNvSpPr/>
            <p:nvPr/>
          </p:nvSpPr>
          <p:spPr>
            <a:xfrm>
              <a:off x="5615175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9" name="Google Shape;7359;p25"/>
            <p:cNvSpPr/>
            <p:nvPr/>
          </p:nvSpPr>
          <p:spPr>
            <a:xfrm>
              <a:off x="6075650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668" y="1"/>
                  </a:moveTo>
                  <a:lnTo>
                    <a:pt x="267" y="268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0" name="Google Shape;7360;p25"/>
            <p:cNvSpPr/>
            <p:nvPr/>
          </p:nvSpPr>
          <p:spPr>
            <a:xfrm>
              <a:off x="6532800" y="4619300"/>
              <a:ext cx="63400" cy="60100"/>
            </a:xfrm>
            <a:custGeom>
              <a:rect b="b" l="l" r="r" t="t"/>
              <a:pathLst>
                <a:path extrusionOk="0" h="2404" w="2536">
                  <a:moveTo>
                    <a:pt x="801" y="1"/>
                  </a:moveTo>
                  <a:lnTo>
                    <a:pt x="400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1" name="Google Shape;7361;p25"/>
            <p:cNvSpPr/>
            <p:nvPr/>
          </p:nvSpPr>
          <p:spPr>
            <a:xfrm>
              <a:off x="1023775" y="501637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201" y="1"/>
                  </a:moveTo>
                  <a:lnTo>
                    <a:pt x="667" y="134"/>
                  </a:lnTo>
                  <a:lnTo>
                    <a:pt x="400" y="401"/>
                  </a:lnTo>
                  <a:lnTo>
                    <a:pt x="0" y="802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400" y="2137"/>
                  </a:lnTo>
                  <a:lnTo>
                    <a:pt x="667" y="2403"/>
                  </a:lnTo>
                  <a:lnTo>
                    <a:pt x="1201" y="2537"/>
                  </a:lnTo>
                  <a:lnTo>
                    <a:pt x="1735" y="2403"/>
                  </a:lnTo>
                  <a:lnTo>
                    <a:pt x="2136" y="2137"/>
                  </a:lnTo>
                  <a:lnTo>
                    <a:pt x="2402" y="1736"/>
                  </a:lnTo>
                  <a:lnTo>
                    <a:pt x="2536" y="1202"/>
                  </a:lnTo>
                  <a:lnTo>
                    <a:pt x="2402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2" name="Google Shape;7362;p25"/>
            <p:cNvSpPr/>
            <p:nvPr/>
          </p:nvSpPr>
          <p:spPr>
            <a:xfrm>
              <a:off x="1480900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7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6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3" name="Google Shape;7363;p25"/>
            <p:cNvSpPr/>
            <p:nvPr/>
          </p:nvSpPr>
          <p:spPr>
            <a:xfrm>
              <a:off x="1941375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7"/>
                  </a:lnTo>
                  <a:lnTo>
                    <a:pt x="801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4" name="Google Shape;7364;p25"/>
            <p:cNvSpPr/>
            <p:nvPr/>
          </p:nvSpPr>
          <p:spPr>
            <a:xfrm>
              <a:off x="2401850" y="5016375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1202" y="1"/>
                  </a:moveTo>
                  <a:lnTo>
                    <a:pt x="668" y="134"/>
                  </a:lnTo>
                  <a:lnTo>
                    <a:pt x="268" y="401"/>
                  </a:lnTo>
                  <a:lnTo>
                    <a:pt x="1" y="802"/>
                  </a:lnTo>
                  <a:lnTo>
                    <a:pt x="1" y="1202"/>
                  </a:lnTo>
                  <a:lnTo>
                    <a:pt x="1" y="1736"/>
                  </a:lnTo>
                  <a:lnTo>
                    <a:pt x="268" y="2137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5" name="Google Shape;7365;p25"/>
            <p:cNvSpPr/>
            <p:nvPr/>
          </p:nvSpPr>
          <p:spPr>
            <a:xfrm>
              <a:off x="2859000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7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5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6" name="Google Shape;7366;p25"/>
            <p:cNvSpPr/>
            <p:nvPr/>
          </p:nvSpPr>
          <p:spPr>
            <a:xfrm>
              <a:off x="3319475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1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7"/>
                  </a:lnTo>
                  <a:lnTo>
                    <a:pt x="801" y="2403"/>
                  </a:lnTo>
                  <a:lnTo>
                    <a:pt x="1201" y="2537"/>
                  </a:lnTo>
                  <a:lnTo>
                    <a:pt x="1735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7" name="Google Shape;7367;p25"/>
            <p:cNvSpPr/>
            <p:nvPr/>
          </p:nvSpPr>
          <p:spPr>
            <a:xfrm>
              <a:off x="3779950" y="5016375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1202" y="1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2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7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5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8" name="Google Shape;7368;p25"/>
            <p:cNvSpPr/>
            <p:nvPr/>
          </p:nvSpPr>
          <p:spPr>
            <a:xfrm>
              <a:off x="4237075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6" y="1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7"/>
                  </a:lnTo>
                  <a:lnTo>
                    <a:pt x="802" y="2403"/>
                  </a:lnTo>
                  <a:lnTo>
                    <a:pt x="1336" y="2537"/>
                  </a:lnTo>
                  <a:lnTo>
                    <a:pt x="1736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9" name="Google Shape;7369;p25"/>
            <p:cNvSpPr/>
            <p:nvPr/>
          </p:nvSpPr>
          <p:spPr>
            <a:xfrm>
              <a:off x="4697550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7"/>
                  </a:lnTo>
                  <a:lnTo>
                    <a:pt x="802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0" name="Google Shape;7370;p25"/>
            <p:cNvSpPr/>
            <p:nvPr/>
          </p:nvSpPr>
          <p:spPr>
            <a:xfrm>
              <a:off x="5154700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7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869" y="2403"/>
                  </a:lnTo>
                  <a:lnTo>
                    <a:pt x="2269" y="2137"/>
                  </a:lnTo>
                  <a:lnTo>
                    <a:pt x="2536" y="1736"/>
                  </a:lnTo>
                  <a:lnTo>
                    <a:pt x="2536" y="1202"/>
                  </a:lnTo>
                  <a:lnTo>
                    <a:pt x="2536" y="802"/>
                  </a:lnTo>
                  <a:lnTo>
                    <a:pt x="2269" y="401"/>
                  </a:lnTo>
                  <a:lnTo>
                    <a:pt x="1869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1" name="Google Shape;7371;p25"/>
            <p:cNvSpPr/>
            <p:nvPr/>
          </p:nvSpPr>
          <p:spPr>
            <a:xfrm>
              <a:off x="5615175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7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6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2" name="Google Shape;7372;p25"/>
            <p:cNvSpPr/>
            <p:nvPr/>
          </p:nvSpPr>
          <p:spPr>
            <a:xfrm>
              <a:off x="6075650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2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7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3" name="Google Shape;7373;p25"/>
            <p:cNvSpPr/>
            <p:nvPr/>
          </p:nvSpPr>
          <p:spPr>
            <a:xfrm>
              <a:off x="6532800" y="501637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335" y="1"/>
                  </a:moveTo>
                  <a:lnTo>
                    <a:pt x="801" y="134"/>
                  </a:lnTo>
                  <a:lnTo>
                    <a:pt x="400" y="401"/>
                  </a:lnTo>
                  <a:lnTo>
                    <a:pt x="134" y="802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0" y="2137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5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4" name="Google Shape;7374;p25"/>
            <p:cNvSpPr/>
            <p:nvPr/>
          </p:nvSpPr>
          <p:spPr>
            <a:xfrm>
              <a:off x="1023775" y="5413475"/>
              <a:ext cx="63400" cy="63400"/>
            </a:xfrm>
            <a:custGeom>
              <a:rect b="b" l="l" r="r" t="t"/>
              <a:pathLst>
                <a:path extrusionOk="0" h="2536" w="2536">
                  <a:moveTo>
                    <a:pt x="1201" y="0"/>
                  </a:moveTo>
                  <a:lnTo>
                    <a:pt x="667" y="134"/>
                  </a:lnTo>
                  <a:lnTo>
                    <a:pt x="400" y="400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5"/>
                  </a:lnTo>
                  <a:lnTo>
                    <a:pt x="2536" y="1335"/>
                  </a:lnTo>
                  <a:lnTo>
                    <a:pt x="2402" y="801"/>
                  </a:lnTo>
                  <a:lnTo>
                    <a:pt x="2136" y="400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5" name="Google Shape;7375;p25"/>
            <p:cNvSpPr/>
            <p:nvPr/>
          </p:nvSpPr>
          <p:spPr>
            <a:xfrm>
              <a:off x="1480900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5" y="0"/>
                  </a:moveTo>
                  <a:lnTo>
                    <a:pt x="801" y="134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6" name="Google Shape;7376;p25"/>
            <p:cNvSpPr/>
            <p:nvPr/>
          </p:nvSpPr>
          <p:spPr>
            <a:xfrm>
              <a:off x="1941375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202" y="0"/>
                  </a:moveTo>
                  <a:lnTo>
                    <a:pt x="801" y="134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7" name="Google Shape;7377;p25"/>
            <p:cNvSpPr/>
            <p:nvPr/>
          </p:nvSpPr>
          <p:spPr>
            <a:xfrm>
              <a:off x="2401850" y="5413475"/>
              <a:ext cx="60100" cy="63400"/>
            </a:xfrm>
            <a:custGeom>
              <a:rect b="b" l="l" r="r" t="t"/>
              <a:pathLst>
                <a:path extrusionOk="0" h="2536" w="2404">
                  <a:moveTo>
                    <a:pt x="1202" y="0"/>
                  </a:moveTo>
                  <a:lnTo>
                    <a:pt x="668" y="134"/>
                  </a:lnTo>
                  <a:lnTo>
                    <a:pt x="268" y="400"/>
                  </a:lnTo>
                  <a:lnTo>
                    <a:pt x="1" y="801"/>
                  </a:lnTo>
                  <a:lnTo>
                    <a:pt x="1" y="1335"/>
                  </a:lnTo>
                  <a:lnTo>
                    <a:pt x="1" y="1735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8" name="Google Shape;7378;p25"/>
            <p:cNvSpPr/>
            <p:nvPr/>
          </p:nvSpPr>
          <p:spPr>
            <a:xfrm>
              <a:off x="2859000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5" y="0"/>
                  </a:moveTo>
                  <a:lnTo>
                    <a:pt x="801" y="134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9" name="Google Shape;7379;p25"/>
            <p:cNvSpPr/>
            <p:nvPr/>
          </p:nvSpPr>
          <p:spPr>
            <a:xfrm>
              <a:off x="3319475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201" y="0"/>
                  </a:moveTo>
                  <a:lnTo>
                    <a:pt x="801" y="134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0" name="Google Shape;7380;p25"/>
            <p:cNvSpPr/>
            <p:nvPr/>
          </p:nvSpPr>
          <p:spPr>
            <a:xfrm>
              <a:off x="3779950" y="5413475"/>
              <a:ext cx="60075" cy="63400"/>
            </a:xfrm>
            <a:custGeom>
              <a:rect b="b" l="l" r="r" t="t"/>
              <a:pathLst>
                <a:path extrusionOk="0" h="2536" w="2403">
                  <a:moveTo>
                    <a:pt x="1202" y="0"/>
                  </a:moveTo>
                  <a:lnTo>
                    <a:pt x="668" y="134"/>
                  </a:lnTo>
                  <a:lnTo>
                    <a:pt x="267" y="400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5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1" name="Google Shape;7381;p25"/>
            <p:cNvSpPr/>
            <p:nvPr/>
          </p:nvSpPr>
          <p:spPr>
            <a:xfrm>
              <a:off x="4237075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6" y="0"/>
                  </a:moveTo>
                  <a:lnTo>
                    <a:pt x="802" y="134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4"/>
                  </a:lnTo>
                  <a:lnTo>
                    <a:pt x="13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2" name="Google Shape;7382;p25"/>
            <p:cNvSpPr/>
            <p:nvPr/>
          </p:nvSpPr>
          <p:spPr>
            <a:xfrm>
              <a:off x="4697550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202" y="0"/>
                  </a:moveTo>
                  <a:lnTo>
                    <a:pt x="802" y="134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3" name="Google Shape;7383;p25"/>
            <p:cNvSpPr/>
            <p:nvPr/>
          </p:nvSpPr>
          <p:spPr>
            <a:xfrm>
              <a:off x="5154700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5" y="0"/>
                  </a:moveTo>
                  <a:lnTo>
                    <a:pt x="801" y="134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5"/>
                  </a:lnTo>
                  <a:lnTo>
                    <a:pt x="2536" y="1335"/>
                  </a:lnTo>
                  <a:lnTo>
                    <a:pt x="2536" y="801"/>
                  </a:lnTo>
                  <a:lnTo>
                    <a:pt x="2269" y="400"/>
                  </a:lnTo>
                  <a:lnTo>
                    <a:pt x="1869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4" name="Google Shape;7384;p25"/>
            <p:cNvSpPr/>
            <p:nvPr/>
          </p:nvSpPr>
          <p:spPr>
            <a:xfrm>
              <a:off x="5615175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5" y="0"/>
                  </a:moveTo>
                  <a:lnTo>
                    <a:pt x="801" y="134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5" name="Google Shape;7385;p25"/>
            <p:cNvSpPr/>
            <p:nvPr/>
          </p:nvSpPr>
          <p:spPr>
            <a:xfrm>
              <a:off x="6075650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202" y="0"/>
                  </a:moveTo>
                  <a:lnTo>
                    <a:pt x="668" y="134"/>
                  </a:lnTo>
                  <a:lnTo>
                    <a:pt x="267" y="400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6" name="Google Shape;7386;p25"/>
            <p:cNvSpPr/>
            <p:nvPr/>
          </p:nvSpPr>
          <p:spPr>
            <a:xfrm>
              <a:off x="6532800" y="5413475"/>
              <a:ext cx="63400" cy="63400"/>
            </a:xfrm>
            <a:custGeom>
              <a:rect b="b" l="l" r="r" t="t"/>
              <a:pathLst>
                <a:path extrusionOk="0" h="2536" w="2536">
                  <a:moveTo>
                    <a:pt x="1335" y="0"/>
                  </a:moveTo>
                  <a:lnTo>
                    <a:pt x="801" y="134"/>
                  </a:lnTo>
                  <a:lnTo>
                    <a:pt x="400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7387" name="Google Shape;7387;p25"/>
          <p:cNvPicPr preferRelativeResize="0"/>
          <p:nvPr/>
        </p:nvPicPr>
        <p:blipFill rotWithShape="1">
          <a:blip r:embed="rId4">
            <a:alphaModFix/>
          </a:blip>
          <a:srcRect b="26454" l="0" r="68188" t="0"/>
          <a:stretch/>
        </p:blipFill>
        <p:spPr>
          <a:xfrm rot="7763320">
            <a:off x="7282225" y="4341851"/>
            <a:ext cx="2296203" cy="15762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388" name="Google Shape;7388;p25"/>
          <p:cNvCxnSpPr/>
          <p:nvPr/>
        </p:nvCxnSpPr>
        <p:spPr>
          <a:xfrm flipH="1">
            <a:off x="8380725" y="2857175"/>
            <a:ext cx="1905600" cy="1903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389" name="Shape 7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90" name="Google Shape;7390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391" name="Google Shape;7391;p2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grpSp>
        <p:nvGrpSpPr>
          <p:cNvPr id="7392" name="Google Shape;7392;p26"/>
          <p:cNvGrpSpPr/>
          <p:nvPr/>
        </p:nvGrpSpPr>
        <p:grpSpPr>
          <a:xfrm>
            <a:off x="8522574" y="3525641"/>
            <a:ext cx="1934189" cy="1818370"/>
            <a:chOff x="1023775" y="238125"/>
            <a:chExt cx="5572425" cy="5238750"/>
          </a:xfrm>
        </p:grpSpPr>
        <p:sp>
          <p:nvSpPr>
            <p:cNvPr id="7393" name="Google Shape;7393;p26"/>
            <p:cNvSpPr/>
            <p:nvPr/>
          </p:nvSpPr>
          <p:spPr>
            <a:xfrm>
              <a:off x="1023775" y="238125"/>
              <a:ext cx="63400" cy="63400"/>
            </a:xfrm>
            <a:custGeom>
              <a:rect b="b" l="l" r="r" t="t"/>
              <a:pathLst>
                <a:path extrusionOk="0" h="2536" w="2536">
                  <a:moveTo>
                    <a:pt x="1201" y="0"/>
                  </a:moveTo>
                  <a:lnTo>
                    <a:pt x="667" y="133"/>
                  </a:lnTo>
                  <a:lnTo>
                    <a:pt x="400" y="400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400" y="2136"/>
                  </a:lnTo>
                  <a:lnTo>
                    <a:pt x="667" y="2402"/>
                  </a:lnTo>
                  <a:lnTo>
                    <a:pt x="1201" y="2536"/>
                  </a:lnTo>
                  <a:lnTo>
                    <a:pt x="1735" y="2402"/>
                  </a:lnTo>
                  <a:lnTo>
                    <a:pt x="2136" y="2136"/>
                  </a:lnTo>
                  <a:lnTo>
                    <a:pt x="2402" y="1735"/>
                  </a:lnTo>
                  <a:lnTo>
                    <a:pt x="2536" y="1335"/>
                  </a:lnTo>
                  <a:lnTo>
                    <a:pt x="2402" y="801"/>
                  </a:lnTo>
                  <a:lnTo>
                    <a:pt x="2136" y="400"/>
                  </a:lnTo>
                  <a:lnTo>
                    <a:pt x="1735" y="133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4" name="Google Shape;7394;p26"/>
            <p:cNvSpPr/>
            <p:nvPr/>
          </p:nvSpPr>
          <p:spPr>
            <a:xfrm>
              <a:off x="1480900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5" y="0"/>
                  </a:moveTo>
                  <a:lnTo>
                    <a:pt x="801" y="133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2"/>
                  </a:lnTo>
                  <a:lnTo>
                    <a:pt x="1335" y="2536"/>
                  </a:lnTo>
                  <a:lnTo>
                    <a:pt x="1736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3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5" name="Google Shape;7395;p26"/>
            <p:cNvSpPr/>
            <p:nvPr/>
          </p:nvSpPr>
          <p:spPr>
            <a:xfrm>
              <a:off x="1941375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202" y="0"/>
                  </a:moveTo>
                  <a:lnTo>
                    <a:pt x="801" y="133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2"/>
                  </a:lnTo>
                  <a:lnTo>
                    <a:pt x="1202" y="2536"/>
                  </a:lnTo>
                  <a:lnTo>
                    <a:pt x="1736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3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6" name="Google Shape;7396;p26"/>
            <p:cNvSpPr/>
            <p:nvPr/>
          </p:nvSpPr>
          <p:spPr>
            <a:xfrm>
              <a:off x="2401850" y="238125"/>
              <a:ext cx="60100" cy="63400"/>
            </a:xfrm>
            <a:custGeom>
              <a:rect b="b" l="l" r="r" t="t"/>
              <a:pathLst>
                <a:path extrusionOk="0" h="2536" w="2404">
                  <a:moveTo>
                    <a:pt x="1202" y="0"/>
                  </a:moveTo>
                  <a:lnTo>
                    <a:pt x="668" y="133"/>
                  </a:lnTo>
                  <a:lnTo>
                    <a:pt x="268" y="400"/>
                  </a:lnTo>
                  <a:lnTo>
                    <a:pt x="1" y="801"/>
                  </a:lnTo>
                  <a:lnTo>
                    <a:pt x="1" y="1335"/>
                  </a:lnTo>
                  <a:lnTo>
                    <a:pt x="1" y="1735"/>
                  </a:lnTo>
                  <a:lnTo>
                    <a:pt x="268" y="2136"/>
                  </a:lnTo>
                  <a:lnTo>
                    <a:pt x="668" y="2402"/>
                  </a:lnTo>
                  <a:lnTo>
                    <a:pt x="1202" y="2536"/>
                  </a:lnTo>
                  <a:lnTo>
                    <a:pt x="1736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3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7" name="Google Shape;7397;p26"/>
            <p:cNvSpPr/>
            <p:nvPr/>
          </p:nvSpPr>
          <p:spPr>
            <a:xfrm>
              <a:off x="2859000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5" y="0"/>
                  </a:moveTo>
                  <a:lnTo>
                    <a:pt x="801" y="133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2"/>
                  </a:lnTo>
                  <a:lnTo>
                    <a:pt x="1335" y="2536"/>
                  </a:lnTo>
                  <a:lnTo>
                    <a:pt x="1735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5" y="133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8" name="Google Shape;7398;p26"/>
            <p:cNvSpPr/>
            <p:nvPr/>
          </p:nvSpPr>
          <p:spPr>
            <a:xfrm>
              <a:off x="3319475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201" y="0"/>
                  </a:moveTo>
                  <a:lnTo>
                    <a:pt x="801" y="133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2"/>
                  </a:lnTo>
                  <a:lnTo>
                    <a:pt x="1201" y="2536"/>
                  </a:lnTo>
                  <a:lnTo>
                    <a:pt x="1735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5" y="133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9" name="Google Shape;7399;p26"/>
            <p:cNvSpPr/>
            <p:nvPr/>
          </p:nvSpPr>
          <p:spPr>
            <a:xfrm>
              <a:off x="3779950" y="238125"/>
              <a:ext cx="60075" cy="63400"/>
            </a:xfrm>
            <a:custGeom>
              <a:rect b="b" l="l" r="r" t="t"/>
              <a:pathLst>
                <a:path extrusionOk="0" h="2536" w="2403">
                  <a:moveTo>
                    <a:pt x="1202" y="0"/>
                  </a:moveTo>
                  <a:lnTo>
                    <a:pt x="668" y="133"/>
                  </a:lnTo>
                  <a:lnTo>
                    <a:pt x="267" y="400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2"/>
                  </a:lnTo>
                  <a:lnTo>
                    <a:pt x="1202" y="2536"/>
                  </a:lnTo>
                  <a:lnTo>
                    <a:pt x="1735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5" y="133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0" name="Google Shape;7400;p26"/>
            <p:cNvSpPr/>
            <p:nvPr/>
          </p:nvSpPr>
          <p:spPr>
            <a:xfrm>
              <a:off x="4237075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6" y="0"/>
                  </a:moveTo>
                  <a:lnTo>
                    <a:pt x="802" y="133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2"/>
                  </a:lnTo>
                  <a:lnTo>
                    <a:pt x="1336" y="2536"/>
                  </a:lnTo>
                  <a:lnTo>
                    <a:pt x="1736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3"/>
                  </a:lnTo>
                  <a:lnTo>
                    <a:pt x="13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1" name="Google Shape;7401;p26"/>
            <p:cNvSpPr/>
            <p:nvPr/>
          </p:nvSpPr>
          <p:spPr>
            <a:xfrm>
              <a:off x="4697550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202" y="0"/>
                  </a:moveTo>
                  <a:lnTo>
                    <a:pt x="802" y="133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2"/>
                  </a:lnTo>
                  <a:lnTo>
                    <a:pt x="1202" y="2536"/>
                  </a:lnTo>
                  <a:lnTo>
                    <a:pt x="1736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3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2" name="Google Shape;7402;p26"/>
            <p:cNvSpPr/>
            <p:nvPr/>
          </p:nvSpPr>
          <p:spPr>
            <a:xfrm>
              <a:off x="5154700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5" y="0"/>
                  </a:moveTo>
                  <a:lnTo>
                    <a:pt x="801" y="133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2"/>
                  </a:lnTo>
                  <a:lnTo>
                    <a:pt x="1335" y="2536"/>
                  </a:lnTo>
                  <a:lnTo>
                    <a:pt x="1869" y="2402"/>
                  </a:lnTo>
                  <a:lnTo>
                    <a:pt x="2269" y="2136"/>
                  </a:lnTo>
                  <a:lnTo>
                    <a:pt x="2536" y="1735"/>
                  </a:lnTo>
                  <a:lnTo>
                    <a:pt x="2536" y="1335"/>
                  </a:lnTo>
                  <a:lnTo>
                    <a:pt x="2536" y="801"/>
                  </a:lnTo>
                  <a:lnTo>
                    <a:pt x="2269" y="400"/>
                  </a:lnTo>
                  <a:lnTo>
                    <a:pt x="1869" y="133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3" name="Google Shape;7403;p26"/>
            <p:cNvSpPr/>
            <p:nvPr/>
          </p:nvSpPr>
          <p:spPr>
            <a:xfrm>
              <a:off x="5615175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5" y="0"/>
                  </a:moveTo>
                  <a:lnTo>
                    <a:pt x="801" y="133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2"/>
                  </a:lnTo>
                  <a:lnTo>
                    <a:pt x="1335" y="2536"/>
                  </a:lnTo>
                  <a:lnTo>
                    <a:pt x="1736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3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4" name="Google Shape;7404;p26"/>
            <p:cNvSpPr/>
            <p:nvPr/>
          </p:nvSpPr>
          <p:spPr>
            <a:xfrm>
              <a:off x="6075650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202" y="0"/>
                  </a:moveTo>
                  <a:lnTo>
                    <a:pt x="668" y="133"/>
                  </a:lnTo>
                  <a:lnTo>
                    <a:pt x="267" y="400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2"/>
                  </a:lnTo>
                  <a:lnTo>
                    <a:pt x="1202" y="2536"/>
                  </a:lnTo>
                  <a:lnTo>
                    <a:pt x="1736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3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5" name="Google Shape;7405;p26"/>
            <p:cNvSpPr/>
            <p:nvPr/>
          </p:nvSpPr>
          <p:spPr>
            <a:xfrm>
              <a:off x="6532800" y="238125"/>
              <a:ext cx="63400" cy="63400"/>
            </a:xfrm>
            <a:custGeom>
              <a:rect b="b" l="l" r="r" t="t"/>
              <a:pathLst>
                <a:path extrusionOk="0" h="2536" w="2536">
                  <a:moveTo>
                    <a:pt x="1335" y="0"/>
                  </a:moveTo>
                  <a:lnTo>
                    <a:pt x="801" y="133"/>
                  </a:lnTo>
                  <a:lnTo>
                    <a:pt x="400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0" y="2136"/>
                  </a:lnTo>
                  <a:lnTo>
                    <a:pt x="801" y="2402"/>
                  </a:lnTo>
                  <a:lnTo>
                    <a:pt x="1335" y="2536"/>
                  </a:lnTo>
                  <a:lnTo>
                    <a:pt x="1735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5" y="133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6" name="Google Shape;7406;p26"/>
            <p:cNvSpPr/>
            <p:nvPr/>
          </p:nvSpPr>
          <p:spPr>
            <a:xfrm>
              <a:off x="1023775" y="63852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667" y="1"/>
                  </a:moveTo>
                  <a:lnTo>
                    <a:pt x="400" y="268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6"/>
                  </a:lnTo>
                  <a:lnTo>
                    <a:pt x="2536" y="1202"/>
                  </a:lnTo>
                  <a:lnTo>
                    <a:pt x="2402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7" name="Google Shape;7407;p26"/>
            <p:cNvSpPr/>
            <p:nvPr/>
          </p:nvSpPr>
          <p:spPr>
            <a:xfrm>
              <a:off x="1480900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8" name="Google Shape;7408;p26"/>
            <p:cNvSpPr/>
            <p:nvPr/>
          </p:nvSpPr>
          <p:spPr>
            <a:xfrm>
              <a:off x="1941375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9" name="Google Shape;7409;p26"/>
            <p:cNvSpPr/>
            <p:nvPr/>
          </p:nvSpPr>
          <p:spPr>
            <a:xfrm>
              <a:off x="2401850" y="638525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668" y="1"/>
                  </a:moveTo>
                  <a:lnTo>
                    <a:pt x="268" y="268"/>
                  </a:lnTo>
                  <a:lnTo>
                    <a:pt x="1" y="668"/>
                  </a:lnTo>
                  <a:lnTo>
                    <a:pt x="1" y="1202"/>
                  </a:lnTo>
                  <a:lnTo>
                    <a:pt x="1" y="1736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0" name="Google Shape;7410;p26"/>
            <p:cNvSpPr/>
            <p:nvPr/>
          </p:nvSpPr>
          <p:spPr>
            <a:xfrm>
              <a:off x="2859000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1" name="Google Shape;7411;p26"/>
            <p:cNvSpPr/>
            <p:nvPr/>
          </p:nvSpPr>
          <p:spPr>
            <a:xfrm>
              <a:off x="3319475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2" name="Google Shape;7412;p26"/>
            <p:cNvSpPr/>
            <p:nvPr/>
          </p:nvSpPr>
          <p:spPr>
            <a:xfrm>
              <a:off x="3779950" y="638525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668" y="1"/>
                  </a:moveTo>
                  <a:lnTo>
                    <a:pt x="267" y="268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3" name="Google Shape;7413;p26"/>
            <p:cNvSpPr/>
            <p:nvPr/>
          </p:nvSpPr>
          <p:spPr>
            <a:xfrm>
              <a:off x="4237075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2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4" name="Google Shape;7414;p26"/>
            <p:cNvSpPr/>
            <p:nvPr/>
          </p:nvSpPr>
          <p:spPr>
            <a:xfrm>
              <a:off x="4697550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2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5" name="Google Shape;7415;p26"/>
            <p:cNvSpPr/>
            <p:nvPr/>
          </p:nvSpPr>
          <p:spPr>
            <a:xfrm>
              <a:off x="5154700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6"/>
                  </a:lnTo>
                  <a:lnTo>
                    <a:pt x="2536" y="1202"/>
                  </a:lnTo>
                  <a:lnTo>
                    <a:pt x="2536" y="668"/>
                  </a:lnTo>
                  <a:lnTo>
                    <a:pt x="2269" y="268"/>
                  </a:lnTo>
                  <a:lnTo>
                    <a:pt x="18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6" name="Google Shape;7416;p26"/>
            <p:cNvSpPr/>
            <p:nvPr/>
          </p:nvSpPr>
          <p:spPr>
            <a:xfrm>
              <a:off x="5615175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7" name="Google Shape;7417;p26"/>
            <p:cNvSpPr/>
            <p:nvPr/>
          </p:nvSpPr>
          <p:spPr>
            <a:xfrm>
              <a:off x="6075650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668" y="1"/>
                  </a:moveTo>
                  <a:lnTo>
                    <a:pt x="267" y="268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8" name="Google Shape;7418;p26"/>
            <p:cNvSpPr/>
            <p:nvPr/>
          </p:nvSpPr>
          <p:spPr>
            <a:xfrm>
              <a:off x="6532800" y="63852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801" y="1"/>
                  </a:moveTo>
                  <a:lnTo>
                    <a:pt x="400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9" name="Google Shape;7419;p26"/>
            <p:cNvSpPr/>
            <p:nvPr/>
          </p:nvSpPr>
          <p:spPr>
            <a:xfrm>
              <a:off x="1023775" y="1035600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201" y="1"/>
                  </a:moveTo>
                  <a:lnTo>
                    <a:pt x="667" y="134"/>
                  </a:lnTo>
                  <a:lnTo>
                    <a:pt x="400" y="401"/>
                  </a:lnTo>
                  <a:lnTo>
                    <a:pt x="0" y="801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6"/>
                  </a:lnTo>
                  <a:lnTo>
                    <a:pt x="2536" y="1202"/>
                  </a:lnTo>
                  <a:lnTo>
                    <a:pt x="2402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0" name="Google Shape;7420;p26"/>
            <p:cNvSpPr/>
            <p:nvPr/>
          </p:nvSpPr>
          <p:spPr>
            <a:xfrm>
              <a:off x="1480900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1" name="Google Shape;7421;p26"/>
            <p:cNvSpPr/>
            <p:nvPr/>
          </p:nvSpPr>
          <p:spPr>
            <a:xfrm>
              <a:off x="1941375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2" name="Google Shape;7422;p26"/>
            <p:cNvSpPr/>
            <p:nvPr/>
          </p:nvSpPr>
          <p:spPr>
            <a:xfrm>
              <a:off x="2401850" y="1035600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1202" y="1"/>
                  </a:moveTo>
                  <a:lnTo>
                    <a:pt x="668" y="134"/>
                  </a:lnTo>
                  <a:lnTo>
                    <a:pt x="268" y="401"/>
                  </a:lnTo>
                  <a:lnTo>
                    <a:pt x="1" y="801"/>
                  </a:lnTo>
                  <a:lnTo>
                    <a:pt x="1" y="1202"/>
                  </a:lnTo>
                  <a:lnTo>
                    <a:pt x="1" y="1736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3" name="Google Shape;7423;p26"/>
            <p:cNvSpPr/>
            <p:nvPr/>
          </p:nvSpPr>
          <p:spPr>
            <a:xfrm>
              <a:off x="2859000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4" name="Google Shape;7424;p26"/>
            <p:cNvSpPr/>
            <p:nvPr/>
          </p:nvSpPr>
          <p:spPr>
            <a:xfrm>
              <a:off x="3319475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1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5" name="Google Shape;7425;p26"/>
            <p:cNvSpPr/>
            <p:nvPr/>
          </p:nvSpPr>
          <p:spPr>
            <a:xfrm>
              <a:off x="3779950" y="1035600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1202" y="1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6" name="Google Shape;7426;p26"/>
            <p:cNvSpPr/>
            <p:nvPr/>
          </p:nvSpPr>
          <p:spPr>
            <a:xfrm>
              <a:off x="4237075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6" y="1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7" name="Google Shape;7427;p26"/>
            <p:cNvSpPr/>
            <p:nvPr/>
          </p:nvSpPr>
          <p:spPr>
            <a:xfrm>
              <a:off x="4697550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8" name="Google Shape;7428;p26"/>
            <p:cNvSpPr/>
            <p:nvPr/>
          </p:nvSpPr>
          <p:spPr>
            <a:xfrm>
              <a:off x="5154700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6"/>
                  </a:lnTo>
                  <a:lnTo>
                    <a:pt x="2536" y="1202"/>
                  </a:lnTo>
                  <a:lnTo>
                    <a:pt x="2536" y="801"/>
                  </a:lnTo>
                  <a:lnTo>
                    <a:pt x="2269" y="401"/>
                  </a:lnTo>
                  <a:lnTo>
                    <a:pt x="1869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9" name="Google Shape;7429;p26"/>
            <p:cNvSpPr/>
            <p:nvPr/>
          </p:nvSpPr>
          <p:spPr>
            <a:xfrm>
              <a:off x="5615175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0" name="Google Shape;7430;p26"/>
            <p:cNvSpPr/>
            <p:nvPr/>
          </p:nvSpPr>
          <p:spPr>
            <a:xfrm>
              <a:off x="6075650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1" name="Google Shape;7431;p26"/>
            <p:cNvSpPr/>
            <p:nvPr/>
          </p:nvSpPr>
          <p:spPr>
            <a:xfrm>
              <a:off x="6532800" y="1035600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335" y="1"/>
                  </a:moveTo>
                  <a:lnTo>
                    <a:pt x="801" y="134"/>
                  </a:lnTo>
                  <a:lnTo>
                    <a:pt x="400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2" name="Google Shape;7432;p26"/>
            <p:cNvSpPr/>
            <p:nvPr/>
          </p:nvSpPr>
          <p:spPr>
            <a:xfrm>
              <a:off x="1023775" y="143267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201" y="1"/>
                  </a:moveTo>
                  <a:lnTo>
                    <a:pt x="667" y="134"/>
                  </a:lnTo>
                  <a:lnTo>
                    <a:pt x="400" y="401"/>
                  </a:lnTo>
                  <a:lnTo>
                    <a:pt x="0" y="802"/>
                  </a:lnTo>
                  <a:lnTo>
                    <a:pt x="0" y="1335"/>
                  </a:lnTo>
                  <a:lnTo>
                    <a:pt x="0" y="1736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6"/>
                  </a:lnTo>
                  <a:lnTo>
                    <a:pt x="2536" y="1335"/>
                  </a:lnTo>
                  <a:lnTo>
                    <a:pt x="2402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3" name="Google Shape;7433;p26"/>
            <p:cNvSpPr/>
            <p:nvPr/>
          </p:nvSpPr>
          <p:spPr>
            <a:xfrm>
              <a:off x="1480900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1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4" name="Google Shape;7434;p26"/>
            <p:cNvSpPr/>
            <p:nvPr/>
          </p:nvSpPr>
          <p:spPr>
            <a:xfrm>
              <a:off x="1941375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1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5" name="Google Shape;7435;p26"/>
            <p:cNvSpPr/>
            <p:nvPr/>
          </p:nvSpPr>
          <p:spPr>
            <a:xfrm>
              <a:off x="2401850" y="1432675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1202" y="1"/>
                  </a:moveTo>
                  <a:lnTo>
                    <a:pt x="668" y="134"/>
                  </a:lnTo>
                  <a:lnTo>
                    <a:pt x="268" y="401"/>
                  </a:lnTo>
                  <a:lnTo>
                    <a:pt x="1" y="802"/>
                  </a:lnTo>
                  <a:lnTo>
                    <a:pt x="1" y="1335"/>
                  </a:lnTo>
                  <a:lnTo>
                    <a:pt x="1" y="1736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6" name="Google Shape;7436;p26"/>
            <p:cNvSpPr/>
            <p:nvPr/>
          </p:nvSpPr>
          <p:spPr>
            <a:xfrm>
              <a:off x="2859000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7" name="Google Shape;7437;p26"/>
            <p:cNvSpPr/>
            <p:nvPr/>
          </p:nvSpPr>
          <p:spPr>
            <a:xfrm>
              <a:off x="3319475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1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8" name="Google Shape;7438;p26"/>
            <p:cNvSpPr/>
            <p:nvPr/>
          </p:nvSpPr>
          <p:spPr>
            <a:xfrm>
              <a:off x="3779950" y="1432675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1202" y="1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2"/>
                  </a:lnTo>
                  <a:lnTo>
                    <a:pt x="0" y="1335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9" name="Google Shape;7439;p26"/>
            <p:cNvSpPr/>
            <p:nvPr/>
          </p:nvSpPr>
          <p:spPr>
            <a:xfrm>
              <a:off x="4237075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6" y="1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1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0" name="Google Shape;7440;p26"/>
            <p:cNvSpPr/>
            <p:nvPr/>
          </p:nvSpPr>
          <p:spPr>
            <a:xfrm>
              <a:off x="4697550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1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1" name="Google Shape;7441;p26"/>
            <p:cNvSpPr/>
            <p:nvPr/>
          </p:nvSpPr>
          <p:spPr>
            <a:xfrm>
              <a:off x="5154700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6"/>
                  </a:lnTo>
                  <a:lnTo>
                    <a:pt x="2536" y="1335"/>
                  </a:lnTo>
                  <a:lnTo>
                    <a:pt x="2536" y="802"/>
                  </a:lnTo>
                  <a:lnTo>
                    <a:pt x="2269" y="401"/>
                  </a:lnTo>
                  <a:lnTo>
                    <a:pt x="1869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2" name="Google Shape;7442;p26"/>
            <p:cNvSpPr/>
            <p:nvPr/>
          </p:nvSpPr>
          <p:spPr>
            <a:xfrm>
              <a:off x="5615175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3" name="Google Shape;7443;p26"/>
            <p:cNvSpPr/>
            <p:nvPr/>
          </p:nvSpPr>
          <p:spPr>
            <a:xfrm>
              <a:off x="6075650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2"/>
                  </a:lnTo>
                  <a:lnTo>
                    <a:pt x="0" y="1335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4" name="Google Shape;7444;p26"/>
            <p:cNvSpPr/>
            <p:nvPr/>
          </p:nvSpPr>
          <p:spPr>
            <a:xfrm>
              <a:off x="6532800" y="143267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335" y="1"/>
                  </a:moveTo>
                  <a:lnTo>
                    <a:pt x="801" y="134"/>
                  </a:lnTo>
                  <a:lnTo>
                    <a:pt x="400" y="401"/>
                  </a:lnTo>
                  <a:lnTo>
                    <a:pt x="134" y="802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5" name="Google Shape;7445;p26"/>
            <p:cNvSpPr/>
            <p:nvPr/>
          </p:nvSpPr>
          <p:spPr>
            <a:xfrm>
              <a:off x="1023775" y="1833100"/>
              <a:ext cx="63400" cy="60075"/>
            </a:xfrm>
            <a:custGeom>
              <a:rect b="b" l="l" r="r" t="t"/>
              <a:pathLst>
                <a:path extrusionOk="0" h="2403" w="2536">
                  <a:moveTo>
                    <a:pt x="667" y="0"/>
                  </a:moveTo>
                  <a:lnTo>
                    <a:pt x="400" y="267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5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5"/>
                  </a:lnTo>
                  <a:lnTo>
                    <a:pt x="2536" y="1202"/>
                  </a:lnTo>
                  <a:lnTo>
                    <a:pt x="2402" y="668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6" name="Google Shape;7446;p26"/>
            <p:cNvSpPr/>
            <p:nvPr/>
          </p:nvSpPr>
          <p:spPr>
            <a:xfrm>
              <a:off x="1480900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801" y="0"/>
                  </a:moveTo>
                  <a:lnTo>
                    <a:pt x="401" y="267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7" name="Google Shape;7447;p26"/>
            <p:cNvSpPr/>
            <p:nvPr/>
          </p:nvSpPr>
          <p:spPr>
            <a:xfrm>
              <a:off x="1941375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801" y="0"/>
                  </a:moveTo>
                  <a:lnTo>
                    <a:pt x="401" y="267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8" name="Google Shape;7448;p26"/>
            <p:cNvSpPr/>
            <p:nvPr/>
          </p:nvSpPr>
          <p:spPr>
            <a:xfrm>
              <a:off x="2401850" y="1833100"/>
              <a:ext cx="60100" cy="60075"/>
            </a:xfrm>
            <a:custGeom>
              <a:rect b="b" l="l" r="r" t="t"/>
              <a:pathLst>
                <a:path extrusionOk="0" h="2403" w="2404">
                  <a:moveTo>
                    <a:pt x="668" y="0"/>
                  </a:moveTo>
                  <a:lnTo>
                    <a:pt x="268" y="267"/>
                  </a:lnTo>
                  <a:lnTo>
                    <a:pt x="1" y="668"/>
                  </a:lnTo>
                  <a:lnTo>
                    <a:pt x="1" y="1202"/>
                  </a:lnTo>
                  <a:lnTo>
                    <a:pt x="1" y="1735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9" name="Google Shape;7449;p26"/>
            <p:cNvSpPr/>
            <p:nvPr/>
          </p:nvSpPr>
          <p:spPr>
            <a:xfrm>
              <a:off x="2859000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801" y="0"/>
                  </a:moveTo>
                  <a:lnTo>
                    <a:pt x="401" y="267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0" name="Google Shape;7450;p26"/>
            <p:cNvSpPr/>
            <p:nvPr/>
          </p:nvSpPr>
          <p:spPr>
            <a:xfrm>
              <a:off x="3319475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801" y="0"/>
                  </a:moveTo>
                  <a:lnTo>
                    <a:pt x="401" y="267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1" name="Google Shape;7451;p26"/>
            <p:cNvSpPr/>
            <p:nvPr/>
          </p:nvSpPr>
          <p:spPr>
            <a:xfrm>
              <a:off x="3779950" y="1833100"/>
              <a:ext cx="60075" cy="60075"/>
            </a:xfrm>
            <a:custGeom>
              <a:rect b="b" l="l" r="r" t="t"/>
              <a:pathLst>
                <a:path extrusionOk="0" h="2403" w="2403">
                  <a:moveTo>
                    <a:pt x="668" y="0"/>
                  </a:moveTo>
                  <a:lnTo>
                    <a:pt x="267" y="267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2" name="Google Shape;7452;p26"/>
            <p:cNvSpPr/>
            <p:nvPr/>
          </p:nvSpPr>
          <p:spPr>
            <a:xfrm>
              <a:off x="4237075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802" y="0"/>
                  </a:moveTo>
                  <a:lnTo>
                    <a:pt x="401" y="267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3" name="Google Shape;7453;p26"/>
            <p:cNvSpPr/>
            <p:nvPr/>
          </p:nvSpPr>
          <p:spPr>
            <a:xfrm>
              <a:off x="4697550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802" y="0"/>
                  </a:moveTo>
                  <a:lnTo>
                    <a:pt x="401" y="267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4" name="Google Shape;7454;p26"/>
            <p:cNvSpPr/>
            <p:nvPr/>
          </p:nvSpPr>
          <p:spPr>
            <a:xfrm>
              <a:off x="5154700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801" y="0"/>
                  </a:moveTo>
                  <a:lnTo>
                    <a:pt x="401" y="267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5"/>
                  </a:lnTo>
                  <a:lnTo>
                    <a:pt x="2536" y="1202"/>
                  </a:lnTo>
                  <a:lnTo>
                    <a:pt x="2536" y="668"/>
                  </a:lnTo>
                  <a:lnTo>
                    <a:pt x="2269" y="267"/>
                  </a:lnTo>
                  <a:lnTo>
                    <a:pt x="18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5" name="Google Shape;7455;p26"/>
            <p:cNvSpPr/>
            <p:nvPr/>
          </p:nvSpPr>
          <p:spPr>
            <a:xfrm>
              <a:off x="5615175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801" y="0"/>
                  </a:moveTo>
                  <a:lnTo>
                    <a:pt x="401" y="267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6" name="Google Shape;7456;p26"/>
            <p:cNvSpPr/>
            <p:nvPr/>
          </p:nvSpPr>
          <p:spPr>
            <a:xfrm>
              <a:off x="6075650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668" y="0"/>
                  </a:moveTo>
                  <a:lnTo>
                    <a:pt x="267" y="267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7" name="Google Shape;7457;p26"/>
            <p:cNvSpPr/>
            <p:nvPr/>
          </p:nvSpPr>
          <p:spPr>
            <a:xfrm>
              <a:off x="6532800" y="1833100"/>
              <a:ext cx="63400" cy="60075"/>
            </a:xfrm>
            <a:custGeom>
              <a:rect b="b" l="l" r="r" t="t"/>
              <a:pathLst>
                <a:path extrusionOk="0" h="2403" w="2536">
                  <a:moveTo>
                    <a:pt x="801" y="0"/>
                  </a:moveTo>
                  <a:lnTo>
                    <a:pt x="400" y="267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5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8" name="Google Shape;7458;p26"/>
            <p:cNvSpPr/>
            <p:nvPr/>
          </p:nvSpPr>
          <p:spPr>
            <a:xfrm>
              <a:off x="1023775" y="223017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201" y="0"/>
                  </a:moveTo>
                  <a:lnTo>
                    <a:pt x="667" y="134"/>
                  </a:lnTo>
                  <a:lnTo>
                    <a:pt x="400" y="401"/>
                  </a:lnTo>
                  <a:lnTo>
                    <a:pt x="0" y="801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6"/>
                  </a:lnTo>
                  <a:lnTo>
                    <a:pt x="2536" y="1202"/>
                  </a:lnTo>
                  <a:lnTo>
                    <a:pt x="2402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9" name="Google Shape;7459;p26"/>
            <p:cNvSpPr/>
            <p:nvPr/>
          </p:nvSpPr>
          <p:spPr>
            <a:xfrm>
              <a:off x="1480900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0" name="Google Shape;7460;p26"/>
            <p:cNvSpPr/>
            <p:nvPr/>
          </p:nvSpPr>
          <p:spPr>
            <a:xfrm>
              <a:off x="1941375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1" name="Google Shape;7461;p26"/>
            <p:cNvSpPr/>
            <p:nvPr/>
          </p:nvSpPr>
          <p:spPr>
            <a:xfrm>
              <a:off x="2401850" y="2230175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1202" y="0"/>
                  </a:moveTo>
                  <a:lnTo>
                    <a:pt x="668" y="134"/>
                  </a:lnTo>
                  <a:lnTo>
                    <a:pt x="268" y="401"/>
                  </a:lnTo>
                  <a:lnTo>
                    <a:pt x="1" y="801"/>
                  </a:lnTo>
                  <a:lnTo>
                    <a:pt x="1" y="1202"/>
                  </a:lnTo>
                  <a:lnTo>
                    <a:pt x="1" y="1736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2" name="Google Shape;7462;p26"/>
            <p:cNvSpPr/>
            <p:nvPr/>
          </p:nvSpPr>
          <p:spPr>
            <a:xfrm>
              <a:off x="2859000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3" name="Google Shape;7463;p26"/>
            <p:cNvSpPr/>
            <p:nvPr/>
          </p:nvSpPr>
          <p:spPr>
            <a:xfrm>
              <a:off x="3319475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1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4" name="Google Shape;7464;p26"/>
            <p:cNvSpPr/>
            <p:nvPr/>
          </p:nvSpPr>
          <p:spPr>
            <a:xfrm>
              <a:off x="3779950" y="2230175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1202" y="0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5" name="Google Shape;7465;p26"/>
            <p:cNvSpPr/>
            <p:nvPr/>
          </p:nvSpPr>
          <p:spPr>
            <a:xfrm>
              <a:off x="4237075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6" y="0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6" name="Google Shape;7466;p26"/>
            <p:cNvSpPr/>
            <p:nvPr/>
          </p:nvSpPr>
          <p:spPr>
            <a:xfrm>
              <a:off x="4697550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7" name="Google Shape;7467;p26"/>
            <p:cNvSpPr/>
            <p:nvPr/>
          </p:nvSpPr>
          <p:spPr>
            <a:xfrm>
              <a:off x="5154700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6"/>
                  </a:lnTo>
                  <a:lnTo>
                    <a:pt x="2536" y="1202"/>
                  </a:lnTo>
                  <a:lnTo>
                    <a:pt x="2536" y="801"/>
                  </a:lnTo>
                  <a:lnTo>
                    <a:pt x="2269" y="401"/>
                  </a:lnTo>
                  <a:lnTo>
                    <a:pt x="1869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8" name="Google Shape;7468;p26"/>
            <p:cNvSpPr/>
            <p:nvPr/>
          </p:nvSpPr>
          <p:spPr>
            <a:xfrm>
              <a:off x="5615175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9" name="Google Shape;7469;p26"/>
            <p:cNvSpPr/>
            <p:nvPr/>
          </p:nvSpPr>
          <p:spPr>
            <a:xfrm>
              <a:off x="6075650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0" name="Google Shape;7470;p26"/>
            <p:cNvSpPr/>
            <p:nvPr/>
          </p:nvSpPr>
          <p:spPr>
            <a:xfrm>
              <a:off x="6532800" y="223017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335" y="0"/>
                  </a:moveTo>
                  <a:lnTo>
                    <a:pt x="801" y="134"/>
                  </a:lnTo>
                  <a:lnTo>
                    <a:pt x="400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1" name="Google Shape;7471;p26"/>
            <p:cNvSpPr/>
            <p:nvPr/>
          </p:nvSpPr>
          <p:spPr>
            <a:xfrm>
              <a:off x="1023775" y="2627250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201" y="0"/>
                  </a:moveTo>
                  <a:lnTo>
                    <a:pt x="667" y="134"/>
                  </a:lnTo>
                  <a:lnTo>
                    <a:pt x="400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6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6"/>
                  </a:lnTo>
                  <a:lnTo>
                    <a:pt x="2536" y="1335"/>
                  </a:lnTo>
                  <a:lnTo>
                    <a:pt x="2402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2" name="Google Shape;7472;p26"/>
            <p:cNvSpPr/>
            <p:nvPr/>
          </p:nvSpPr>
          <p:spPr>
            <a:xfrm>
              <a:off x="1480900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3" name="Google Shape;7473;p26"/>
            <p:cNvSpPr/>
            <p:nvPr/>
          </p:nvSpPr>
          <p:spPr>
            <a:xfrm>
              <a:off x="1941375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4" name="Google Shape;7474;p26"/>
            <p:cNvSpPr/>
            <p:nvPr/>
          </p:nvSpPr>
          <p:spPr>
            <a:xfrm>
              <a:off x="2401850" y="2627250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1202" y="0"/>
                  </a:moveTo>
                  <a:lnTo>
                    <a:pt x="668" y="134"/>
                  </a:lnTo>
                  <a:lnTo>
                    <a:pt x="268" y="401"/>
                  </a:lnTo>
                  <a:lnTo>
                    <a:pt x="1" y="801"/>
                  </a:lnTo>
                  <a:lnTo>
                    <a:pt x="1" y="1335"/>
                  </a:lnTo>
                  <a:lnTo>
                    <a:pt x="1" y="1736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5" name="Google Shape;7475;p26"/>
            <p:cNvSpPr/>
            <p:nvPr/>
          </p:nvSpPr>
          <p:spPr>
            <a:xfrm>
              <a:off x="2859000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6" name="Google Shape;7476;p26"/>
            <p:cNvSpPr/>
            <p:nvPr/>
          </p:nvSpPr>
          <p:spPr>
            <a:xfrm>
              <a:off x="3319475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1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7" name="Google Shape;7477;p26"/>
            <p:cNvSpPr/>
            <p:nvPr/>
          </p:nvSpPr>
          <p:spPr>
            <a:xfrm>
              <a:off x="3779950" y="2627250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1202" y="0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8" name="Google Shape;7478;p26"/>
            <p:cNvSpPr/>
            <p:nvPr/>
          </p:nvSpPr>
          <p:spPr>
            <a:xfrm>
              <a:off x="4237075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6" y="0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9" name="Google Shape;7479;p26"/>
            <p:cNvSpPr/>
            <p:nvPr/>
          </p:nvSpPr>
          <p:spPr>
            <a:xfrm>
              <a:off x="4697550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0" name="Google Shape;7480;p26"/>
            <p:cNvSpPr/>
            <p:nvPr/>
          </p:nvSpPr>
          <p:spPr>
            <a:xfrm>
              <a:off x="5154700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6"/>
                  </a:lnTo>
                  <a:lnTo>
                    <a:pt x="2536" y="1335"/>
                  </a:lnTo>
                  <a:lnTo>
                    <a:pt x="2536" y="801"/>
                  </a:lnTo>
                  <a:lnTo>
                    <a:pt x="2269" y="401"/>
                  </a:lnTo>
                  <a:lnTo>
                    <a:pt x="1869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1" name="Google Shape;7481;p26"/>
            <p:cNvSpPr/>
            <p:nvPr/>
          </p:nvSpPr>
          <p:spPr>
            <a:xfrm>
              <a:off x="5615175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2" name="Google Shape;7482;p26"/>
            <p:cNvSpPr/>
            <p:nvPr/>
          </p:nvSpPr>
          <p:spPr>
            <a:xfrm>
              <a:off x="6075650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3" name="Google Shape;7483;p26"/>
            <p:cNvSpPr/>
            <p:nvPr/>
          </p:nvSpPr>
          <p:spPr>
            <a:xfrm>
              <a:off x="6532800" y="2627250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335" y="0"/>
                  </a:moveTo>
                  <a:lnTo>
                    <a:pt x="801" y="134"/>
                  </a:lnTo>
                  <a:lnTo>
                    <a:pt x="400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4" name="Google Shape;7484;p26"/>
            <p:cNvSpPr/>
            <p:nvPr/>
          </p:nvSpPr>
          <p:spPr>
            <a:xfrm>
              <a:off x="1023775" y="302432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201" y="1"/>
                  </a:moveTo>
                  <a:lnTo>
                    <a:pt x="667" y="134"/>
                  </a:lnTo>
                  <a:lnTo>
                    <a:pt x="400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869"/>
                  </a:lnTo>
                  <a:lnTo>
                    <a:pt x="400" y="2270"/>
                  </a:lnTo>
                  <a:lnTo>
                    <a:pt x="667" y="2537"/>
                  </a:lnTo>
                  <a:lnTo>
                    <a:pt x="1735" y="2537"/>
                  </a:lnTo>
                  <a:lnTo>
                    <a:pt x="2136" y="2270"/>
                  </a:lnTo>
                  <a:lnTo>
                    <a:pt x="2402" y="1869"/>
                  </a:lnTo>
                  <a:lnTo>
                    <a:pt x="2536" y="1335"/>
                  </a:lnTo>
                  <a:lnTo>
                    <a:pt x="2402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5" name="Google Shape;7485;p26"/>
            <p:cNvSpPr/>
            <p:nvPr/>
          </p:nvSpPr>
          <p:spPr>
            <a:xfrm>
              <a:off x="1480900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869"/>
                  </a:lnTo>
                  <a:lnTo>
                    <a:pt x="401" y="2270"/>
                  </a:lnTo>
                  <a:lnTo>
                    <a:pt x="801" y="2537"/>
                  </a:lnTo>
                  <a:lnTo>
                    <a:pt x="1736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6" name="Google Shape;7486;p26"/>
            <p:cNvSpPr/>
            <p:nvPr/>
          </p:nvSpPr>
          <p:spPr>
            <a:xfrm>
              <a:off x="1941375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869"/>
                  </a:lnTo>
                  <a:lnTo>
                    <a:pt x="401" y="2270"/>
                  </a:lnTo>
                  <a:lnTo>
                    <a:pt x="801" y="2537"/>
                  </a:lnTo>
                  <a:lnTo>
                    <a:pt x="1736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7" name="Google Shape;7487;p26"/>
            <p:cNvSpPr/>
            <p:nvPr/>
          </p:nvSpPr>
          <p:spPr>
            <a:xfrm>
              <a:off x="2401850" y="3024325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1202" y="1"/>
                  </a:moveTo>
                  <a:lnTo>
                    <a:pt x="668" y="134"/>
                  </a:lnTo>
                  <a:lnTo>
                    <a:pt x="268" y="401"/>
                  </a:lnTo>
                  <a:lnTo>
                    <a:pt x="1" y="801"/>
                  </a:lnTo>
                  <a:lnTo>
                    <a:pt x="1" y="1335"/>
                  </a:lnTo>
                  <a:lnTo>
                    <a:pt x="1" y="1869"/>
                  </a:lnTo>
                  <a:lnTo>
                    <a:pt x="268" y="2270"/>
                  </a:lnTo>
                  <a:lnTo>
                    <a:pt x="668" y="2537"/>
                  </a:lnTo>
                  <a:lnTo>
                    <a:pt x="1736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8" name="Google Shape;7488;p26"/>
            <p:cNvSpPr/>
            <p:nvPr/>
          </p:nvSpPr>
          <p:spPr>
            <a:xfrm>
              <a:off x="2859000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869"/>
                  </a:lnTo>
                  <a:lnTo>
                    <a:pt x="401" y="2270"/>
                  </a:lnTo>
                  <a:lnTo>
                    <a:pt x="801" y="2537"/>
                  </a:lnTo>
                  <a:lnTo>
                    <a:pt x="1735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9" name="Google Shape;7489;p26"/>
            <p:cNvSpPr/>
            <p:nvPr/>
          </p:nvSpPr>
          <p:spPr>
            <a:xfrm>
              <a:off x="3319475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1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869"/>
                  </a:lnTo>
                  <a:lnTo>
                    <a:pt x="401" y="2270"/>
                  </a:lnTo>
                  <a:lnTo>
                    <a:pt x="801" y="2537"/>
                  </a:lnTo>
                  <a:lnTo>
                    <a:pt x="1735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0" name="Google Shape;7490;p26"/>
            <p:cNvSpPr/>
            <p:nvPr/>
          </p:nvSpPr>
          <p:spPr>
            <a:xfrm>
              <a:off x="3779950" y="3024325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1202" y="1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869"/>
                  </a:lnTo>
                  <a:lnTo>
                    <a:pt x="267" y="2270"/>
                  </a:lnTo>
                  <a:lnTo>
                    <a:pt x="668" y="2537"/>
                  </a:lnTo>
                  <a:lnTo>
                    <a:pt x="1735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1" name="Google Shape;7491;p26"/>
            <p:cNvSpPr/>
            <p:nvPr/>
          </p:nvSpPr>
          <p:spPr>
            <a:xfrm>
              <a:off x="4237075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6" y="1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869"/>
                  </a:lnTo>
                  <a:lnTo>
                    <a:pt x="401" y="2270"/>
                  </a:lnTo>
                  <a:lnTo>
                    <a:pt x="802" y="2537"/>
                  </a:lnTo>
                  <a:lnTo>
                    <a:pt x="1736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2" name="Google Shape;7492;p26"/>
            <p:cNvSpPr/>
            <p:nvPr/>
          </p:nvSpPr>
          <p:spPr>
            <a:xfrm>
              <a:off x="4697550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869"/>
                  </a:lnTo>
                  <a:lnTo>
                    <a:pt x="401" y="2270"/>
                  </a:lnTo>
                  <a:lnTo>
                    <a:pt x="802" y="2537"/>
                  </a:lnTo>
                  <a:lnTo>
                    <a:pt x="1736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3" name="Google Shape;7493;p26"/>
            <p:cNvSpPr/>
            <p:nvPr/>
          </p:nvSpPr>
          <p:spPr>
            <a:xfrm>
              <a:off x="5154700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869"/>
                  </a:lnTo>
                  <a:lnTo>
                    <a:pt x="401" y="2270"/>
                  </a:lnTo>
                  <a:lnTo>
                    <a:pt x="801" y="2537"/>
                  </a:lnTo>
                  <a:lnTo>
                    <a:pt x="1869" y="2537"/>
                  </a:lnTo>
                  <a:lnTo>
                    <a:pt x="2269" y="2270"/>
                  </a:lnTo>
                  <a:lnTo>
                    <a:pt x="2536" y="1869"/>
                  </a:lnTo>
                  <a:lnTo>
                    <a:pt x="2536" y="1335"/>
                  </a:lnTo>
                  <a:lnTo>
                    <a:pt x="2536" y="801"/>
                  </a:lnTo>
                  <a:lnTo>
                    <a:pt x="2269" y="401"/>
                  </a:lnTo>
                  <a:lnTo>
                    <a:pt x="1869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4" name="Google Shape;7494;p26"/>
            <p:cNvSpPr/>
            <p:nvPr/>
          </p:nvSpPr>
          <p:spPr>
            <a:xfrm>
              <a:off x="5615175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869"/>
                  </a:lnTo>
                  <a:lnTo>
                    <a:pt x="401" y="2270"/>
                  </a:lnTo>
                  <a:lnTo>
                    <a:pt x="801" y="2537"/>
                  </a:lnTo>
                  <a:lnTo>
                    <a:pt x="1736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5" name="Google Shape;7495;p26"/>
            <p:cNvSpPr/>
            <p:nvPr/>
          </p:nvSpPr>
          <p:spPr>
            <a:xfrm>
              <a:off x="6075650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869"/>
                  </a:lnTo>
                  <a:lnTo>
                    <a:pt x="267" y="2270"/>
                  </a:lnTo>
                  <a:lnTo>
                    <a:pt x="668" y="2537"/>
                  </a:lnTo>
                  <a:lnTo>
                    <a:pt x="1736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6" name="Google Shape;7496;p26"/>
            <p:cNvSpPr/>
            <p:nvPr/>
          </p:nvSpPr>
          <p:spPr>
            <a:xfrm>
              <a:off x="6532800" y="302432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335" y="1"/>
                  </a:moveTo>
                  <a:lnTo>
                    <a:pt x="801" y="134"/>
                  </a:lnTo>
                  <a:lnTo>
                    <a:pt x="400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869"/>
                  </a:lnTo>
                  <a:lnTo>
                    <a:pt x="400" y="2270"/>
                  </a:lnTo>
                  <a:lnTo>
                    <a:pt x="801" y="2537"/>
                  </a:lnTo>
                  <a:lnTo>
                    <a:pt x="1735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7" name="Google Shape;7497;p26"/>
            <p:cNvSpPr/>
            <p:nvPr/>
          </p:nvSpPr>
          <p:spPr>
            <a:xfrm>
              <a:off x="1023775" y="3424750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667" y="0"/>
                  </a:moveTo>
                  <a:lnTo>
                    <a:pt x="400" y="267"/>
                  </a:lnTo>
                  <a:lnTo>
                    <a:pt x="0" y="667"/>
                  </a:lnTo>
                  <a:lnTo>
                    <a:pt x="0" y="1201"/>
                  </a:lnTo>
                  <a:lnTo>
                    <a:pt x="0" y="1735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5"/>
                  </a:lnTo>
                  <a:lnTo>
                    <a:pt x="2536" y="1201"/>
                  </a:lnTo>
                  <a:lnTo>
                    <a:pt x="2402" y="667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8" name="Google Shape;7498;p26"/>
            <p:cNvSpPr/>
            <p:nvPr/>
          </p:nvSpPr>
          <p:spPr>
            <a:xfrm>
              <a:off x="1480900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0"/>
                  </a:moveTo>
                  <a:lnTo>
                    <a:pt x="401" y="267"/>
                  </a:lnTo>
                  <a:lnTo>
                    <a:pt x="134" y="667"/>
                  </a:lnTo>
                  <a:lnTo>
                    <a:pt x="1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9" name="Google Shape;7499;p26"/>
            <p:cNvSpPr/>
            <p:nvPr/>
          </p:nvSpPr>
          <p:spPr>
            <a:xfrm>
              <a:off x="1941375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0"/>
                  </a:moveTo>
                  <a:lnTo>
                    <a:pt x="401" y="267"/>
                  </a:lnTo>
                  <a:lnTo>
                    <a:pt x="134" y="667"/>
                  </a:lnTo>
                  <a:lnTo>
                    <a:pt x="1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0" name="Google Shape;7500;p26"/>
            <p:cNvSpPr/>
            <p:nvPr/>
          </p:nvSpPr>
          <p:spPr>
            <a:xfrm>
              <a:off x="2401850" y="3424750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668" y="0"/>
                  </a:moveTo>
                  <a:lnTo>
                    <a:pt x="268" y="267"/>
                  </a:lnTo>
                  <a:lnTo>
                    <a:pt x="1" y="667"/>
                  </a:lnTo>
                  <a:lnTo>
                    <a:pt x="1" y="1201"/>
                  </a:lnTo>
                  <a:lnTo>
                    <a:pt x="1" y="1735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1" name="Google Shape;7501;p26"/>
            <p:cNvSpPr/>
            <p:nvPr/>
          </p:nvSpPr>
          <p:spPr>
            <a:xfrm>
              <a:off x="2859000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0"/>
                  </a:moveTo>
                  <a:lnTo>
                    <a:pt x="401" y="267"/>
                  </a:lnTo>
                  <a:lnTo>
                    <a:pt x="134" y="667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2" name="Google Shape;7502;p26"/>
            <p:cNvSpPr/>
            <p:nvPr/>
          </p:nvSpPr>
          <p:spPr>
            <a:xfrm>
              <a:off x="3319475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0"/>
                  </a:moveTo>
                  <a:lnTo>
                    <a:pt x="401" y="267"/>
                  </a:lnTo>
                  <a:lnTo>
                    <a:pt x="134" y="667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3" name="Google Shape;7503;p26"/>
            <p:cNvSpPr/>
            <p:nvPr/>
          </p:nvSpPr>
          <p:spPr>
            <a:xfrm>
              <a:off x="3779950" y="3424750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668" y="0"/>
                  </a:moveTo>
                  <a:lnTo>
                    <a:pt x="267" y="267"/>
                  </a:lnTo>
                  <a:lnTo>
                    <a:pt x="0" y="667"/>
                  </a:lnTo>
                  <a:lnTo>
                    <a:pt x="0" y="1201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4" name="Google Shape;7504;p26"/>
            <p:cNvSpPr/>
            <p:nvPr/>
          </p:nvSpPr>
          <p:spPr>
            <a:xfrm>
              <a:off x="4237075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2" y="0"/>
                  </a:moveTo>
                  <a:lnTo>
                    <a:pt x="401" y="267"/>
                  </a:lnTo>
                  <a:lnTo>
                    <a:pt x="134" y="667"/>
                  </a:lnTo>
                  <a:lnTo>
                    <a:pt x="1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5" name="Google Shape;7505;p26"/>
            <p:cNvSpPr/>
            <p:nvPr/>
          </p:nvSpPr>
          <p:spPr>
            <a:xfrm>
              <a:off x="4697550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2" y="0"/>
                  </a:moveTo>
                  <a:lnTo>
                    <a:pt x="401" y="267"/>
                  </a:lnTo>
                  <a:lnTo>
                    <a:pt x="134" y="667"/>
                  </a:lnTo>
                  <a:lnTo>
                    <a:pt x="1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6" name="Google Shape;7506;p26"/>
            <p:cNvSpPr/>
            <p:nvPr/>
          </p:nvSpPr>
          <p:spPr>
            <a:xfrm>
              <a:off x="5154700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0"/>
                  </a:moveTo>
                  <a:lnTo>
                    <a:pt x="401" y="267"/>
                  </a:lnTo>
                  <a:lnTo>
                    <a:pt x="134" y="667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5"/>
                  </a:lnTo>
                  <a:lnTo>
                    <a:pt x="2536" y="1201"/>
                  </a:lnTo>
                  <a:lnTo>
                    <a:pt x="2536" y="667"/>
                  </a:lnTo>
                  <a:lnTo>
                    <a:pt x="2269" y="267"/>
                  </a:lnTo>
                  <a:lnTo>
                    <a:pt x="18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7" name="Google Shape;7507;p26"/>
            <p:cNvSpPr/>
            <p:nvPr/>
          </p:nvSpPr>
          <p:spPr>
            <a:xfrm>
              <a:off x="5615175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0"/>
                  </a:moveTo>
                  <a:lnTo>
                    <a:pt x="401" y="267"/>
                  </a:lnTo>
                  <a:lnTo>
                    <a:pt x="134" y="667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8" name="Google Shape;7508;p26"/>
            <p:cNvSpPr/>
            <p:nvPr/>
          </p:nvSpPr>
          <p:spPr>
            <a:xfrm>
              <a:off x="6075650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668" y="0"/>
                  </a:moveTo>
                  <a:lnTo>
                    <a:pt x="267" y="267"/>
                  </a:lnTo>
                  <a:lnTo>
                    <a:pt x="0" y="667"/>
                  </a:lnTo>
                  <a:lnTo>
                    <a:pt x="0" y="1201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9" name="Google Shape;7509;p26"/>
            <p:cNvSpPr/>
            <p:nvPr/>
          </p:nvSpPr>
          <p:spPr>
            <a:xfrm>
              <a:off x="6532800" y="3424750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801" y="0"/>
                  </a:moveTo>
                  <a:lnTo>
                    <a:pt x="400" y="267"/>
                  </a:lnTo>
                  <a:lnTo>
                    <a:pt x="134" y="667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0" name="Google Shape;7510;p26"/>
            <p:cNvSpPr/>
            <p:nvPr/>
          </p:nvSpPr>
          <p:spPr>
            <a:xfrm>
              <a:off x="1023775" y="382182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201" y="0"/>
                  </a:moveTo>
                  <a:lnTo>
                    <a:pt x="667" y="134"/>
                  </a:lnTo>
                  <a:lnTo>
                    <a:pt x="400" y="401"/>
                  </a:lnTo>
                  <a:lnTo>
                    <a:pt x="0" y="801"/>
                  </a:lnTo>
                  <a:lnTo>
                    <a:pt x="0" y="1201"/>
                  </a:lnTo>
                  <a:lnTo>
                    <a:pt x="0" y="1735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5"/>
                  </a:lnTo>
                  <a:lnTo>
                    <a:pt x="2536" y="1201"/>
                  </a:lnTo>
                  <a:lnTo>
                    <a:pt x="2402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1" name="Google Shape;7511;p26"/>
            <p:cNvSpPr/>
            <p:nvPr/>
          </p:nvSpPr>
          <p:spPr>
            <a:xfrm>
              <a:off x="1480900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2" name="Google Shape;7512;p26"/>
            <p:cNvSpPr/>
            <p:nvPr/>
          </p:nvSpPr>
          <p:spPr>
            <a:xfrm>
              <a:off x="1941375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3" name="Google Shape;7513;p26"/>
            <p:cNvSpPr/>
            <p:nvPr/>
          </p:nvSpPr>
          <p:spPr>
            <a:xfrm>
              <a:off x="2401850" y="3821825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1202" y="0"/>
                  </a:moveTo>
                  <a:lnTo>
                    <a:pt x="668" y="134"/>
                  </a:lnTo>
                  <a:lnTo>
                    <a:pt x="268" y="401"/>
                  </a:lnTo>
                  <a:lnTo>
                    <a:pt x="1" y="801"/>
                  </a:lnTo>
                  <a:lnTo>
                    <a:pt x="1" y="1201"/>
                  </a:lnTo>
                  <a:lnTo>
                    <a:pt x="1" y="1735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4" name="Google Shape;7514;p26"/>
            <p:cNvSpPr/>
            <p:nvPr/>
          </p:nvSpPr>
          <p:spPr>
            <a:xfrm>
              <a:off x="2859000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5" name="Google Shape;7515;p26"/>
            <p:cNvSpPr/>
            <p:nvPr/>
          </p:nvSpPr>
          <p:spPr>
            <a:xfrm>
              <a:off x="3319475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1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6" name="Google Shape;7516;p26"/>
            <p:cNvSpPr/>
            <p:nvPr/>
          </p:nvSpPr>
          <p:spPr>
            <a:xfrm>
              <a:off x="3779950" y="3821825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1202" y="0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201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7" name="Google Shape;7517;p26"/>
            <p:cNvSpPr/>
            <p:nvPr/>
          </p:nvSpPr>
          <p:spPr>
            <a:xfrm>
              <a:off x="4237075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6" y="0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8" name="Google Shape;7518;p26"/>
            <p:cNvSpPr/>
            <p:nvPr/>
          </p:nvSpPr>
          <p:spPr>
            <a:xfrm>
              <a:off x="4697550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9" name="Google Shape;7519;p26"/>
            <p:cNvSpPr/>
            <p:nvPr/>
          </p:nvSpPr>
          <p:spPr>
            <a:xfrm>
              <a:off x="5154700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5"/>
                  </a:lnTo>
                  <a:lnTo>
                    <a:pt x="2536" y="1201"/>
                  </a:lnTo>
                  <a:lnTo>
                    <a:pt x="2536" y="801"/>
                  </a:lnTo>
                  <a:lnTo>
                    <a:pt x="2269" y="401"/>
                  </a:lnTo>
                  <a:lnTo>
                    <a:pt x="1869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0" name="Google Shape;7520;p26"/>
            <p:cNvSpPr/>
            <p:nvPr/>
          </p:nvSpPr>
          <p:spPr>
            <a:xfrm>
              <a:off x="5615175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1" name="Google Shape;7521;p26"/>
            <p:cNvSpPr/>
            <p:nvPr/>
          </p:nvSpPr>
          <p:spPr>
            <a:xfrm>
              <a:off x="6075650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201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2" name="Google Shape;7522;p26"/>
            <p:cNvSpPr/>
            <p:nvPr/>
          </p:nvSpPr>
          <p:spPr>
            <a:xfrm>
              <a:off x="6532800" y="382182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335" y="0"/>
                  </a:moveTo>
                  <a:lnTo>
                    <a:pt x="801" y="134"/>
                  </a:lnTo>
                  <a:lnTo>
                    <a:pt x="400" y="401"/>
                  </a:lnTo>
                  <a:lnTo>
                    <a:pt x="134" y="801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3" name="Google Shape;7523;p26"/>
            <p:cNvSpPr/>
            <p:nvPr/>
          </p:nvSpPr>
          <p:spPr>
            <a:xfrm>
              <a:off x="1023775" y="4218900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201" y="0"/>
                  </a:moveTo>
                  <a:lnTo>
                    <a:pt x="667" y="134"/>
                  </a:lnTo>
                  <a:lnTo>
                    <a:pt x="400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5"/>
                  </a:lnTo>
                  <a:lnTo>
                    <a:pt x="2536" y="1335"/>
                  </a:lnTo>
                  <a:lnTo>
                    <a:pt x="2402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4" name="Google Shape;7524;p26"/>
            <p:cNvSpPr/>
            <p:nvPr/>
          </p:nvSpPr>
          <p:spPr>
            <a:xfrm>
              <a:off x="1480900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5" name="Google Shape;7525;p26"/>
            <p:cNvSpPr/>
            <p:nvPr/>
          </p:nvSpPr>
          <p:spPr>
            <a:xfrm>
              <a:off x="1941375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6" name="Google Shape;7526;p26"/>
            <p:cNvSpPr/>
            <p:nvPr/>
          </p:nvSpPr>
          <p:spPr>
            <a:xfrm>
              <a:off x="2401850" y="4218900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1202" y="0"/>
                  </a:moveTo>
                  <a:lnTo>
                    <a:pt x="668" y="134"/>
                  </a:lnTo>
                  <a:lnTo>
                    <a:pt x="268" y="401"/>
                  </a:lnTo>
                  <a:lnTo>
                    <a:pt x="1" y="801"/>
                  </a:lnTo>
                  <a:lnTo>
                    <a:pt x="1" y="1335"/>
                  </a:lnTo>
                  <a:lnTo>
                    <a:pt x="1" y="1735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7" name="Google Shape;7527;p26"/>
            <p:cNvSpPr/>
            <p:nvPr/>
          </p:nvSpPr>
          <p:spPr>
            <a:xfrm>
              <a:off x="2859000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8" name="Google Shape;7528;p26"/>
            <p:cNvSpPr/>
            <p:nvPr/>
          </p:nvSpPr>
          <p:spPr>
            <a:xfrm>
              <a:off x="3319475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1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9" name="Google Shape;7529;p26"/>
            <p:cNvSpPr/>
            <p:nvPr/>
          </p:nvSpPr>
          <p:spPr>
            <a:xfrm>
              <a:off x="3779950" y="4218900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1202" y="0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0" name="Google Shape;7530;p26"/>
            <p:cNvSpPr/>
            <p:nvPr/>
          </p:nvSpPr>
          <p:spPr>
            <a:xfrm>
              <a:off x="4237075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6" y="0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1" name="Google Shape;7531;p26"/>
            <p:cNvSpPr/>
            <p:nvPr/>
          </p:nvSpPr>
          <p:spPr>
            <a:xfrm>
              <a:off x="4697550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2" name="Google Shape;7532;p26"/>
            <p:cNvSpPr/>
            <p:nvPr/>
          </p:nvSpPr>
          <p:spPr>
            <a:xfrm>
              <a:off x="5154700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5"/>
                  </a:lnTo>
                  <a:lnTo>
                    <a:pt x="2536" y="1335"/>
                  </a:lnTo>
                  <a:lnTo>
                    <a:pt x="2536" y="801"/>
                  </a:lnTo>
                  <a:lnTo>
                    <a:pt x="2269" y="401"/>
                  </a:lnTo>
                  <a:lnTo>
                    <a:pt x="1869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3" name="Google Shape;7533;p26"/>
            <p:cNvSpPr/>
            <p:nvPr/>
          </p:nvSpPr>
          <p:spPr>
            <a:xfrm>
              <a:off x="5615175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4" name="Google Shape;7534;p26"/>
            <p:cNvSpPr/>
            <p:nvPr/>
          </p:nvSpPr>
          <p:spPr>
            <a:xfrm>
              <a:off x="6075650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5" name="Google Shape;7535;p26"/>
            <p:cNvSpPr/>
            <p:nvPr/>
          </p:nvSpPr>
          <p:spPr>
            <a:xfrm>
              <a:off x="6532800" y="4218900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335" y="0"/>
                  </a:moveTo>
                  <a:lnTo>
                    <a:pt x="801" y="134"/>
                  </a:lnTo>
                  <a:lnTo>
                    <a:pt x="400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6" name="Google Shape;7536;p26"/>
            <p:cNvSpPr/>
            <p:nvPr/>
          </p:nvSpPr>
          <p:spPr>
            <a:xfrm>
              <a:off x="1023775" y="4619300"/>
              <a:ext cx="63400" cy="60100"/>
            </a:xfrm>
            <a:custGeom>
              <a:rect b="b" l="l" r="r" t="t"/>
              <a:pathLst>
                <a:path extrusionOk="0" h="2404" w="2536">
                  <a:moveTo>
                    <a:pt x="667" y="1"/>
                  </a:moveTo>
                  <a:lnTo>
                    <a:pt x="400" y="268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6"/>
                  </a:lnTo>
                  <a:lnTo>
                    <a:pt x="2536" y="1202"/>
                  </a:lnTo>
                  <a:lnTo>
                    <a:pt x="2402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7" name="Google Shape;7537;p26"/>
            <p:cNvSpPr/>
            <p:nvPr/>
          </p:nvSpPr>
          <p:spPr>
            <a:xfrm>
              <a:off x="1480900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8" name="Google Shape;7538;p26"/>
            <p:cNvSpPr/>
            <p:nvPr/>
          </p:nvSpPr>
          <p:spPr>
            <a:xfrm>
              <a:off x="1941375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9" name="Google Shape;7539;p26"/>
            <p:cNvSpPr/>
            <p:nvPr/>
          </p:nvSpPr>
          <p:spPr>
            <a:xfrm>
              <a:off x="2401850" y="4619300"/>
              <a:ext cx="60100" cy="60100"/>
            </a:xfrm>
            <a:custGeom>
              <a:rect b="b" l="l" r="r" t="t"/>
              <a:pathLst>
                <a:path extrusionOk="0" h="2404" w="2404">
                  <a:moveTo>
                    <a:pt x="668" y="1"/>
                  </a:moveTo>
                  <a:lnTo>
                    <a:pt x="268" y="268"/>
                  </a:lnTo>
                  <a:lnTo>
                    <a:pt x="1" y="668"/>
                  </a:lnTo>
                  <a:lnTo>
                    <a:pt x="1" y="1202"/>
                  </a:lnTo>
                  <a:lnTo>
                    <a:pt x="1" y="1736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0" name="Google Shape;7540;p26"/>
            <p:cNvSpPr/>
            <p:nvPr/>
          </p:nvSpPr>
          <p:spPr>
            <a:xfrm>
              <a:off x="2859000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1" name="Google Shape;7541;p26"/>
            <p:cNvSpPr/>
            <p:nvPr/>
          </p:nvSpPr>
          <p:spPr>
            <a:xfrm>
              <a:off x="3319475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2" name="Google Shape;7542;p26"/>
            <p:cNvSpPr/>
            <p:nvPr/>
          </p:nvSpPr>
          <p:spPr>
            <a:xfrm>
              <a:off x="3779950" y="4619300"/>
              <a:ext cx="60075" cy="60100"/>
            </a:xfrm>
            <a:custGeom>
              <a:rect b="b" l="l" r="r" t="t"/>
              <a:pathLst>
                <a:path extrusionOk="0" h="2404" w="2403">
                  <a:moveTo>
                    <a:pt x="668" y="1"/>
                  </a:moveTo>
                  <a:lnTo>
                    <a:pt x="267" y="268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3" name="Google Shape;7543;p26"/>
            <p:cNvSpPr/>
            <p:nvPr/>
          </p:nvSpPr>
          <p:spPr>
            <a:xfrm>
              <a:off x="4237075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802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4" name="Google Shape;7544;p26"/>
            <p:cNvSpPr/>
            <p:nvPr/>
          </p:nvSpPr>
          <p:spPr>
            <a:xfrm>
              <a:off x="4697550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802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5" name="Google Shape;7545;p26"/>
            <p:cNvSpPr/>
            <p:nvPr/>
          </p:nvSpPr>
          <p:spPr>
            <a:xfrm>
              <a:off x="5154700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6"/>
                  </a:lnTo>
                  <a:lnTo>
                    <a:pt x="2536" y="1202"/>
                  </a:lnTo>
                  <a:lnTo>
                    <a:pt x="2536" y="668"/>
                  </a:lnTo>
                  <a:lnTo>
                    <a:pt x="2269" y="268"/>
                  </a:lnTo>
                  <a:lnTo>
                    <a:pt x="18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6" name="Google Shape;7546;p26"/>
            <p:cNvSpPr/>
            <p:nvPr/>
          </p:nvSpPr>
          <p:spPr>
            <a:xfrm>
              <a:off x="5615175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7" name="Google Shape;7547;p26"/>
            <p:cNvSpPr/>
            <p:nvPr/>
          </p:nvSpPr>
          <p:spPr>
            <a:xfrm>
              <a:off x="6075650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668" y="1"/>
                  </a:moveTo>
                  <a:lnTo>
                    <a:pt x="267" y="268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8" name="Google Shape;7548;p26"/>
            <p:cNvSpPr/>
            <p:nvPr/>
          </p:nvSpPr>
          <p:spPr>
            <a:xfrm>
              <a:off x="6532800" y="4619300"/>
              <a:ext cx="63400" cy="60100"/>
            </a:xfrm>
            <a:custGeom>
              <a:rect b="b" l="l" r="r" t="t"/>
              <a:pathLst>
                <a:path extrusionOk="0" h="2404" w="2536">
                  <a:moveTo>
                    <a:pt x="801" y="1"/>
                  </a:moveTo>
                  <a:lnTo>
                    <a:pt x="400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9" name="Google Shape;7549;p26"/>
            <p:cNvSpPr/>
            <p:nvPr/>
          </p:nvSpPr>
          <p:spPr>
            <a:xfrm>
              <a:off x="1023775" y="501637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201" y="1"/>
                  </a:moveTo>
                  <a:lnTo>
                    <a:pt x="667" y="134"/>
                  </a:lnTo>
                  <a:lnTo>
                    <a:pt x="400" y="401"/>
                  </a:lnTo>
                  <a:lnTo>
                    <a:pt x="0" y="802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400" y="2137"/>
                  </a:lnTo>
                  <a:lnTo>
                    <a:pt x="667" y="2403"/>
                  </a:lnTo>
                  <a:lnTo>
                    <a:pt x="1201" y="2537"/>
                  </a:lnTo>
                  <a:lnTo>
                    <a:pt x="1735" y="2403"/>
                  </a:lnTo>
                  <a:lnTo>
                    <a:pt x="2136" y="2137"/>
                  </a:lnTo>
                  <a:lnTo>
                    <a:pt x="2402" y="1736"/>
                  </a:lnTo>
                  <a:lnTo>
                    <a:pt x="2536" y="1202"/>
                  </a:lnTo>
                  <a:lnTo>
                    <a:pt x="2402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0" name="Google Shape;7550;p26"/>
            <p:cNvSpPr/>
            <p:nvPr/>
          </p:nvSpPr>
          <p:spPr>
            <a:xfrm>
              <a:off x="1480900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7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6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1" name="Google Shape;7551;p26"/>
            <p:cNvSpPr/>
            <p:nvPr/>
          </p:nvSpPr>
          <p:spPr>
            <a:xfrm>
              <a:off x="1941375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7"/>
                  </a:lnTo>
                  <a:lnTo>
                    <a:pt x="801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2" name="Google Shape;7552;p26"/>
            <p:cNvSpPr/>
            <p:nvPr/>
          </p:nvSpPr>
          <p:spPr>
            <a:xfrm>
              <a:off x="2401850" y="5016375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1202" y="1"/>
                  </a:moveTo>
                  <a:lnTo>
                    <a:pt x="668" y="134"/>
                  </a:lnTo>
                  <a:lnTo>
                    <a:pt x="268" y="401"/>
                  </a:lnTo>
                  <a:lnTo>
                    <a:pt x="1" y="802"/>
                  </a:lnTo>
                  <a:lnTo>
                    <a:pt x="1" y="1202"/>
                  </a:lnTo>
                  <a:lnTo>
                    <a:pt x="1" y="1736"/>
                  </a:lnTo>
                  <a:lnTo>
                    <a:pt x="268" y="2137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3" name="Google Shape;7553;p26"/>
            <p:cNvSpPr/>
            <p:nvPr/>
          </p:nvSpPr>
          <p:spPr>
            <a:xfrm>
              <a:off x="2859000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7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5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4" name="Google Shape;7554;p26"/>
            <p:cNvSpPr/>
            <p:nvPr/>
          </p:nvSpPr>
          <p:spPr>
            <a:xfrm>
              <a:off x="3319475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1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7"/>
                  </a:lnTo>
                  <a:lnTo>
                    <a:pt x="801" y="2403"/>
                  </a:lnTo>
                  <a:lnTo>
                    <a:pt x="1201" y="2537"/>
                  </a:lnTo>
                  <a:lnTo>
                    <a:pt x="1735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5" name="Google Shape;7555;p26"/>
            <p:cNvSpPr/>
            <p:nvPr/>
          </p:nvSpPr>
          <p:spPr>
            <a:xfrm>
              <a:off x="3779950" y="5016375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1202" y="1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2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7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5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6" name="Google Shape;7556;p26"/>
            <p:cNvSpPr/>
            <p:nvPr/>
          </p:nvSpPr>
          <p:spPr>
            <a:xfrm>
              <a:off x="4237075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6" y="1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7"/>
                  </a:lnTo>
                  <a:lnTo>
                    <a:pt x="802" y="2403"/>
                  </a:lnTo>
                  <a:lnTo>
                    <a:pt x="1336" y="2537"/>
                  </a:lnTo>
                  <a:lnTo>
                    <a:pt x="1736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7" name="Google Shape;7557;p26"/>
            <p:cNvSpPr/>
            <p:nvPr/>
          </p:nvSpPr>
          <p:spPr>
            <a:xfrm>
              <a:off x="4697550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7"/>
                  </a:lnTo>
                  <a:lnTo>
                    <a:pt x="802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8" name="Google Shape;7558;p26"/>
            <p:cNvSpPr/>
            <p:nvPr/>
          </p:nvSpPr>
          <p:spPr>
            <a:xfrm>
              <a:off x="5154700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7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869" y="2403"/>
                  </a:lnTo>
                  <a:lnTo>
                    <a:pt x="2269" y="2137"/>
                  </a:lnTo>
                  <a:lnTo>
                    <a:pt x="2536" y="1736"/>
                  </a:lnTo>
                  <a:lnTo>
                    <a:pt x="2536" y="1202"/>
                  </a:lnTo>
                  <a:lnTo>
                    <a:pt x="2536" y="802"/>
                  </a:lnTo>
                  <a:lnTo>
                    <a:pt x="2269" y="401"/>
                  </a:lnTo>
                  <a:lnTo>
                    <a:pt x="1869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9" name="Google Shape;7559;p26"/>
            <p:cNvSpPr/>
            <p:nvPr/>
          </p:nvSpPr>
          <p:spPr>
            <a:xfrm>
              <a:off x="5615175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7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6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0" name="Google Shape;7560;p26"/>
            <p:cNvSpPr/>
            <p:nvPr/>
          </p:nvSpPr>
          <p:spPr>
            <a:xfrm>
              <a:off x="6075650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2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7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1" name="Google Shape;7561;p26"/>
            <p:cNvSpPr/>
            <p:nvPr/>
          </p:nvSpPr>
          <p:spPr>
            <a:xfrm>
              <a:off x="6532800" y="501637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335" y="1"/>
                  </a:moveTo>
                  <a:lnTo>
                    <a:pt x="801" y="134"/>
                  </a:lnTo>
                  <a:lnTo>
                    <a:pt x="400" y="401"/>
                  </a:lnTo>
                  <a:lnTo>
                    <a:pt x="134" y="802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0" y="2137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5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2" name="Google Shape;7562;p26"/>
            <p:cNvSpPr/>
            <p:nvPr/>
          </p:nvSpPr>
          <p:spPr>
            <a:xfrm>
              <a:off x="1023775" y="5413475"/>
              <a:ext cx="63400" cy="63400"/>
            </a:xfrm>
            <a:custGeom>
              <a:rect b="b" l="l" r="r" t="t"/>
              <a:pathLst>
                <a:path extrusionOk="0" h="2536" w="2536">
                  <a:moveTo>
                    <a:pt x="1201" y="0"/>
                  </a:moveTo>
                  <a:lnTo>
                    <a:pt x="667" y="134"/>
                  </a:lnTo>
                  <a:lnTo>
                    <a:pt x="400" y="400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5"/>
                  </a:lnTo>
                  <a:lnTo>
                    <a:pt x="2536" y="1335"/>
                  </a:lnTo>
                  <a:lnTo>
                    <a:pt x="2402" y="801"/>
                  </a:lnTo>
                  <a:lnTo>
                    <a:pt x="2136" y="400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3" name="Google Shape;7563;p26"/>
            <p:cNvSpPr/>
            <p:nvPr/>
          </p:nvSpPr>
          <p:spPr>
            <a:xfrm>
              <a:off x="1480900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5" y="0"/>
                  </a:moveTo>
                  <a:lnTo>
                    <a:pt x="801" y="134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4" name="Google Shape;7564;p26"/>
            <p:cNvSpPr/>
            <p:nvPr/>
          </p:nvSpPr>
          <p:spPr>
            <a:xfrm>
              <a:off x="1941375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202" y="0"/>
                  </a:moveTo>
                  <a:lnTo>
                    <a:pt x="801" y="134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5" name="Google Shape;7565;p26"/>
            <p:cNvSpPr/>
            <p:nvPr/>
          </p:nvSpPr>
          <p:spPr>
            <a:xfrm>
              <a:off x="2401850" y="5413475"/>
              <a:ext cx="60100" cy="63400"/>
            </a:xfrm>
            <a:custGeom>
              <a:rect b="b" l="l" r="r" t="t"/>
              <a:pathLst>
                <a:path extrusionOk="0" h="2536" w="2404">
                  <a:moveTo>
                    <a:pt x="1202" y="0"/>
                  </a:moveTo>
                  <a:lnTo>
                    <a:pt x="668" y="134"/>
                  </a:lnTo>
                  <a:lnTo>
                    <a:pt x="268" y="400"/>
                  </a:lnTo>
                  <a:lnTo>
                    <a:pt x="1" y="801"/>
                  </a:lnTo>
                  <a:lnTo>
                    <a:pt x="1" y="1335"/>
                  </a:lnTo>
                  <a:lnTo>
                    <a:pt x="1" y="1735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6" name="Google Shape;7566;p26"/>
            <p:cNvSpPr/>
            <p:nvPr/>
          </p:nvSpPr>
          <p:spPr>
            <a:xfrm>
              <a:off x="2859000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5" y="0"/>
                  </a:moveTo>
                  <a:lnTo>
                    <a:pt x="801" y="134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7" name="Google Shape;7567;p26"/>
            <p:cNvSpPr/>
            <p:nvPr/>
          </p:nvSpPr>
          <p:spPr>
            <a:xfrm>
              <a:off x="3319475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201" y="0"/>
                  </a:moveTo>
                  <a:lnTo>
                    <a:pt x="801" y="134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8" name="Google Shape;7568;p26"/>
            <p:cNvSpPr/>
            <p:nvPr/>
          </p:nvSpPr>
          <p:spPr>
            <a:xfrm>
              <a:off x="3779950" y="5413475"/>
              <a:ext cx="60075" cy="63400"/>
            </a:xfrm>
            <a:custGeom>
              <a:rect b="b" l="l" r="r" t="t"/>
              <a:pathLst>
                <a:path extrusionOk="0" h="2536" w="2403">
                  <a:moveTo>
                    <a:pt x="1202" y="0"/>
                  </a:moveTo>
                  <a:lnTo>
                    <a:pt x="668" y="134"/>
                  </a:lnTo>
                  <a:lnTo>
                    <a:pt x="267" y="400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5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9" name="Google Shape;7569;p26"/>
            <p:cNvSpPr/>
            <p:nvPr/>
          </p:nvSpPr>
          <p:spPr>
            <a:xfrm>
              <a:off x="4237075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6" y="0"/>
                  </a:moveTo>
                  <a:lnTo>
                    <a:pt x="802" y="134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4"/>
                  </a:lnTo>
                  <a:lnTo>
                    <a:pt x="13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0" name="Google Shape;7570;p26"/>
            <p:cNvSpPr/>
            <p:nvPr/>
          </p:nvSpPr>
          <p:spPr>
            <a:xfrm>
              <a:off x="4697550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202" y="0"/>
                  </a:moveTo>
                  <a:lnTo>
                    <a:pt x="802" y="134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1" name="Google Shape;7571;p26"/>
            <p:cNvSpPr/>
            <p:nvPr/>
          </p:nvSpPr>
          <p:spPr>
            <a:xfrm>
              <a:off x="5154700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5" y="0"/>
                  </a:moveTo>
                  <a:lnTo>
                    <a:pt x="801" y="134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5"/>
                  </a:lnTo>
                  <a:lnTo>
                    <a:pt x="2536" y="1335"/>
                  </a:lnTo>
                  <a:lnTo>
                    <a:pt x="2536" y="801"/>
                  </a:lnTo>
                  <a:lnTo>
                    <a:pt x="2269" y="400"/>
                  </a:lnTo>
                  <a:lnTo>
                    <a:pt x="1869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2" name="Google Shape;7572;p26"/>
            <p:cNvSpPr/>
            <p:nvPr/>
          </p:nvSpPr>
          <p:spPr>
            <a:xfrm>
              <a:off x="5615175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5" y="0"/>
                  </a:moveTo>
                  <a:lnTo>
                    <a:pt x="801" y="134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3" name="Google Shape;7573;p26"/>
            <p:cNvSpPr/>
            <p:nvPr/>
          </p:nvSpPr>
          <p:spPr>
            <a:xfrm>
              <a:off x="6075650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202" y="0"/>
                  </a:moveTo>
                  <a:lnTo>
                    <a:pt x="668" y="134"/>
                  </a:lnTo>
                  <a:lnTo>
                    <a:pt x="267" y="400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4" name="Google Shape;7574;p26"/>
            <p:cNvSpPr/>
            <p:nvPr/>
          </p:nvSpPr>
          <p:spPr>
            <a:xfrm>
              <a:off x="6532800" y="5413475"/>
              <a:ext cx="63400" cy="63400"/>
            </a:xfrm>
            <a:custGeom>
              <a:rect b="b" l="l" r="r" t="t"/>
              <a:pathLst>
                <a:path extrusionOk="0" h="2536" w="2536">
                  <a:moveTo>
                    <a:pt x="1335" y="0"/>
                  </a:moveTo>
                  <a:lnTo>
                    <a:pt x="801" y="134"/>
                  </a:lnTo>
                  <a:lnTo>
                    <a:pt x="400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575" name="Google Shape;7575;p26"/>
          <p:cNvSpPr/>
          <p:nvPr/>
        </p:nvSpPr>
        <p:spPr>
          <a:xfrm rot="5400000">
            <a:off x="619550" y="2157775"/>
            <a:ext cx="939600" cy="59070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76" name="Google Shape;7576;p26"/>
          <p:cNvSpPr/>
          <p:nvPr/>
        </p:nvSpPr>
        <p:spPr>
          <a:xfrm rot="5400000">
            <a:off x="9581425" y="-2978275"/>
            <a:ext cx="939600" cy="59070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577" name="Google Shape;7577;p26"/>
          <p:cNvGrpSpPr/>
          <p:nvPr/>
        </p:nvGrpSpPr>
        <p:grpSpPr>
          <a:xfrm>
            <a:off x="-1490051" y="-177809"/>
            <a:ext cx="1934189" cy="1818370"/>
            <a:chOff x="1023775" y="238125"/>
            <a:chExt cx="5572425" cy="5238750"/>
          </a:xfrm>
        </p:grpSpPr>
        <p:sp>
          <p:nvSpPr>
            <p:cNvPr id="7578" name="Google Shape;7578;p26"/>
            <p:cNvSpPr/>
            <p:nvPr/>
          </p:nvSpPr>
          <p:spPr>
            <a:xfrm>
              <a:off x="1023775" y="238125"/>
              <a:ext cx="63400" cy="63400"/>
            </a:xfrm>
            <a:custGeom>
              <a:rect b="b" l="l" r="r" t="t"/>
              <a:pathLst>
                <a:path extrusionOk="0" h="2536" w="2536">
                  <a:moveTo>
                    <a:pt x="1201" y="0"/>
                  </a:moveTo>
                  <a:lnTo>
                    <a:pt x="667" y="133"/>
                  </a:lnTo>
                  <a:lnTo>
                    <a:pt x="400" y="400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400" y="2136"/>
                  </a:lnTo>
                  <a:lnTo>
                    <a:pt x="667" y="2402"/>
                  </a:lnTo>
                  <a:lnTo>
                    <a:pt x="1201" y="2536"/>
                  </a:lnTo>
                  <a:lnTo>
                    <a:pt x="1735" y="2402"/>
                  </a:lnTo>
                  <a:lnTo>
                    <a:pt x="2136" y="2136"/>
                  </a:lnTo>
                  <a:lnTo>
                    <a:pt x="2402" y="1735"/>
                  </a:lnTo>
                  <a:lnTo>
                    <a:pt x="2536" y="1335"/>
                  </a:lnTo>
                  <a:lnTo>
                    <a:pt x="2402" y="801"/>
                  </a:lnTo>
                  <a:lnTo>
                    <a:pt x="2136" y="400"/>
                  </a:lnTo>
                  <a:lnTo>
                    <a:pt x="1735" y="133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9" name="Google Shape;7579;p26"/>
            <p:cNvSpPr/>
            <p:nvPr/>
          </p:nvSpPr>
          <p:spPr>
            <a:xfrm>
              <a:off x="1480900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5" y="0"/>
                  </a:moveTo>
                  <a:lnTo>
                    <a:pt x="801" y="133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2"/>
                  </a:lnTo>
                  <a:lnTo>
                    <a:pt x="1335" y="2536"/>
                  </a:lnTo>
                  <a:lnTo>
                    <a:pt x="1736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3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0" name="Google Shape;7580;p26"/>
            <p:cNvSpPr/>
            <p:nvPr/>
          </p:nvSpPr>
          <p:spPr>
            <a:xfrm>
              <a:off x="1941375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202" y="0"/>
                  </a:moveTo>
                  <a:lnTo>
                    <a:pt x="801" y="133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2"/>
                  </a:lnTo>
                  <a:lnTo>
                    <a:pt x="1202" y="2536"/>
                  </a:lnTo>
                  <a:lnTo>
                    <a:pt x="1736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3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1" name="Google Shape;7581;p26"/>
            <p:cNvSpPr/>
            <p:nvPr/>
          </p:nvSpPr>
          <p:spPr>
            <a:xfrm>
              <a:off x="2401850" y="238125"/>
              <a:ext cx="60100" cy="63400"/>
            </a:xfrm>
            <a:custGeom>
              <a:rect b="b" l="l" r="r" t="t"/>
              <a:pathLst>
                <a:path extrusionOk="0" h="2536" w="2404">
                  <a:moveTo>
                    <a:pt x="1202" y="0"/>
                  </a:moveTo>
                  <a:lnTo>
                    <a:pt x="668" y="133"/>
                  </a:lnTo>
                  <a:lnTo>
                    <a:pt x="268" y="400"/>
                  </a:lnTo>
                  <a:lnTo>
                    <a:pt x="1" y="801"/>
                  </a:lnTo>
                  <a:lnTo>
                    <a:pt x="1" y="1335"/>
                  </a:lnTo>
                  <a:lnTo>
                    <a:pt x="1" y="1735"/>
                  </a:lnTo>
                  <a:lnTo>
                    <a:pt x="268" y="2136"/>
                  </a:lnTo>
                  <a:lnTo>
                    <a:pt x="668" y="2402"/>
                  </a:lnTo>
                  <a:lnTo>
                    <a:pt x="1202" y="2536"/>
                  </a:lnTo>
                  <a:lnTo>
                    <a:pt x="1736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3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2" name="Google Shape;7582;p26"/>
            <p:cNvSpPr/>
            <p:nvPr/>
          </p:nvSpPr>
          <p:spPr>
            <a:xfrm>
              <a:off x="2859000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5" y="0"/>
                  </a:moveTo>
                  <a:lnTo>
                    <a:pt x="801" y="133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2"/>
                  </a:lnTo>
                  <a:lnTo>
                    <a:pt x="1335" y="2536"/>
                  </a:lnTo>
                  <a:lnTo>
                    <a:pt x="1735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5" y="133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3" name="Google Shape;7583;p26"/>
            <p:cNvSpPr/>
            <p:nvPr/>
          </p:nvSpPr>
          <p:spPr>
            <a:xfrm>
              <a:off x="3319475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201" y="0"/>
                  </a:moveTo>
                  <a:lnTo>
                    <a:pt x="801" y="133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2"/>
                  </a:lnTo>
                  <a:lnTo>
                    <a:pt x="1201" y="2536"/>
                  </a:lnTo>
                  <a:lnTo>
                    <a:pt x="1735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5" y="133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4" name="Google Shape;7584;p26"/>
            <p:cNvSpPr/>
            <p:nvPr/>
          </p:nvSpPr>
          <p:spPr>
            <a:xfrm>
              <a:off x="3779950" y="238125"/>
              <a:ext cx="60075" cy="63400"/>
            </a:xfrm>
            <a:custGeom>
              <a:rect b="b" l="l" r="r" t="t"/>
              <a:pathLst>
                <a:path extrusionOk="0" h="2536" w="2403">
                  <a:moveTo>
                    <a:pt x="1202" y="0"/>
                  </a:moveTo>
                  <a:lnTo>
                    <a:pt x="668" y="133"/>
                  </a:lnTo>
                  <a:lnTo>
                    <a:pt x="267" y="400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2"/>
                  </a:lnTo>
                  <a:lnTo>
                    <a:pt x="1202" y="2536"/>
                  </a:lnTo>
                  <a:lnTo>
                    <a:pt x="1735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5" y="133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5" name="Google Shape;7585;p26"/>
            <p:cNvSpPr/>
            <p:nvPr/>
          </p:nvSpPr>
          <p:spPr>
            <a:xfrm>
              <a:off x="4237075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6" y="0"/>
                  </a:moveTo>
                  <a:lnTo>
                    <a:pt x="802" y="133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2"/>
                  </a:lnTo>
                  <a:lnTo>
                    <a:pt x="1336" y="2536"/>
                  </a:lnTo>
                  <a:lnTo>
                    <a:pt x="1736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3"/>
                  </a:lnTo>
                  <a:lnTo>
                    <a:pt x="13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6" name="Google Shape;7586;p26"/>
            <p:cNvSpPr/>
            <p:nvPr/>
          </p:nvSpPr>
          <p:spPr>
            <a:xfrm>
              <a:off x="4697550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202" y="0"/>
                  </a:moveTo>
                  <a:lnTo>
                    <a:pt x="802" y="133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2"/>
                  </a:lnTo>
                  <a:lnTo>
                    <a:pt x="1202" y="2536"/>
                  </a:lnTo>
                  <a:lnTo>
                    <a:pt x="1736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3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7" name="Google Shape;7587;p26"/>
            <p:cNvSpPr/>
            <p:nvPr/>
          </p:nvSpPr>
          <p:spPr>
            <a:xfrm>
              <a:off x="5154700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5" y="0"/>
                  </a:moveTo>
                  <a:lnTo>
                    <a:pt x="801" y="133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2"/>
                  </a:lnTo>
                  <a:lnTo>
                    <a:pt x="1335" y="2536"/>
                  </a:lnTo>
                  <a:lnTo>
                    <a:pt x="1869" y="2402"/>
                  </a:lnTo>
                  <a:lnTo>
                    <a:pt x="2269" y="2136"/>
                  </a:lnTo>
                  <a:lnTo>
                    <a:pt x="2536" y="1735"/>
                  </a:lnTo>
                  <a:lnTo>
                    <a:pt x="2536" y="1335"/>
                  </a:lnTo>
                  <a:lnTo>
                    <a:pt x="2536" y="801"/>
                  </a:lnTo>
                  <a:lnTo>
                    <a:pt x="2269" y="400"/>
                  </a:lnTo>
                  <a:lnTo>
                    <a:pt x="1869" y="133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8" name="Google Shape;7588;p26"/>
            <p:cNvSpPr/>
            <p:nvPr/>
          </p:nvSpPr>
          <p:spPr>
            <a:xfrm>
              <a:off x="5615175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5" y="0"/>
                  </a:moveTo>
                  <a:lnTo>
                    <a:pt x="801" y="133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2"/>
                  </a:lnTo>
                  <a:lnTo>
                    <a:pt x="1335" y="2536"/>
                  </a:lnTo>
                  <a:lnTo>
                    <a:pt x="1736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3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9" name="Google Shape;7589;p26"/>
            <p:cNvSpPr/>
            <p:nvPr/>
          </p:nvSpPr>
          <p:spPr>
            <a:xfrm>
              <a:off x="6075650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202" y="0"/>
                  </a:moveTo>
                  <a:lnTo>
                    <a:pt x="668" y="133"/>
                  </a:lnTo>
                  <a:lnTo>
                    <a:pt x="267" y="400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2"/>
                  </a:lnTo>
                  <a:lnTo>
                    <a:pt x="1202" y="2536"/>
                  </a:lnTo>
                  <a:lnTo>
                    <a:pt x="1736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3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0" name="Google Shape;7590;p26"/>
            <p:cNvSpPr/>
            <p:nvPr/>
          </p:nvSpPr>
          <p:spPr>
            <a:xfrm>
              <a:off x="6532800" y="238125"/>
              <a:ext cx="63400" cy="63400"/>
            </a:xfrm>
            <a:custGeom>
              <a:rect b="b" l="l" r="r" t="t"/>
              <a:pathLst>
                <a:path extrusionOk="0" h="2536" w="2536">
                  <a:moveTo>
                    <a:pt x="1335" y="0"/>
                  </a:moveTo>
                  <a:lnTo>
                    <a:pt x="801" y="133"/>
                  </a:lnTo>
                  <a:lnTo>
                    <a:pt x="400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0" y="2136"/>
                  </a:lnTo>
                  <a:lnTo>
                    <a:pt x="801" y="2402"/>
                  </a:lnTo>
                  <a:lnTo>
                    <a:pt x="1335" y="2536"/>
                  </a:lnTo>
                  <a:lnTo>
                    <a:pt x="1735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5" y="133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1" name="Google Shape;7591;p26"/>
            <p:cNvSpPr/>
            <p:nvPr/>
          </p:nvSpPr>
          <p:spPr>
            <a:xfrm>
              <a:off x="1023775" y="63852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667" y="1"/>
                  </a:moveTo>
                  <a:lnTo>
                    <a:pt x="400" y="268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6"/>
                  </a:lnTo>
                  <a:lnTo>
                    <a:pt x="2536" y="1202"/>
                  </a:lnTo>
                  <a:lnTo>
                    <a:pt x="2402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2" name="Google Shape;7592;p26"/>
            <p:cNvSpPr/>
            <p:nvPr/>
          </p:nvSpPr>
          <p:spPr>
            <a:xfrm>
              <a:off x="1480900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3" name="Google Shape;7593;p26"/>
            <p:cNvSpPr/>
            <p:nvPr/>
          </p:nvSpPr>
          <p:spPr>
            <a:xfrm>
              <a:off x="1941375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4" name="Google Shape;7594;p26"/>
            <p:cNvSpPr/>
            <p:nvPr/>
          </p:nvSpPr>
          <p:spPr>
            <a:xfrm>
              <a:off x="2401850" y="638525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668" y="1"/>
                  </a:moveTo>
                  <a:lnTo>
                    <a:pt x="268" y="268"/>
                  </a:lnTo>
                  <a:lnTo>
                    <a:pt x="1" y="668"/>
                  </a:lnTo>
                  <a:lnTo>
                    <a:pt x="1" y="1202"/>
                  </a:lnTo>
                  <a:lnTo>
                    <a:pt x="1" y="1736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5" name="Google Shape;7595;p26"/>
            <p:cNvSpPr/>
            <p:nvPr/>
          </p:nvSpPr>
          <p:spPr>
            <a:xfrm>
              <a:off x="2859000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6" name="Google Shape;7596;p26"/>
            <p:cNvSpPr/>
            <p:nvPr/>
          </p:nvSpPr>
          <p:spPr>
            <a:xfrm>
              <a:off x="3319475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7" name="Google Shape;7597;p26"/>
            <p:cNvSpPr/>
            <p:nvPr/>
          </p:nvSpPr>
          <p:spPr>
            <a:xfrm>
              <a:off x="3779950" y="638525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668" y="1"/>
                  </a:moveTo>
                  <a:lnTo>
                    <a:pt x="267" y="268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8" name="Google Shape;7598;p26"/>
            <p:cNvSpPr/>
            <p:nvPr/>
          </p:nvSpPr>
          <p:spPr>
            <a:xfrm>
              <a:off x="4237075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2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9" name="Google Shape;7599;p26"/>
            <p:cNvSpPr/>
            <p:nvPr/>
          </p:nvSpPr>
          <p:spPr>
            <a:xfrm>
              <a:off x="4697550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2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0" name="Google Shape;7600;p26"/>
            <p:cNvSpPr/>
            <p:nvPr/>
          </p:nvSpPr>
          <p:spPr>
            <a:xfrm>
              <a:off x="5154700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6"/>
                  </a:lnTo>
                  <a:lnTo>
                    <a:pt x="2536" y="1202"/>
                  </a:lnTo>
                  <a:lnTo>
                    <a:pt x="2536" y="668"/>
                  </a:lnTo>
                  <a:lnTo>
                    <a:pt x="2269" y="268"/>
                  </a:lnTo>
                  <a:lnTo>
                    <a:pt x="18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1" name="Google Shape;7601;p26"/>
            <p:cNvSpPr/>
            <p:nvPr/>
          </p:nvSpPr>
          <p:spPr>
            <a:xfrm>
              <a:off x="5615175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2" name="Google Shape;7602;p26"/>
            <p:cNvSpPr/>
            <p:nvPr/>
          </p:nvSpPr>
          <p:spPr>
            <a:xfrm>
              <a:off x="6075650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668" y="1"/>
                  </a:moveTo>
                  <a:lnTo>
                    <a:pt x="267" y="268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3" name="Google Shape;7603;p26"/>
            <p:cNvSpPr/>
            <p:nvPr/>
          </p:nvSpPr>
          <p:spPr>
            <a:xfrm>
              <a:off x="6532800" y="63852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801" y="1"/>
                  </a:moveTo>
                  <a:lnTo>
                    <a:pt x="400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4" name="Google Shape;7604;p26"/>
            <p:cNvSpPr/>
            <p:nvPr/>
          </p:nvSpPr>
          <p:spPr>
            <a:xfrm>
              <a:off x="1023775" y="1035600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201" y="1"/>
                  </a:moveTo>
                  <a:lnTo>
                    <a:pt x="667" y="134"/>
                  </a:lnTo>
                  <a:lnTo>
                    <a:pt x="400" y="401"/>
                  </a:lnTo>
                  <a:lnTo>
                    <a:pt x="0" y="801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6"/>
                  </a:lnTo>
                  <a:lnTo>
                    <a:pt x="2536" y="1202"/>
                  </a:lnTo>
                  <a:lnTo>
                    <a:pt x="2402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5" name="Google Shape;7605;p26"/>
            <p:cNvSpPr/>
            <p:nvPr/>
          </p:nvSpPr>
          <p:spPr>
            <a:xfrm>
              <a:off x="1480900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6" name="Google Shape;7606;p26"/>
            <p:cNvSpPr/>
            <p:nvPr/>
          </p:nvSpPr>
          <p:spPr>
            <a:xfrm>
              <a:off x="1941375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7" name="Google Shape;7607;p26"/>
            <p:cNvSpPr/>
            <p:nvPr/>
          </p:nvSpPr>
          <p:spPr>
            <a:xfrm>
              <a:off x="2401850" y="1035600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1202" y="1"/>
                  </a:moveTo>
                  <a:lnTo>
                    <a:pt x="668" y="134"/>
                  </a:lnTo>
                  <a:lnTo>
                    <a:pt x="268" y="401"/>
                  </a:lnTo>
                  <a:lnTo>
                    <a:pt x="1" y="801"/>
                  </a:lnTo>
                  <a:lnTo>
                    <a:pt x="1" y="1202"/>
                  </a:lnTo>
                  <a:lnTo>
                    <a:pt x="1" y="1736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8" name="Google Shape;7608;p26"/>
            <p:cNvSpPr/>
            <p:nvPr/>
          </p:nvSpPr>
          <p:spPr>
            <a:xfrm>
              <a:off x="2859000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9" name="Google Shape;7609;p26"/>
            <p:cNvSpPr/>
            <p:nvPr/>
          </p:nvSpPr>
          <p:spPr>
            <a:xfrm>
              <a:off x="3319475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1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0" name="Google Shape;7610;p26"/>
            <p:cNvSpPr/>
            <p:nvPr/>
          </p:nvSpPr>
          <p:spPr>
            <a:xfrm>
              <a:off x="3779950" y="1035600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1202" y="1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1" name="Google Shape;7611;p26"/>
            <p:cNvSpPr/>
            <p:nvPr/>
          </p:nvSpPr>
          <p:spPr>
            <a:xfrm>
              <a:off x="4237075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6" y="1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2" name="Google Shape;7612;p26"/>
            <p:cNvSpPr/>
            <p:nvPr/>
          </p:nvSpPr>
          <p:spPr>
            <a:xfrm>
              <a:off x="4697550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3" name="Google Shape;7613;p26"/>
            <p:cNvSpPr/>
            <p:nvPr/>
          </p:nvSpPr>
          <p:spPr>
            <a:xfrm>
              <a:off x="5154700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6"/>
                  </a:lnTo>
                  <a:lnTo>
                    <a:pt x="2536" y="1202"/>
                  </a:lnTo>
                  <a:lnTo>
                    <a:pt x="2536" y="801"/>
                  </a:lnTo>
                  <a:lnTo>
                    <a:pt x="2269" y="401"/>
                  </a:lnTo>
                  <a:lnTo>
                    <a:pt x="1869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4" name="Google Shape;7614;p26"/>
            <p:cNvSpPr/>
            <p:nvPr/>
          </p:nvSpPr>
          <p:spPr>
            <a:xfrm>
              <a:off x="5615175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5" name="Google Shape;7615;p26"/>
            <p:cNvSpPr/>
            <p:nvPr/>
          </p:nvSpPr>
          <p:spPr>
            <a:xfrm>
              <a:off x="6075650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6" name="Google Shape;7616;p26"/>
            <p:cNvSpPr/>
            <p:nvPr/>
          </p:nvSpPr>
          <p:spPr>
            <a:xfrm>
              <a:off x="6532800" y="1035600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335" y="1"/>
                  </a:moveTo>
                  <a:lnTo>
                    <a:pt x="801" y="134"/>
                  </a:lnTo>
                  <a:lnTo>
                    <a:pt x="400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7" name="Google Shape;7617;p26"/>
            <p:cNvSpPr/>
            <p:nvPr/>
          </p:nvSpPr>
          <p:spPr>
            <a:xfrm>
              <a:off x="1023775" y="143267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201" y="1"/>
                  </a:moveTo>
                  <a:lnTo>
                    <a:pt x="667" y="134"/>
                  </a:lnTo>
                  <a:lnTo>
                    <a:pt x="400" y="401"/>
                  </a:lnTo>
                  <a:lnTo>
                    <a:pt x="0" y="802"/>
                  </a:lnTo>
                  <a:lnTo>
                    <a:pt x="0" y="1335"/>
                  </a:lnTo>
                  <a:lnTo>
                    <a:pt x="0" y="1736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6"/>
                  </a:lnTo>
                  <a:lnTo>
                    <a:pt x="2536" y="1335"/>
                  </a:lnTo>
                  <a:lnTo>
                    <a:pt x="2402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8" name="Google Shape;7618;p26"/>
            <p:cNvSpPr/>
            <p:nvPr/>
          </p:nvSpPr>
          <p:spPr>
            <a:xfrm>
              <a:off x="1480900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1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9" name="Google Shape;7619;p26"/>
            <p:cNvSpPr/>
            <p:nvPr/>
          </p:nvSpPr>
          <p:spPr>
            <a:xfrm>
              <a:off x="1941375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1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0" name="Google Shape;7620;p26"/>
            <p:cNvSpPr/>
            <p:nvPr/>
          </p:nvSpPr>
          <p:spPr>
            <a:xfrm>
              <a:off x="2401850" y="1432675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1202" y="1"/>
                  </a:moveTo>
                  <a:lnTo>
                    <a:pt x="668" y="134"/>
                  </a:lnTo>
                  <a:lnTo>
                    <a:pt x="268" y="401"/>
                  </a:lnTo>
                  <a:lnTo>
                    <a:pt x="1" y="802"/>
                  </a:lnTo>
                  <a:lnTo>
                    <a:pt x="1" y="1335"/>
                  </a:lnTo>
                  <a:lnTo>
                    <a:pt x="1" y="1736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1" name="Google Shape;7621;p26"/>
            <p:cNvSpPr/>
            <p:nvPr/>
          </p:nvSpPr>
          <p:spPr>
            <a:xfrm>
              <a:off x="2859000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2" name="Google Shape;7622;p26"/>
            <p:cNvSpPr/>
            <p:nvPr/>
          </p:nvSpPr>
          <p:spPr>
            <a:xfrm>
              <a:off x="3319475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1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3" name="Google Shape;7623;p26"/>
            <p:cNvSpPr/>
            <p:nvPr/>
          </p:nvSpPr>
          <p:spPr>
            <a:xfrm>
              <a:off x="3779950" y="1432675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1202" y="1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2"/>
                  </a:lnTo>
                  <a:lnTo>
                    <a:pt x="0" y="1335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4" name="Google Shape;7624;p26"/>
            <p:cNvSpPr/>
            <p:nvPr/>
          </p:nvSpPr>
          <p:spPr>
            <a:xfrm>
              <a:off x="4237075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6" y="1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1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5" name="Google Shape;7625;p26"/>
            <p:cNvSpPr/>
            <p:nvPr/>
          </p:nvSpPr>
          <p:spPr>
            <a:xfrm>
              <a:off x="4697550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1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6" name="Google Shape;7626;p26"/>
            <p:cNvSpPr/>
            <p:nvPr/>
          </p:nvSpPr>
          <p:spPr>
            <a:xfrm>
              <a:off x="5154700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6"/>
                  </a:lnTo>
                  <a:lnTo>
                    <a:pt x="2536" y="1335"/>
                  </a:lnTo>
                  <a:lnTo>
                    <a:pt x="2536" y="802"/>
                  </a:lnTo>
                  <a:lnTo>
                    <a:pt x="2269" y="401"/>
                  </a:lnTo>
                  <a:lnTo>
                    <a:pt x="1869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7" name="Google Shape;7627;p26"/>
            <p:cNvSpPr/>
            <p:nvPr/>
          </p:nvSpPr>
          <p:spPr>
            <a:xfrm>
              <a:off x="5615175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8" name="Google Shape;7628;p26"/>
            <p:cNvSpPr/>
            <p:nvPr/>
          </p:nvSpPr>
          <p:spPr>
            <a:xfrm>
              <a:off x="6075650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2"/>
                  </a:lnTo>
                  <a:lnTo>
                    <a:pt x="0" y="1335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9" name="Google Shape;7629;p26"/>
            <p:cNvSpPr/>
            <p:nvPr/>
          </p:nvSpPr>
          <p:spPr>
            <a:xfrm>
              <a:off x="6532800" y="143267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335" y="1"/>
                  </a:moveTo>
                  <a:lnTo>
                    <a:pt x="801" y="134"/>
                  </a:lnTo>
                  <a:lnTo>
                    <a:pt x="400" y="401"/>
                  </a:lnTo>
                  <a:lnTo>
                    <a:pt x="134" y="802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0" name="Google Shape;7630;p26"/>
            <p:cNvSpPr/>
            <p:nvPr/>
          </p:nvSpPr>
          <p:spPr>
            <a:xfrm>
              <a:off x="1023775" y="1833100"/>
              <a:ext cx="63400" cy="60075"/>
            </a:xfrm>
            <a:custGeom>
              <a:rect b="b" l="l" r="r" t="t"/>
              <a:pathLst>
                <a:path extrusionOk="0" h="2403" w="2536">
                  <a:moveTo>
                    <a:pt x="667" y="0"/>
                  </a:moveTo>
                  <a:lnTo>
                    <a:pt x="400" y="267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5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5"/>
                  </a:lnTo>
                  <a:lnTo>
                    <a:pt x="2536" y="1202"/>
                  </a:lnTo>
                  <a:lnTo>
                    <a:pt x="2402" y="668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1" name="Google Shape;7631;p26"/>
            <p:cNvSpPr/>
            <p:nvPr/>
          </p:nvSpPr>
          <p:spPr>
            <a:xfrm>
              <a:off x="1480900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801" y="0"/>
                  </a:moveTo>
                  <a:lnTo>
                    <a:pt x="401" y="267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2" name="Google Shape;7632;p26"/>
            <p:cNvSpPr/>
            <p:nvPr/>
          </p:nvSpPr>
          <p:spPr>
            <a:xfrm>
              <a:off x="1941375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801" y="0"/>
                  </a:moveTo>
                  <a:lnTo>
                    <a:pt x="401" y="267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3" name="Google Shape;7633;p26"/>
            <p:cNvSpPr/>
            <p:nvPr/>
          </p:nvSpPr>
          <p:spPr>
            <a:xfrm>
              <a:off x="2401850" y="1833100"/>
              <a:ext cx="60100" cy="60075"/>
            </a:xfrm>
            <a:custGeom>
              <a:rect b="b" l="l" r="r" t="t"/>
              <a:pathLst>
                <a:path extrusionOk="0" h="2403" w="2404">
                  <a:moveTo>
                    <a:pt x="668" y="0"/>
                  </a:moveTo>
                  <a:lnTo>
                    <a:pt x="268" y="267"/>
                  </a:lnTo>
                  <a:lnTo>
                    <a:pt x="1" y="668"/>
                  </a:lnTo>
                  <a:lnTo>
                    <a:pt x="1" y="1202"/>
                  </a:lnTo>
                  <a:lnTo>
                    <a:pt x="1" y="1735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4" name="Google Shape;7634;p26"/>
            <p:cNvSpPr/>
            <p:nvPr/>
          </p:nvSpPr>
          <p:spPr>
            <a:xfrm>
              <a:off x="2859000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801" y="0"/>
                  </a:moveTo>
                  <a:lnTo>
                    <a:pt x="401" y="267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5" name="Google Shape;7635;p26"/>
            <p:cNvSpPr/>
            <p:nvPr/>
          </p:nvSpPr>
          <p:spPr>
            <a:xfrm>
              <a:off x="3319475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801" y="0"/>
                  </a:moveTo>
                  <a:lnTo>
                    <a:pt x="401" y="267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6" name="Google Shape;7636;p26"/>
            <p:cNvSpPr/>
            <p:nvPr/>
          </p:nvSpPr>
          <p:spPr>
            <a:xfrm>
              <a:off x="3779950" y="1833100"/>
              <a:ext cx="60075" cy="60075"/>
            </a:xfrm>
            <a:custGeom>
              <a:rect b="b" l="l" r="r" t="t"/>
              <a:pathLst>
                <a:path extrusionOk="0" h="2403" w="2403">
                  <a:moveTo>
                    <a:pt x="668" y="0"/>
                  </a:moveTo>
                  <a:lnTo>
                    <a:pt x="267" y="267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7" name="Google Shape;7637;p26"/>
            <p:cNvSpPr/>
            <p:nvPr/>
          </p:nvSpPr>
          <p:spPr>
            <a:xfrm>
              <a:off x="4237075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802" y="0"/>
                  </a:moveTo>
                  <a:lnTo>
                    <a:pt x="401" y="267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8" name="Google Shape;7638;p26"/>
            <p:cNvSpPr/>
            <p:nvPr/>
          </p:nvSpPr>
          <p:spPr>
            <a:xfrm>
              <a:off x="4697550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802" y="0"/>
                  </a:moveTo>
                  <a:lnTo>
                    <a:pt x="401" y="267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9" name="Google Shape;7639;p26"/>
            <p:cNvSpPr/>
            <p:nvPr/>
          </p:nvSpPr>
          <p:spPr>
            <a:xfrm>
              <a:off x="5154700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801" y="0"/>
                  </a:moveTo>
                  <a:lnTo>
                    <a:pt x="401" y="267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5"/>
                  </a:lnTo>
                  <a:lnTo>
                    <a:pt x="2536" y="1202"/>
                  </a:lnTo>
                  <a:lnTo>
                    <a:pt x="2536" y="668"/>
                  </a:lnTo>
                  <a:lnTo>
                    <a:pt x="2269" y="267"/>
                  </a:lnTo>
                  <a:lnTo>
                    <a:pt x="18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0" name="Google Shape;7640;p26"/>
            <p:cNvSpPr/>
            <p:nvPr/>
          </p:nvSpPr>
          <p:spPr>
            <a:xfrm>
              <a:off x="5615175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801" y="0"/>
                  </a:moveTo>
                  <a:lnTo>
                    <a:pt x="401" y="267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1" name="Google Shape;7641;p26"/>
            <p:cNvSpPr/>
            <p:nvPr/>
          </p:nvSpPr>
          <p:spPr>
            <a:xfrm>
              <a:off x="6075650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668" y="0"/>
                  </a:moveTo>
                  <a:lnTo>
                    <a:pt x="267" y="267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2" name="Google Shape;7642;p26"/>
            <p:cNvSpPr/>
            <p:nvPr/>
          </p:nvSpPr>
          <p:spPr>
            <a:xfrm>
              <a:off x="6532800" y="1833100"/>
              <a:ext cx="63400" cy="60075"/>
            </a:xfrm>
            <a:custGeom>
              <a:rect b="b" l="l" r="r" t="t"/>
              <a:pathLst>
                <a:path extrusionOk="0" h="2403" w="2536">
                  <a:moveTo>
                    <a:pt x="801" y="0"/>
                  </a:moveTo>
                  <a:lnTo>
                    <a:pt x="400" y="267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5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3" name="Google Shape;7643;p26"/>
            <p:cNvSpPr/>
            <p:nvPr/>
          </p:nvSpPr>
          <p:spPr>
            <a:xfrm>
              <a:off x="1023775" y="223017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201" y="0"/>
                  </a:moveTo>
                  <a:lnTo>
                    <a:pt x="667" y="134"/>
                  </a:lnTo>
                  <a:lnTo>
                    <a:pt x="400" y="401"/>
                  </a:lnTo>
                  <a:lnTo>
                    <a:pt x="0" y="801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6"/>
                  </a:lnTo>
                  <a:lnTo>
                    <a:pt x="2536" y="1202"/>
                  </a:lnTo>
                  <a:lnTo>
                    <a:pt x="2402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4" name="Google Shape;7644;p26"/>
            <p:cNvSpPr/>
            <p:nvPr/>
          </p:nvSpPr>
          <p:spPr>
            <a:xfrm>
              <a:off x="1480900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5" name="Google Shape;7645;p26"/>
            <p:cNvSpPr/>
            <p:nvPr/>
          </p:nvSpPr>
          <p:spPr>
            <a:xfrm>
              <a:off x="1941375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6" name="Google Shape;7646;p26"/>
            <p:cNvSpPr/>
            <p:nvPr/>
          </p:nvSpPr>
          <p:spPr>
            <a:xfrm>
              <a:off x="2401850" y="2230175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1202" y="0"/>
                  </a:moveTo>
                  <a:lnTo>
                    <a:pt x="668" y="134"/>
                  </a:lnTo>
                  <a:lnTo>
                    <a:pt x="268" y="401"/>
                  </a:lnTo>
                  <a:lnTo>
                    <a:pt x="1" y="801"/>
                  </a:lnTo>
                  <a:lnTo>
                    <a:pt x="1" y="1202"/>
                  </a:lnTo>
                  <a:lnTo>
                    <a:pt x="1" y="1736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7" name="Google Shape;7647;p26"/>
            <p:cNvSpPr/>
            <p:nvPr/>
          </p:nvSpPr>
          <p:spPr>
            <a:xfrm>
              <a:off x="2859000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8" name="Google Shape;7648;p26"/>
            <p:cNvSpPr/>
            <p:nvPr/>
          </p:nvSpPr>
          <p:spPr>
            <a:xfrm>
              <a:off x="3319475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1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9" name="Google Shape;7649;p26"/>
            <p:cNvSpPr/>
            <p:nvPr/>
          </p:nvSpPr>
          <p:spPr>
            <a:xfrm>
              <a:off x="3779950" y="2230175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1202" y="0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0" name="Google Shape;7650;p26"/>
            <p:cNvSpPr/>
            <p:nvPr/>
          </p:nvSpPr>
          <p:spPr>
            <a:xfrm>
              <a:off x="4237075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6" y="0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1" name="Google Shape;7651;p26"/>
            <p:cNvSpPr/>
            <p:nvPr/>
          </p:nvSpPr>
          <p:spPr>
            <a:xfrm>
              <a:off x="4697550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2" name="Google Shape;7652;p26"/>
            <p:cNvSpPr/>
            <p:nvPr/>
          </p:nvSpPr>
          <p:spPr>
            <a:xfrm>
              <a:off x="5154700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6"/>
                  </a:lnTo>
                  <a:lnTo>
                    <a:pt x="2536" y="1202"/>
                  </a:lnTo>
                  <a:lnTo>
                    <a:pt x="2536" y="801"/>
                  </a:lnTo>
                  <a:lnTo>
                    <a:pt x="2269" y="401"/>
                  </a:lnTo>
                  <a:lnTo>
                    <a:pt x="1869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3" name="Google Shape;7653;p26"/>
            <p:cNvSpPr/>
            <p:nvPr/>
          </p:nvSpPr>
          <p:spPr>
            <a:xfrm>
              <a:off x="5615175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4" name="Google Shape;7654;p26"/>
            <p:cNvSpPr/>
            <p:nvPr/>
          </p:nvSpPr>
          <p:spPr>
            <a:xfrm>
              <a:off x="6075650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5" name="Google Shape;7655;p26"/>
            <p:cNvSpPr/>
            <p:nvPr/>
          </p:nvSpPr>
          <p:spPr>
            <a:xfrm>
              <a:off x="6532800" y="223017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335" y="0"/>
                  </a:moveTo>
                  <a:lnTo>
                    <a:pt x="801" y="134"/>
                  </a:lnTo>
                  <a:lnTo>
                    <a:pt x="400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6" name="Google Shape;7656;p26"/>
            <p:cNvSpPr/>
            <p:nvPr/>
          </p:nvSpPr>
          <p:spPr>
            <a:xfrm>
              <a:off x="1023775" y="2627250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201" y="0"/>
                  </a:moveTo>
                  <a:lnTo>
                    <a:pt x="667" y="134"/>
                  </a:lnTo>
                  <a:lnTo>
                    <a:pt x="400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6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6"/>
                  </a:lnTo>
                  <a:lnTo>
                    <a:pt x="2536" y="1335"/>
                  </a:lnTo>
                  <a:lnTo>
                    <a:pt x="2402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7" name="Google Shape;7657;p26"/>
            <p:cNvSpPr/>
            <p:nvPr/>
          </p:nvSpPr>
          <p:spPr>
            <a:xfrm>
              <a:off x="1480900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8" name="Google Shape;7658;p26"/>
            <p:cNvSpPr/>
            <p:nvPr/>
          </p:nvSpPr>
          <p:spPr>
            <a:xfrm>
              <a:off x="1941375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9" name="Google Shape;7659;p26"/>
            <p:cNvSpPr/>
            <p:nvPr/>
          </p:nvSpPr>
          <p:spPr>
            <a:xfrm>
              <a:off x="2401850" y="2627250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1202" y="0"/>
                  </a:moveTo>
                  <a:lnTo>
                    <a:pt x="668" y="134"/>
                  </a:lnTo>
                  <a:lnTo>
                    <a:pt x="268" y="401"/>
                  </a:lnTo>
                  <a:lnTo>
                    <a:pt x="1" y="801"/>
                  </a:lnTo>
                  <a:lnTo>
                    <a:pt x="1" y="1335"/>
                  </a:lnTo>
                  <a:lnTo>
                    <a:pt x="1" y="1736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0" name="Google Shape;7660;p26"/>
            <p:cNvSpPr/>
            <p:nvPr/>
          </p:nvSpPr>
          <p:spPr>
            <a:xfrm>
              <a:off x="2859000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1" name="Google Shape;7661;p26"/>
            <p:cNvSpPr/>
            <p:nvPr/>
          </p:nvSpPr>
          <p:spPr>
            <a:xfrm>
              <a:off x="3319475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1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2" name="Google Shape;7662;p26"/>
            <p:cNvSpPr/>
            <p:nvPr/>
          </p:nvSpPr>
          <p:spPr>
            <a:xfrm>
              <a:off x="3779950" y="2627250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1202" y="0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3" name="Google Shape;7663;p26"/>
            <p:cNvSpPr/>
            <p:nvPr/>
          </p:nvSpPr>
          <p:spPr>
            <a:xfrm>
              <a:off x="4237075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6" y="0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4" name="Google Shape;7664;p26"/>
            <p:cNvSpPr/>
            <p:nvPr/>
          </p:nvSpPr>
          <p:spPr>
            <a:xfrm>
              <a:off x="4697550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5" name="Google Shape;7665;p26"/>
            <p:cNvSpPr/>
            <p:nvPr/>
          </p:nvSpPr>
          <p:spPr>
            <a:xfrm>
              <a:off x="5154700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6"/>
                  </a:lnTo>
                  <a:lnTo>
                    <a:pt x="2536" y="1335"/>
                  </a:lnTo>
                  <a:lnTo>
                    <a:pt x="2536" y="801"/>
                  </a:lnTo>
                  <a:lnTo>
                    <a:pt x="2269" y="401"/>
                  </a:lnTo>
                  <a:lnTo>
                    <a:pt x="1869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6" name="Google Shape;7666;p26"/>
            <p:cNvSpPr/>
            <p:nvPr/>
          </p:nvSpPr>
          <p:spPr>
            <a:xfrm>
              <a:off x="5615175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7" name="Google Shape;7667;p26"/>
            <p:cNvSpPr/>
            <p:nvPr/>
          </p:nvSpPr>
          <p:spPr>
            <a:xfrm>
              <a:off x="6075650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8" name="Google Shape;7668;p26"/>
            <p:cNvSpPr/>
            <p:nvPr/>
          </p:nvSpPr>
          <p:spPr>
            <a:xfrm>
              <a:off x="6532800" y="2627250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335" y="0"/>
                  </a:moveTo>
                  <a:lnTo>
                    <a:pt x="801" y="134"/>
                  </a:lnTo>
                  <a:lnTo>
                    <a:pt x="400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9" name="Google Shape;7669;p26"/>
            <p:cNvSpPr/>
            <p:nvPr/>
          </p:nvSpPr>
          <p:spPr>
            <a:xfrm>
              <a:off x="1023775" y="302432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201" y="1"/>
                  </a:moveTo>
                  <a:lnTo>
                    <a:pt x="667" y="134"/>
                  </a:lnTo>
                  <a:lnTo>
                    <a:pt x="400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869"/>
                  </a:lnTo>
                  <a:lnTo>
                    <a:pt x="400" y="2270"/>
                  </a:lnTo>
                  <a:lnTo>
                    <a:pt x="667" y="2537"/>
                  </a:lnTo>
                  <a:lnTo>
                    <a:pt x="1735" y="2537"/>
                  </a:lnTo>
                  <a:lnTo>
                    <a:pt x="2136" y="2270"/>
                  </a:lnTo>
                  <a:lnTo>
                    <a:pt x="2402" y="1869"/>
                  </a:lnTo>
                  <a:lnTo>
                    <a:pt x="2536" y="1335"/>
                  </a:lnTo>
                  <a:lnTo>
                    <a:pt x="2402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0" name="Google Shape;7670;p26"/>
            <p:cNvSpPr/>
            <p:nvPr/>
          </p:nvSpPr>
          <p:spPr>
            <a:xfrm>
              <a:off x="1480900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869"/>
                  </a:lnTo>
                  <a:lnTo>
                    <a:pt x="401" y="2270"/>
                  </a:lnTo>
                  <a:lnTo>
                    <a:pt x="801" y="2537"/>
                  </a:lnTo>
                  <a:lnTo>
                    <a:pt x="1736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1" name="Google Shape;7671;p26"/>
            <p:cNvSpPr/>
            <p:nvPr/>
          </p:nvSpPr>
          <p:spPr>
            <a:xfrm>
              <a:off x="1941375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869"/>
                  </a:lnTo>
                  <a:lnTo>
                    <a:pt x="401" y="2270"/>
                  </a:lnTo>
                  <a:lnTo>
                    <a:pt x="801" y="2537"/>
                  </a:lnTo>
                  <a:lnTo>
                    <a:pt x="1736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2" name="Google Shape;7672;p26"/>
            <p:cNvSpPr/>
            <p:nvPr/>
          </p:nvSpPr>
          <p:spPr>
            <a:xfrm>
              <a:off x="2401850" y="3024325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1202" y="1"/>
                  </a:moveTo>
                  <a:lnTo>
                    <a:pt x="668" y="134"/>
                  </a:lnTo>
                  <a:lnTo>
                    <a:pt x="268" y="401"/>
                  </a:lnTo>
                  <a:lnTo>
                    <a:pt x="1" y="801"/>
                  </a:lnTo>
                  <a:lnTo>
                    <a:pt x="1" y="1335"/>
                  </a:lnTo>
                  <a:lnTo>
                    <a:pt x="1" y="1869"/>
                  </a:lnTo>
                  <a:lnTo>
                    <a:pt x="268" y="2270"/>
                  </a:lnTo>
                  <a:lnTo>
                    <a:pt x="668" y="2537"/>
                  </a:lnTo>
                  <a:lnTo>
                    <a:pt x="1736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3" name="Google Shape;7673;p26"/>
            <p:cNvSpPr/>
            <p:nvPr/>
          </p:nvSpPr>
          <p:spPr>
            <a:xfrm>
              <a:off x="2859000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869"/>
                  </a:lnTo>
                  <a:lnTo>
                    <a:pt x="401" y="2270"/>
                  </a:lnTo>
                  <a:lnTo>
                    <a:pt x="801" y="2537"/>
                  </a:lnTo>
                  <a:lnTo>
                    <a:pt x="1735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4" name="Google Shape;7674;p26"/>
            <p:cNvSpPr/>
            <p:nvPr/>
          </p:nvSpPr>
          <p:spPr>
            <a:xfrm>
              <a:off x="3319475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1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869"/>
                  </a:lnTo>
                  <a:lnTo>
                    <a:pt x="401" y="2270"/>
                  </a:lnTo>
                  <a:lnTo>
                    <a:pt x="801" y="2537"/>
                  </a:lnTo>
                  <a:lnTo>
                    <a:pt x="1735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5" name="Google Shape;7675;p26"/>
            <p:cNvSpPr/>
            <p:nvPr/>
          </p:nvSpPr>
          <p:spPr>
            <a:xfrm>
              <a:off x="3779950" y="3024325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1202" y="1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869"/>
                  </a:lnTo>
                  <a:lnTo>
                    <a:pt x="267" y="2270"/>
                  </a:lnTo>
                  <a:lnTo>
                    <a:pt x="668" y="2537"/>
                  </a:lnTo>
                  <a:lnTo>
                    <a:pt x="1735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6" name="Google Shape;7676;p26"/>
            <p:cNvSpPr/>
            <p:nvPr/>
          </p:nvSpPr>
          <p:spPr>
            <a:xfrm>
              <a:off x="4237075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6" y="1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869"/>
                  </a:lnTo>
                  <a:lnTo>
                    <a:pt x="401" y="2270"/>
                  </a:lnTo>
                  <a:lnTo>
                    <a:pt x="802" y="2537"/>
                  </a:lnTo>
                  <a:lnTo>
                    <a:pt x="1736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7" name="Google Shape;7677;p26"/>
            <p:cNvSpPr/>
            <p:nvPr/>
          </p:nvSpPr>
          <p:spPr>
            <a:xfrm>
              <a:off x="4697550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869"/>
                  </a:lnTo>
                  <a:lnTo>
                    <a:pt x="401" y="2270"/>
                  </a:lnTo>
                  <a:lnTo>
                    <a:pt x="802" y="2537"/>
                  </a:lnTo>
                  <a:lnTo>
                    <a:pt x="1736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8" name="Google Shape;7678;p26"/>
            <p:cNvSpPr/>
            <p:nvPr/>
          </p:nvSpPr>
          <p:spPr>
            <a:xfrm>
              <a:off x="5154700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869"/>
                  </a:lnTo>
                  <a:lnTo>
                    <a:pt x="401" y="2270"/>
                  </a:lnTo>
                  <a:lnTo>
                    <a:pt x="801" y="2537"/>
                  </a:lnTo>
                  <a:lnTo>
                    <a:pt x="1869" y="2537"/>
                  </a:lnTo>
                  <a:lnTo>
                    <a:pt x="2269" y="2270"/>
                  </a:lnTo>
                  <a:lnTo>
                    <a:pt x="2536" y="1869"/>
                  </a:lnTo>
                  <a:lnTo>
                    <a:pt x="2536" y="1335"/>
                  </a:lnTo>
                  <a:lnTo>
                    <a:pt x="2536" y="801"/>
                  </a:lnTo>
                  <a:lnTo>
                    <a:pt x="2269" y="401"/>
                  </a:lnTo>
                  <a:lnTo>
                    <a:pt x="1869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9" name="Google Shape;7679;p26"/>
            <p:cNvSpPr/>
            <p:nvPr/>
          </p:nvSpPr>
          <p:spPr>
            <a:xfrm>
              <a:off x="5615175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869"/>
                  </a:lnTo>
                  <a:lnTo>
                    <a:pt x="401" y="2270"/>
                  </a:lnTo>
                  <a:lnTo>
                    <a:pt x="801" y="2537"/>
                  </a:lnTo>
                  <a:lnTo>
                    <a:pt x="1736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0" name="Google Shape;7680;p26"/>
            <p:cNvSpPr/>
            <p:nvPr/>
          </p:nvSpPr>
          <p:spPr>
            <a:xfrm>
              <a:off x="6075650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869"/>
                  </a:lnTo>
                  <a:lnTo>
                    <a:pt x="267" y="2270"/>
                  </a:lnTo>
                  <a:lnTo>
                    <a:pt x="668" y="2537"/>
                  </a:lnTo>
                  <a:lnTo>
                    <a:pt x="1736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1" name="Google Shape;7681;p26"/>
            <p:cNvSpPr/>
            <p:nvPr/>
          </p:nvSpPr>
          <p:spPr>
            <a:xfrm>
              <a:off x="6532800" y="302432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335" y="1"/>
                  </a:moveTo>
                  <a:lnTo>
                    <a:pt x="801" y="134"/>
                  </a:lnTo>
                  <a:lnTo>
                    <a:pt x="400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869"/>
                  </a:lnTo>
                  <a:lnTo>
                    <a:pt x="400" y="2270"/>
                  </a:lnTo>
                  <a:lnTo>
                    <a:pt x="801" y="2537"/>
                  </a:lnTo>
                  <a:lnTo>
                    <a:pt x="1735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2" name="Google Shape;7682;p26"/>
            <p:cNvSpPr/>
            <p:nvPr/>
          </p:nvSpPr>
          <p:spPr>
            <a:xfrm>
              <a:off x="1023775" y="3424750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667" y="0"/>
                  </a:moveTo>
                  <a:lnTo>
                    <a:pt x="400" y="267"/>
                  </a:lnTo>
                  <a:lnTo>
                    <a:pt x="0" y="667"/>
                  </a:lnTo>
                  <a:lnTo>
                    <a:pt x="0" y="1201"/>
                  </a:lnTo>
                  <a:lnTo>
                    <a:pt x="0" y="1735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5"/>
                  </a:lnTo>
                  <a:lnTo>
                    <a:pt x="2536" y="1201"/>
                  </a:lnTo>
                  <a:lnTo>
                    <a:pt x="2402" y="667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3" name="Google Shape;7683;p26"/>
            <p:cNvSpPr/>
            <p:nvPr/>
          </p:nvSpPr>
          <p:spPr>
            <a:xfrm>
              <a:off x="1480900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0"/>
                  </a:moveTo>
                  <a:lnTo>
                    <a:pt x="401" y="267"/>
                  </a:lnTo>
                  <a:lnTo>
                    <a:pt x="134" y="667"/>
                  </a:lnTo>
                  <a:lnTo>
                    <a:pt x="1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4" name="Google Shape;7684;p26"/>
            <p:cNvSpPr/>
            <p:nvPr/>
          </p:nvSpPr>
          <p:spPr>
            <a:xfrm>
              <a:off x="1941375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0"/>
                  </a:moveTo>
                  <a:lnTo>
                    <a:pt x="401" y="267"/>
                  </a:lnTo>
                  <a:lnTo>
                    <a:pt x="134" y="667"/>
                  </a:lnTo>
                  <a:lnTo>
                    <a:pt x="1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5" name="Google Shape;7685;p26"/>
            <p:cNvSpPr/>
            <p:nvPr/>
          </p:nvSpPr>
          <p:spPr>
            <a:xfrm>
              <a:off x="2401850" y="3424750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668" y="0"/>
                  </a:moveTo>
                  <a:lnTo>
                    <a:pt x="268" y="267"/>
                  </a:lnTo>
                  <a:lnTo>
                    <a:pt x="1" y="667"/>
                  </a:lnTo>
                  <a:lnTo>
                    <a:pt x="1" y="1201"/>
                  </a:lnTo>
                  <a:lnTo>
                    <a:pt x="1" y="1735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6" name="Google Shape;7686;p26"/>
            <p:cNvSpPr/>
            <p:nvPr/>
          </p:nvSpPr>
          <p:spPr>
            <a:xfrm>
              <a:off x="2859000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0"/>
                  </a:moveTo>
                  <a:lnTo>
                    <a:pt x="401" y="267"/>
                  </a:lnTo>
                  <a:lnTo>
                    <a:pt x="134" y="667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7" name="Google Shape;7687;p26"/>
            <p:cNvSpPr/>
            <p:nvPr/>
          </p:nvSpPr>
          <p:spPr>
            <a:xfrm>
              <a:off x="3319475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0"/>
                  </a:moveTo>
                  <a:lnTo>
                    <a:pt x="401" y="267"/>
                  </a:lnTo>
                  <a:lnTo>
                    <a:pt x="134" y="667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8" name="Google Shape;7688;p26"/>
            <p:cNvSpPr/>
            <p:nvPr/>
          </p:nvSpPr>
          <p:spPr>
            <a:xfrm>
              <a:off x="3779950" y="3424750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668" y="0"/>
                  </a:moveTo>
                  <a:lnTo>
                    <a:pt x="267" y="267"/>
                  </a:lnTo>
                  <a:lnTo>
                    <a:pt x="0" y="667"/>
                  </a:lnTo>
                  <a:lnTo>
                    <a:pt x="0" y="1201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9" name="Google Shape;7689;p26"/>
            <p:cNvSpPr/>
            <p:nvPr/>
          </p:nvSpPr>
          <p:spPr>
            <a:xfrm>
              <a:off x="4237075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2" y="0"/>
                  </a:moveTo>
                  <a:lnTo>
                    <a:pt x="401" y="267"/>
                  </a:lnTo>
                  <a:lnTo>
                    <a:pt x="134" y="667"/>
                  </a:lnTo>
                  <a:lnTo>
                    <a:pt x="1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0" name="Google Shape;7690;p26"/>
            <p:cNvSpPr/>
            <p:nvPr/>
          </p:nvSpPr>
          <p:spPr>
            <a:xfrm>
              <a:off x="4697550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2" y="0"/>
                  </a:moveTo>
                  <a:lnTo>
                    <a:pt x="401" y="267"/>
                  </a:lnTo>
                  <a:lnTo>
                    <a:pt x="134" y="667"/>
                  </a:lnTo>
                  <a:lnTo>
                    <a:pt x="1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1" name="Google Shape;7691;p26"/>
            <p:cNvSpPr/>
            <p:nvPr/>
          </p:nvSpPr>
          <p:spPr>
            <a:xfrm>
              <a:off x="5154700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0"/>
                  </a:moveTo>
                  <a:lnTo>
                    <a:pt x="401" y="267"/>
                  </a:lnTo>
                  <a:lnTo>
                    <a:pt x="134" y="667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5"/>
                  </a:lnTo>
                  <a:lnTo>
                    <a:pt x="2536" y="1201"/>
                  </a:lnTo>
                  <a:lnTo>
                    <a:pt x="2536" y="667"/>
                  </a:lnTo>
                  <a:lnTo>
                    <a:pt x="2269" y="267"/>
                  </a:lnTo>
                  <a:lnTo>
                    <a:pt x="18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2" name="Google Shape;7692;p26"/>
            <p:cNvSpPr/>
            <p:nvPr/>
          </p:nvSpPr>
          <p:spPr>
            <a:xfrm>
              <a:off x="5615175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0"/>
                  </a:moveTo>
                  <a:lnTo>
                    <a:pt x="401" y="267"/>
                  </a:lnTo>
                  <a:lnTo>
                    <a:pt x="134" y="667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3" name="Google Shape;7693;p26"/>
            <p:cNvSpPr/>
            <p:nvPr/>
          </p:nvSpPr>
          <p:spPr>
            <a:xfrm>
              <a:off x="6075650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668" y="0"/>
                  </a:moveTo>
                  <a:lnTo>
                    <a:pt x="267" y="267"/>
                  </a:lnTo>
                  <a:lnTo>
                    <a:pt x="0" y="667"/>
                  </a:lnTo>
                  <a:lnTo>
                    <a:pt x="0" y="1201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4" name="Google Shape;7694;p26"/>
            <p:cNvSpPr/>
            <p:nvPr/>
          </p:nvSpPr>
          <p:spPr>
            <a:xfrm>
              <a:off x="6532800" y="3424750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801" y="0"/>
                  </a:moveTo>
                  <a:lnTo>
                    <a:pt x="400" y="267"/>
                  </a:lnTo>
                  <a:lnTo>
                    <a:pt x="134" y="667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5" name="Google Shape;7695;p26"/>
            <p:cNvSpPr/>
            <p:nvPr/>
          </p:nvSpPr>
          <p:spPr>
            <a:xfrm>
              <a:off x="1023775" y="382182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201" y="0"/>
                  </a:moveTo>
                  <a:lnTo>
                    <a:pt x="667" y="134"/>
                  </a:lnTo>
                  <a:lnTo>
                    <a:pt x="400" y="401"/>
                  </a:lnTo>
                  <a:lnTo>
                    <a:pt x="0" y="801"/>
                  </a:lnTo>
                  <a:lnTo>
                    <a:pt x="0" y="1201"/>
                  </a:lnTo>
                  <a:lnTo>
                    <a:pt x="0" y="1735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5"/>
                  </a:lnTo>
                  <a:lnTo>
                    <a:pt x="2536" y="1201"/>
                  </a:lnTo>
                  <a:lnTo>
                    <a:pt x="2402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6" name="Google Shape;7696;p26"/>
            <p:cNvSpPr/>
            <p:nvPr/>
          </p:nvSpPr>
          <p:spPr>
            <a:xfrm>
              <a:off x="1480900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7" name="Google Shape;7697;p26"/>
            <p:cNvSpPr/>
            <p:nvPr/>
          </p:nvSpPr>
          <p:spPr>
            <a:xfrm>
              <a:off x="1941375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8" name="Google Shape;7698;p26"/>
            <p:cNvSpPr/>
            <p:nvPr/>
          </p:nvSpPr>
          <p:spPr>
            <a:xfrm>
              <a:off x="2401850" y="3821825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1202" y="0"/>
                  </a:moveTo>
                  <a:lnTo>
                    <a:pt x="668" y="134"/>
                  </a:lnTo>
                  <a:lnTo>
                    <a:pt x="268" y="401"/>
                  </a:lnTo>
                  <a:lnTo>
                    <a:pt x="1" y="801"/>
                  </a:lnTo>
                  <a:lnTo>
                    <a:pt x="1" y="1201"/>
                  </a:lnTo>
                  <a:lnTo>
                    <a:pt x="1" y="1735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9" name="Google Shape;7699;p26"/>
            <p:cNvSpPr/>
            <p:nvPr/>
          </p:nvSpPr>
          <p:spPr>
            <a:xfrm>
              <a:off x="2859000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0" name="Google Shape;7700;p26"/>
            <p:cNvSpPr/>
            <p:nvPr/>
          </p:nvSpPr>
          <p:spPr>
            <a:xfrm>
              <a:off x="3319475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1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1" name="Google Shape;7701;p26"/>
            <p:cNvSpPr/>
            <p:nvPr/>
          </p:nvSpPr>
          <p:spPr>
            <a:xfrm>
              <a:off x="3779950" y="3821825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1202" y="0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201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2" name="Google Shape;7702;p26"/>
            <p:cNvSpPr/>
            <p:nvPr/>
          </p:nvSpPr>
          <p:spPr>
            <a:xfrm>
              <a:off x="4237075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6" y="0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3" name="Google Shape;7703;p26"/>
            <p:cNvSpPr/>
            <p:nvPr/>
          </p:nvSpPr>
          <p:spPr>
            <a:xfrm>
              <a:off x="4697550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4" name="Google Shape;7704;p26"/>
            <p:cNvSpPr/>
            <p:nvPr/>
          </p:nvSpPr>
          <p:spPr>
            <a:xfrm>
              <a:off x="5154700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5"/>
                  </a:lnTo>
                  <a:lnTo>
                    <a:pt x="2536" y="1201"/>
                  </a:lnTo>
                  <a:lnTo>
                    <a:pt x="2536" y="801"/>
                  </a:lnTo>
                  <a:lnTo>
                    <a:pt x="2269" y="401"/>
                  </a:lnTo>
                  <a:lnTo>
                    <a:pt x="1869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5" name="Google Shape;7705;p26"/>
            <p:cNvSpPr/>
            <p:nvPr/>
          </p:nvSpPr>
          <p:spPr>
            <a:xfrm>
              <a:off x="5615175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6" name="Google Shape;7706;p26"/>
            <p:cNvSpPr/>
            <p:nvPr/>
          </p:nvSpPr>
          <p:spPr>
            <a:xfrm>
              <a:off x="6075650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201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7" name="Google Shape;7707;p26"/>
            <p:cNvSpPr/>
            <p:nvPr/>
          </p:nvSpPr>
          <p:spPr>
            <a:xfrm>
              <a:off x="6532800" y="382182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335" y="0"/>
                  </a:moveTo>
                  <a:lnTo>
                    <a:pt x="801" y="134"/>
                  </a:lnTo>
                  <a:lnTo>
                    <a:pt x="400" y="401"/>
                  </a:lnTo>
                  <a:lnTo>
                    <a:pt x="134" y="801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8" name="Google Shape;7708;p26"/>
            <p:cNvSpPr/>
            <p:nvPr/>
          </p:nvSpPr>
          <p:spPr>
            <a:xfrm>
              <a:off x="1023775" y="4218900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201" y="0"/>
                  </a:moveTo>
                  <a:lnTo>
                    <a:pt x="667" y="134"/>
                  </a:lnTo>
                  <a:lnTo>
                    <a:pt x="400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5"/>
                  </a:lnTo>
                  <a:lnTo>
                    <a:pt x="2536" y="1335"/>
                  </a:lnTo>
                  <a:lnTo>
                    <a:pt x="2402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9" name="Google Shape;7709;p26"/>
            <p:cNvSpPr/>
            <p:nvPr/>
          </p:nvSpPr>
          <p:spPr>
            <a:xfrm>
              <a:off x="1480900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0" name="Google Shape;7710;p26"/>
            <p:cNvSpPr/>
            <p:nvPr/>
          </p:nvSpPr>
          <p:spPr>
            <a:xfrm>
              <a:off x="1941375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1" name="Google Shape;7711;p26"/>
            <p:cNvSpPr/>
            <p:nvPr/>
          </p:nvSpPr>
          <p:spPr>
            <a:xfrm>
              <a:off x="2401850" y="4218900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1202" y="0"/>
                  </a:moveTo>
                  <a:lnTo>
                    <a:pt x="668" y="134"/>
                  </a:lnTo>
                  <a:lnTo>
                    <a:pt x="268" y="401"/>
                  </a:lnTo>
                  <a:lnTo>
                    <a:pt x="1" y="801"/>
                  </a:lnTo>
                  <a:lnTo>
                    <a:pt x="1" y="1335"/>
                  </a:lnTo>
                  <a:lnTo>
                    <a:pt x="1" y="1735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2" name="Google Shape;7712;p26"/>
            <p:cNvSpPr/>
            <p:nvPr/>
          </p:nvSpPr>
          <p:spPr>
            <a:xfrm>
              <a:off x="2859000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3" name="Google Shape;7713;p26"/>
            <p:cNvSpPr/>
            <p:nvPr/>
          </p:nvSpPr>
          <p:spPr>
            <a:xfrm>
              <a:off x="3319475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1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4" name="Google Shape;7714;p26"/>
            <p:cNvSpPr/>
            <p:nvPr/>
          </p:nvSpPr>
          <p:spPr>
            <a:xfrm>
              <a:off x="3779950" y="4218900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1202" y="0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5" name="Google Shape;7715;p26"/>
            <p:cNvSpPr/>
            <p:nvPr/>
          </p:nvSpPr>
          <p:spPr>
            <a:xfrm>
              <a:off x="4237075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6" y="0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6" name="Google Shape;7716;p26"/>
            <p:cNvSpPr/>
            <p:nvPr/>
          </p:nvSpPr>
          <p:spPr>
            <a:xfrm>
              <a:off x="4697550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7" name="Google Shape;7717;p26"/>
            <p:cNvSpPr/>
            <p:nvPr/>
          </p:nvSpPr>
          <p:spPr>
            <a:xfrm>
              <a:off x="5154700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5"/>
                  </a:lnTo>
                  <a:lnTo>
                    <a:pt x="2536" y="1335"/>
                  </a:lnTo>
                  <a:lnTo>
                    <a:pt x="2536" y="801"/>
                  </a:lnTo>
                  <a:lnTo>
                    <a:pt x="2269" y="401"/>
                  </a:lnTo>
                  <a:lnTo>
                    <a:pt x="1869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8" name="Google Shape;7718;p26"/>
            <p:cNvSpPr/>
            <p:nvPr/>
          </p:nvSpPr>
          <p:spPr>
            <a:xfrm>
              <a:off x="5615175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9" name="Google Shape;7719;p26"/>
            <p:cNvSpPr/>
            <p:nvPr/>
          </p:nvSpPr>
          <p:spPr>
            <a:xfrm>
              <a:off x="6075650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0" name="Google Shape;7720;p26"/>
            <p:cNvSpPr/>
            <p:nvPr/>
          </p:nvSpPr>
          <p:spPr>
            <a:xfrm>
              <a:off x="6532800" y="4218900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335" y="0"/>
                  </a:moveTo>
                  <a:lnTo>
                    <a:pt x="801" y="134"/>
                  </a:lnTo>
                  <a:lnTo>
                    <a:pt x="400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1" name="Google Shape;7721;p26"/>
            <p:cNvSpPr/>
            <p:nvPr/>
          </p:nvSpPr>
          <p:spPr>
            <a:xfrm>
              <a:off x="1023775" y="4619300"/>
              <a:ext cx="63400" cy="60100"/>
            </a:xfrm>
            <a:custGeom>
              <a:rect b="b" l="l" r="r" t="t"/>
              <a:pathLst>
                <a:path extrusionOk="0" h="2404" w="2536">
                  <a:moveTo>
                    <a:pt x="667" y="1"/>
                  </a:moveTo>
                  <a:lnTo>
                    <a:pt x="400" y="268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6"/>
                  </a:lnTo>
                  <a:lnTo>
                    <a:pt x="2536" y="1202"/>
                  </a:lnTo>
                  <a:lnTo>
                    <a:pt x="2402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2" name="Google Shape;7722;p26"/>
            <p:cNvSpPr/>
            <p:nvPr/>
          </p:nvSpPr>
          <p:spPr>
            <a:xfrm>
              <a:off x="1480900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3" name="Google Shape;7723;p26"/>
            <p:cNvSpPr/>
            <p:nvPr/>
          </p:nvSpPr>
          <p:spPr>
            <a:xfrm>
              <a:off x="1941375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4" name="Google Shape;7724;p26"/>
            <p:cNvSpPr/>
            <p:nvPr/>
          </p:nvSpPr>
          <p:spPr>
            <a:xfrm>
              <a:off x="2401850" y="4619300"/>
              <a:ext cx="60100" cy="60100"/>
            </a:xfrm>
            <a:custGeom>
              <a:rect b="b" l="l" r="r" t="t"/>
              <a:pathLst>
                <a:path extrusionOk="0" h="2404" w="2404">
                  <a:moveTo>
                    <a:pt x="668" y="1"/>
                  </a:moveTo>
                  <a:lnTo>
                    <a:pt x="268" y="268"/>
                  </a:lnTo>
                  <a:lnTo>
                    <a:pt x="1" y="668"/>
                  </a:lnTo>
                  <a:lnTo>
                    <a:pt x="1" y="1202"/>
                  </a:lnTo>
                  <a:lnTo>
                    <a:pt x="1" y="1736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5" name="Google Shape;7725;p26"/>
            <p:cNvSpPr/>
            <p:nvPr/>
          </p:nvSpPr>
          <p:spPr>
            <a:xfrm>
              <a:off x="2859000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6" name="Google Shape;7726;p26"/>
            <p:cNvSpPr/>
            <p:nvPr/>
          </p:nvSpPr>
          <p:spPr>
            <a:xfrm>
              <a:off x="3319475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7" name="Google Shape;7727;p26"/>
            <p:cNvSpPr/>
            <p:nvPr/>
          </p:nvSpPr>
          <p:spPr>
            <a:xfrm>
              <a:off x="3779950" y="4619300"/>
              <a:ext cx="60075" cy="60100"/>
            </a:xfrm>
            <a:custGeom>
              <a:rect b="b" l="l" r="r" t="t"/>
              <a:pathLst>
                <a:path extrusionOk="0" h="2404" w="2403">
                  <a:moveTo>
                    <a:pt x="668" y="1"/>
                  </a:moveTo>
                  <a:lnTo>
                    <a:pt x="267" y="268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8" name="Google Shape;7728;p26"/>
            <p:cNvSpPr/>
            <p:nvPr/>
          </p:nvSpPr>
          <p:spPr>
            <a:xfrm>
              <a:off x="4237075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802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9" name="Google Shape;7729;p26"/>
            <p:cNvSpPr/>
            <p:nvPr/>
          </p:nvSpPr>
          <p:spPr>
            <a:xfrm>
              <a:off x="4697550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802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0" name="Google Shape;7730;p26"/>
            <p:cNvSpPr/>
            <p:nvPr/>
          </p:nvSpPr>
          <p:spPr>
            <a:xfrm>
              <a:off x="5154700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6"/>
                  </a:lnTo>
                  <a:lnTo>
                    <a:pt x="2536" y="1202"/>
                  </a:lnTo>
                  <a:lnTo>
                    <a:pt x="2536" y="668"/>
                  </a:lnTo>
                  <a:lnTo>
                    <a:pt x="2269" y="268"/>
                  </a:lnTo>
                  <a:lnTo>
                    <a:pt x="18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1" name="Google Shape;7731;p26"/>
            <p:cNvSpPr/>
            <p:nvPr/>
          </p:nvSpPr>
          <p:spPr>
            <a:xfrm>
              <a:off x="5615175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2" name="Google Shape;7732;p26"/>
            <p:cNvSpPr/>
            <p:nvPr/>
          </p:nvSpPr>
          <p:spPr>
            <a:xfrm>
              <a:off x="6075650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668" y="1"/>
                  </a:moveTo>
                  <a:lnTo>
                    <a:pt x="267" y="268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3" name="Google Shape;7733;p26"/>
            <p:cNvSpPr/>
            <p:nvPr/>
          </p:nvSpPr>
          <p:spPr>
            <a:xfrm>
              <a:off x="6532800" y="4619300"/>
              <a:ext cx="63400" cy="60100"/>
            </a:xfrm>
            <a:custGeom>
              <a:rect b="b" l="l" r="r" t="t"/>
              <a:pathLst>
                <a:path extrusionOk="0" h="2404" w="2536">
                  <a:moveTo>
                    <a:pt x="801" y="1"/>
                  </a:moveTo>
                  <a:lnTo>
                    <a:pt x="400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4" name="Google Shape;7734;p26"/>
            <p:cNvSpPr/>
            <p:nvPr/>
          </p:nvSpPr>
          <p:spPr>
            <a:xfrm>
              <a:off x="1023775" y="501637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201" y="1"/>
                  </a:moveTo>
                  <a:lnTo>
                    <a:pt x="667" y="134"/>
                  </a:lnTo>
                  <a:lnTo>
                    <a:pt x="400" y="401"/>
                  </a:lnTo>
                  <a:lnTo>
                    <a:pt x="0" y="802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400" y="2137"/>
                  </a:lnTo>
                  <a:lnTo>
                    <a:pt x="667" y="2403"/>
                  </a:lnTo>
                  <a:lnTo>
                    <a:pt x="1201" y="2537"/>
                  </a:lnTo>
                  <a:lnTo>
                    <a:pt x="1735" y="2403"/>
                  </a:lnTo>
                  <a:lnTo>
                    <a:pt x="2136" y="2137"/>
                  </a:lnTo>
                  <a:lnTo>
                    <a:pt x="2402" y="1736"/>
                  </a:lnTo>
                  <a:lnTo>
                    <a:pt x="2536" y="1202"/>
                  </a:lnTo>
                  <a:lnTo>
                    <a:pt x="2402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5" name="Google Shape;7735;p26"/>
            <p:cNvSpPr/>
            <p:nvPr/>
          </p:nvSpPr>
          <p:spPr>
            <a:xfrm>
              <a:off x="1480900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7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6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6" name="Google Shape;7736;p26"/>
            <p:cNvSpPr/>
            <p:nvPr/>
          </p:nvSpPr>
          <p:spPr>
            <a:xfrm>
              <a:off x="1941375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7"/>
                  </a:lnTo>
                  <a:lnTo>
                    <a:pt x="801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7" name="Google Shape;7737;p26"/>
            <p:cNvSpPr/>
            <p:nvPr/>
          </p:nvSpPr>
          <p:spPr>
            <a:xfrm>
              <a:off x="2401850" y="5016375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1202" y="1"/>
                  </a:moveTo>
                  <a:lnTo>
                    <a:pt x="668" y="134"/>
                  </a:lnTo>
                  <a:lnTo>
                    <a:pt x="268" y="401"/>
                  </a:lnTo>
                  <a:lnTo>
                    <a:pt x="1" y="802"/>
                  </a:lnTo>
                  <a:lnTo>
                    <a:pt x="1" y="1202"/>
                  </a:lnTo>
                  <a:lnTo>
                    <a:pt x="1" y="1736"/>
                  </a:lnTo>
                  <a:lnTo>
                    <a:pt x="268" y="2137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8" name="Google Shape;7738;p26"/>
            <p:cNvSpPr/>
            <p:nvPr/>
          </p:nvSpPr>
          <p:spPr>
            <a:xfrm>
              <a:off x="2859000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7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5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9" name="Google Shape;7739;p26"/>
            <p:cNvSpPr/>
            <p:nvPr/>
          </p:nvSpPr>
          <p:spPr>
            <a:xfrm>
              <a:off x="3319475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1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7"/>
                  </a:lnTo>
                  <a:lnTo>
                    <a:pt x="801" y="2403"/>
                  </a:lnTo>
                  <a:lnTo>
                    <a:pt x="1201" y="2537"/>
                  </a:lnTo>
                  <a:lnTo>
                    <a:pt x="1735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0" name="Google Shape;7740;p26"/>
            <p:cNvSpPr/>
            <p:nvPr/>
          </p:nvSpPr>
          <p:spPr>
            <a:xfrm>
              <a:off x="3779950" y="5016375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1202" y="1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2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7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5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1" name="Google Shape;7741;p26"/>
            <p:cNvSpPr/>
            <p:nvPr/>
          </p:nvSpPr>
          <p:spPr>
            <a:xfrm>
              <a:off x="4237075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6" y="1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7"/>
                  </a:lnTo>
                  <a:lnTo>
                    <a:pt x="802" y="2403"/>
                  </a:lnTo>
                  <a:lnTo>
                    <a:pt x="1336" y="2537"/>
                  </a:lnTo>
                  <a:lnTo>
                    <a:pt x="1736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2" name="Google Shape;7742;p26"/>
            <p:cNvSpPr/>
            <p:nvPr/>
          </p:nvSpPr>
          <p:spPr>
            <a:xfrm>
              <a:off x="4697550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7"/>
                  </a:lnTo>
                  <a:lnTo>
                    <a:pt x="802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3" name="Google Shape;7743;p26"/>
            <p:cNvSpPr/>
            <p:nvPr/>
          </p:nvSpPr>
          <p:spPr>
            <a:xfrm>
              <a:off x="5154700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7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869" y="2403"/>
                  </a:lnTo>
                  <a:lnTo>
                    <a:pt x="2269" y="2137"/>
                  </a:lnTo>
                  <a:lnTo>
                    <a:pt x="2536" y="1736"/>
                  </a:lnTo>
                  <a:lnTo>
                    <a:pt x="2536" y="1202"/>
                  </a:lnTo>
                  <a:lnTo>
                    <a:pt x="2536" y="802"/>
                  </a:lnTo>
                  <a:lnTo>
                    <a:pt x="2269" y="401"/>
                  </a:lnTo>
                  <a:lnTo>
                    <a:pt x="1869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4" name="Google Shape;7744;p26"/>
            <p:cNvSpPr/>
            <p:nvPr/>
          </p:nvSpPr>
          <p:spPr>
            <a:xfrm>
              <a:off x="5615175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7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6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5" name="Google Shape;7745;p26"/>
            <p:cNvSpPr/>
            <p:nvPr/>
          </p:nvSpPr>
          <p:spPr>
            <a:xfrm>
              <a:off x="6075650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2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7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6" name="Google Shape;7746;p26"/>
            <p:cNvSpPr/>
            <p:nvPr/>
          </p:nvSpPr>
          <p:spPr>
            <a:xfrm>
              <a:off x="6532800" y="501637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335" y="1"/>
                  </a:moveTo>
                  <a:lnTo>
                    <a:pt x="801" y="134"/>
                  </a:lnTo>
                  <a:lnTo>
                    <a:pt x="400" y="401"/>
                  </a:lnTo>
                  <a:lnTo>
                    <a:pt x="134" y="802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0" y="2137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5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7" name="Google Shape;7747;p26"/>
            <p:cNvSpPr/>
            <p:nvPr/>
          </p:nvSpPr>
          <p:spPr>
            <a:xfrm>
              <a:off x="1023775" y="5413475"/>
              <a:ext cx="63400" cy="63400"/>
            </a:xfrm>
            <a:custGeom>
              <a:rect b="b" l="l" r="r" t="t"/>
              <a:pathLst>
                <a:path extrusionOk="0" h="2536" w="2536">
                  <a:moveTo>
                    <a:pt x="1201" y="0"/>
                  </a:moveTo>
                  <a:lnTo>
                    <a:pt x="667" y="134"/>
                  </a:lnTo>
                  <a:lnTo>
                    <a:pt x="400" y="400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5"/>
                  </a:lnTo>
                  <a:lnTo>
                    <a:pt x="2536" y="1335"/>
                  </a:lnTo>
                  <a:lnTo>
                    <a:pt x="2402" y="801"/>
                  </a:lnTo>
                  <a:lnTo>
                    <a:pt x="2136" y="400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8" name="Google Shape;7748;p26"/>
            <p:cNvSpPr/>
            <p:nvPr/>
          </p:nvSpPr>
          <p:spPr>
            <a:xfrm>
              <a:off x="1480900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5" y="0"/>
                  </a:moveTo>
                  <a:lnTo>
                    <a:pt x="801" y="134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9" name="Google Shape;7749;p26"/>
            <p:cNvSpPr/>
            <p:nvPr/>
          </p:nvSpPr>
          <p:spPr>
            <a:xfrm>
              <a:off x="1941375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202" y="0"/>
                  </a:moveTo>
                  <a:lnTo>
                    <a:pt x="801" y="134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0" name="Google Shape;7750;p26"/>
            <p:cNvSpPr/>
            <p:nvPr/>
          </p:nvSpPr>
          <p:spPr>
            <a:xfrm>
              <a:off x="2401850" y="5413475"/>
              <a:ext cx="60100" cy="63400"/>
            </a:xfrm>
            <a:custGeom>
              <a:rect b="b" l="l" r="r" t="t"/>
              <a:pathLst>
                <a:path extrusionOk="0" h="2536" w="2404">
                  <a:moveTo>
                    <a:pt x="1202" y="0"/>
                  </a:moveTo>
                  <a:lnTo>
                    <a:pt x="668" y="134"/>
                  </a:lnTo>
                  <a:lnTo>
                    <a:pt x="268" y="400"/>
                  </a:lnTo>
                  <a:lnTo>
                    <a:pt x="1" y="801"/>
                  </a:lnTo>
                  <a:lnTo>
                    <a:pt x="1" y="1335"/>
                  </a:lnTo>
                  <a:lnTo>
                    <a:pt x="1" y="1735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1" name="Google Shape;7751;p26"/>
            <p:cNvSpPr/>
            <p:nvPr/>
          </p:nvSpPr>
          <p:spPr>
            <a:xfrm>
              <a:off x="2859000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5" y="0"/>
                  </a:moveTo>
                  <a:lnTo>
                    <a:pt x="801" y="134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2" name="Google Shape;7752;p26"/>
            <p:cNvSpPr/>
            <p:nvPr/>
          </p:nvSpPr>
          <p:spPr>
            <a:xfrm>
              <a:off x="3319475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201" y="0"/>
                  </a:moveTo>
                  <a:lnTo>
                    <a:pt x="801" y="134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3" name="Google Shape;7753;p26"/>
            <p:cNvSpPr/>
            <p:nvPr/>
          </p:nvSpPr>
          <p:spPr>
            <a:xfrm>
              <a:off x="3779950" y="5413475"/>
              <a:ext cx="60075" cy="63400"/>
            </a:xfrm>
            <a:custGeom>
              <a:rect b="b" l="l" r="r" t="t"/>
              <a:pathLst>
                <a:path extrusionOk="0" h="2536" w="2403">
                  <a:moveTo>
                    <a:pt x="1202" y="0"/>
                  </a:moveTo>
                  <a:lnTo>
                    <a:pt x="668" y="134"/>
                  </a:lnTo>
                  <a:lnTo>
                    <a:pt x="267" y="400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5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4" name="Google Shape;7754;p26"/>
            <p:cNvSpPr/>
            <p:nvPr/>
          </p:nvSpPr>
          <p:spPr>
            <a:xfrm>
              <a:off x="4237075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6" y="0"/>
                  </a:moveTo>
                  <a:lnTo>
                    <a:pt x="802" y="134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4"/>
                  </a:lnTo>
                  <a:lnTo>
                    <a:pt x="13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5" name="Google Shape;7755;p26"/>
            <p:cNvSpPr/>
            <p:nvPr/>
          </p:nvSpPr>
          <p:spPr>
            <a:xfrm>
              <a:off x="4697550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202" y="0"/>
                  </a:moveTo>
                  <a:lnTo>
                    <a:pt x="802" y="134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6" name="Google Shape;7756;p26"/>
            <p:cNvSpPr/>
            <p:nvPr/>
          </p:nvSpPr>
          <p:spPr>
            <a:xfrm>
              <a:off x="5154700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5" y="0"/>
                  </a:moveTo>
                  <a:lnTo>
                    <a:pt x="801" y="134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5"/>
                  </a:lnTo>
                  <a:lnTo>
                    <a:pt x="2536" y="1335"/>
                  </a:lnTo>
                  <a:lnTo>
                    <a:pt x="2536" y="801"/>
                  </a:lnTo>
                  <a:lnTo>
                    <a:pt x="2269" y="400"/>
                  </a:lnTo>
                  <a:lnTo>
                    <a:pt x="1869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7" name="Google Shape;7757;p26"/>
            <p:cNvSpPr/>
            <p:nvPr/>
          </p:nvSpPr>
          <p:spPr>
            <a:xfrm>
              <a:off x="5615175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5" y="0"/>
                  </a:moveTo>
                  <a:lnTo>
                    <a:pt x="801" y="134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8" name="Google Shape;7758;p26"/>
            <p:cNvSpPr/>
            <p:nvPr/>
          </p:nvSpPr>
          <p:spPr>
            <a:xfrm>
              <a:off x="6075650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202" y="0"/>
                  </a:moveTo>
                  <a:lnTo>
                    <a:pt x="668" y="134"/>
                  </a:lnTo>
                  <a:lnTo>
                    <a:pt x="267" y="400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9" name="Google Shape;7759;p26"/>
            <p:cNvSpPr/>
            <p:nvPr/>
          </p:nvSpPr>
          <p:spPr>
            <a:xfrm>
              <a:off x="6532800" y="5413475"/>
              <a:ext cx="63400" cy="63400"/>
            </a:xfrm>
            <a:custGeom>
              <a:rect b="b" l="l" r="r" t="t"/>
              <a:pathLst>
                <a:path extrusionOk="0" h="2536" w="2536">
                  <a:moveTo>
                    <a:pt x="1335" y="0"/>
                  </a:moveTo>
                  <a:lnTo>
                    <a:pt x="801" y="134"/>
                  </a:lnTo>
                  <a:lnTo>
                    <a:pt x="400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CUSTOM_5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760" name="Shape 7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61" name="Google Shape;7761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762" name="Google Shape;7762;p2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7763" name="Google Shape;7763;p27"/>
          <p:cNvSpPr txBox="1"/>
          <p:nvPr>
            <p:ph idx="2" type="title"/>
          </p:nvPr>
        </p:nvSpPr>
        <p:spPr>
          <a:xfrm>
            <a:off x="631038" y="1598525"/>
            <a:ext cx="2460600" cy="46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7764" name="Google Shape;7764;p27"/>
          <p:cNvSpPr txBox="1"/>
          <p:nvPr>
            <p:ph idx="1" type="subTitle"/>
          </p:nvPr>
        </p:nvSpPr>
        <p:spPr>
          <a:xfrm>
            <a:off x="631038" y="2030923"/>
            <a:ext cx="2460600" cy="61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  <p:sp>
        <p:nvSpPr>
          <p:cNvPr id="7765" name="Google Shape;7765;p27"/>
          <p:cNvSpPr txBox="1"/>
          <p:nvPr>
            <p:ph idx="3" type="title"/>
          </p:nvPr>
        </p:nvSpPr>
        <p:spPr>
          <a:xfrm>
            <a:off x="6052340" y="1598525"/>
            <a:ext cx="2460600" cy="46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7766" name="Google Shape;7766;p27"/>
          <p:cNvSpPr txBox="1"/>
          <p:nvPr>
            <p:ph idx="4" type="subTitle"/>
          </p:nvPr>
        </p:nvSpPr>
        <p:spPr>
          <a:xfrm>
            <a:off x="6052338" y="2030923"/>
            <a:ext cx="2460600" cy="61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  <p:sp>
        <p:nvSpPr>
          <p:cNvPr id="7767" name="Google Shape;7767;p27"/>
          <p:cNvSpPr txBox="1"/>
          <p:nvPr>
            <p:ph idx="5" type="title"/>
          </p:nvPr>
        </p:nvSpPr>
        <p:spPr>
          <a:xfrm>
            <a:off x="631038" y="3108126"/>
            <a:ext cx="2460600" cy="46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7768" name="Google Shape;7768;p27"/>
          <p:cNvSpPr txBox="1"/>
          <p:nvPr>
            <p:ph idx="6" type="subTitle"/>
          </p:nvPr>
        </p:nvSpPr>
        <p:spPr>
          <a:xfrm>
            <a:off x="631038" y="3540599"/>
            <a:ext cx="2460600" cy="61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  <p:sp>
        <p:nvSpPr>
          <p:cNvPr id="7769" name="Google Shape;7769;p27"/>
          <p:cNvSpPr txBox="1"/>
          <p:nvPr>
            <p:ph idx="7" type="title"/>
          </p:nvPr>
        </p:nvSpPr>
        <p:spPr>
          <a:xfrm>
            <a:off x="6052340" y="3108126"/>
            <a:ext cx="2460600" cy="46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7770" name="Google Shape;7770;p27"/>
          <p:cNvSpPr txBox="1"/>
          <p:nvPr>
            <p:ph idx="8" type="subTitle"/>
          </p:nvPr>
        </p:nvSpPr>
        <p:spPr>
          <a:xfrm>
            <a:off x="6052338" y="3540599"/>
            <a:ext cx="2460600" cy="61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  <p:grpSp>
        <p:nvGrpSpPr>
          <p:cNvPr id="7771" name="Google Shape;7771;p27"/>
          <p:cNvGrpSpPr/>
          <p:nvPr/>
        </p:nvGrpSpPr>
        <p:grpSpPr>
          <a:xfrm>
            <a:off x="6545824" y="4735741"/>
            <a:ext cx="1934189" cy="1818370"/>
            <a:chOff x="1023775" y="238125"/>
            <a:chExt cx="5572425" cy="5238750"/>
          </a:xfrm>
        </p:grpSpPr>
        <p:sp>
          <p:nvSpPr>
            <p:cNvPr id="7772" name="Google Shape;7772;p27"/>
            <p:cNvSpPr/>
            <p:nvPr/>
          </p:nvSpPr>
          <p:spPr>
            <a:xfrm>
              <a:off x="1023775" y="238125"/>
              <a:ext cx="63400" cy="63400"/>
            </a:xfrm>
            <a:custGeom>
              <a:rect b="b" l="l" r="r" t="t"/>
              <a:pathLst>
                <a:path extrusionOk="0" h="2536" w="2536">
                  <a:moveTo>
                    <a:pt x="1201" y="0"/>
                  </a:moveTo>
                  <a:lnTo>
                    <a:pt x="667" y="133"/>
                  </a:lnTo>
                  <a:lnTo>
                    <a:pt x="400" y="400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400" y="2136"/>
                  </a:lnTo>
                  <a:lnTo>
                    <a:pt x="667" y="2402"/>
                  </a:lnTo>
                  <a:lnTo>
                    <a:pt x="1201" y="2536"/>
                  </a:lnTo>
                  <a:lnTo>
                    <a:pt x="1735" y="2402"/>
                  </a:lnTo>
                  <a:lnTo>
                    <a:pt x="2136" y="2136"/>
                  </a:lnTo>
                  <a:lnTo>
                    <a:pt x="2402" y="1735"/>
                  </a:lnTo>
                  <a:lnTo>
                    <a:pt x="2536" y="1335"/>
                  </a:lnTo>
                  <a:lnTo>
                    <a:pt x="2402" y="801"/>
                  </a:lnTo>
                  <a:lnTo>
                    <a:pt x="2136" y="400"/>
                  </a:lnTo>
                  <a:lnTo>
                    <a:pt x="1735" y="133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3" name="Google Shape;7773;p27"/>
            <p:cNvSpPr/>
            <p:nvPr/>
          </p:nvSpPr>
          <p:spPr>
            <a:xfrm>
              <a:off x="1480900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5" y="0"/>
                  </a:moveTo>
                  <a:lnTo>
                    <a:pt x="801" y="133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2"/>
                  </a:lnTo>
                  <a:lnTo>
                    <a:pt x="1335" y="2536"/>
                  </a:lnTo>
                  <a:lnTo>
                    <a:pt x="1736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3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4" name="Google Shape;7774;p27"/>
            <p:cNvSpPr/>
            <p:nvPr/>
          </p:nvSpPr>
          <p:spPr>
            <a:xfrm>
              <a:off x="1941375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202" y="0"/>
                  </a:moveTo>
                  <a:lnTo>
                    <a:pt x="801" y="133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2"/>
                  </a:lnTo>
                  <a:lnTo>
                    <a:pt x="1202" y="2536"/>
                  </a:lnTo>
                  <a:lnTo>
                    <a:pt x="1736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3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5" name="Google Shape;7775;p27"/>
            <p:cNvSpPr/>
            <p:nvPr/>
          </p:nvSpPr>
          <p:spPr>
            <a:xfrm>
              <a:off x="2401850" y="238125"/>
              <a:ext cx="60100" cy="63400"/>
            </a:xfrm>
            <a:custGeom>
              <a:rect b="b" l="l" r="r" t="t"/>
              <a:pathLst>
                <a:path extrusionOk="0" h="2536" w="2404">
                  <a:moveTo>
                    <a:pt x="1202" y="0"/>
                  </a:moveTo>
                  <a:lnTo>
                    <a:pt x="668" y="133"/>
                  </a:lnTo>
                  <a:lnTo>
                    <a:pt x="268" y="400"/>
                  </a:lnTo>
                  <a:lnTo>
                    <a:pt x="1" y="801"/>
                  </a:lnTo>
                  <a:lnTo>
                    <a:pt x="1" y="1335"/>
                  </a:lnTo>
                  <a:lnTo>
                    <a:pt x="1" y="1735"/>
                  </a:lnTo>
                  <a:lnTo>
                    <a:pt x="268" y="2136"/>
                  </a:lnTo>
                  <a:lnTo>
                    <a:pt x="668" y="2402"/>
                  </a:lnTo>
                  <a:lnTo>
                    <a:pt x="1202" y="2536"/>
                  </a:lnTo>
                  <a:lnTo>
                    <a:pt x="1736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3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6" name="Google Shape;7776;p27"/>
            <p:cNvSpPr/>
            <p:nvPr/>
          </p:nvSpPr>
          <p:spPr>
            <a:xfrm>
              <a:off x="2859000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5" y="0"/>
                  </a:moveTo>
                  <a:lnTo>
                    <a:pt x="801" y="133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2"/>
                  </a:lnTo>
                  <a:lnTo>
                    <a:pt x="1335" y="2536"/>
                  </a:lnTo>
                  <a:lnTo>
                    <a:pt x="1735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5" y="133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7" name="Google Shape;7777;p27"/>
            <p:cNvSpPr/>
            <p:nvPr/>
          </p:nvSpPr>
          <p:spPr>
            <a:xfrm>
              <a:off x="3319475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201" y="0"/>
                  </a:moveTo>
                  <a:lnTo>
                    <a:pt x="801" y="133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2"/>
                  </a:lnTo>
                  <a:lnTo>
                    <a:pt x="1201" y="2536"/>
                  </a:lnTo>
                  <a:lnTo>
                    <a:pt x="1735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5" y="133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8" name="Google Shape;7778;p27"/>
            <p:cNvSpPr/>
            <p:nvPr/>
          </p:nvSpPr>
          <p:spPr>
            <a:xfrm>
              <a:off x="3779950" y="238125"/>
              <a:ext cx="60075" cy="63400"/>
            </a:xfrm>
            <a:custGeom>
              <a:rect b="b" l="l" r="r" t="t"/>
              <a:pathLst>
                <a:path extrusionOk="0" h="2536" w="2403">
                  <a:moveTo>
                    <a:pt x="1202" y="0"/>
                  </a:moveTo>
                  <a:lnTo>
                    <a:pt x="668" y="133"/>
                  </a:lnTo>
                  <a:lnTo>
                    <a:pt x="267" y="400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2"/>
                  </a:lnTo>
                  <a:lnTo>
                    <a:pt x="1202" y="2536"/>
                  </a:lnTo>
                  <a:lnTo>
                    <a:pt x="1735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5" y="133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9" name="Google Shape;7779;p27"/>
            <p:cNvSpPr/>
            <p:nvPr/>
          </p:nvSpPr>
          <p:spPr>
            <a:xfrm>
              <a:off x="4237075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6" y="0"/>
                  </a:moveTo>
                  <a:lnTo>
                    <a:pt x="802" y="133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2"/>
                  </a:lnTo>
                  <a:lnTo>
                    <a:pt x="1336" y="2536"/>
                  </a:lnTo>
                  <a:lnTo>
                    <a:pt x="1736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3"/>
                  </a:lnTo>
                  <a:lnTo>
                    <a:pt x="13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0" name="Google Shape;7780;p27"/>
            <p:cNvSpPr/>
            <p:nvPr/>
          </p:nvSpPr>
          <p:spPr>
            <a:xfrm>
              <a:off x="4697550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202" y="0"/>
                  </a:moveTo>
                  <a:lnTo>
                    <a:pt x="802" y="133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2"/>
                  </a:lnTo>
                  <a:lnTo>
                    <a:pt x="1202" y="2536"/>
                  </a:lnTo>
                  <a:lnTo>
                    <a:pt x="1736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3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1" name="Google Shape;7781;p27"/>
            <p:cNvSpPr/>
            <p:nvPr/>
          </p:nvSpPr>
          <p:spPr>
            <a:xfrm>
              <a:off x="5154700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5" y="0"/>
                  </a:moveTo>
                  <a:lnTo>
                    <a:pt x="801" y="133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2"/>
                  </a:lnTo>
                  <a:lnTo>
                    <a:pt x="1335" y="2536"/>
                  </a:lnTo>
                  <a:lnTo>
                    <a:pt x="1869" y="2402"/>
                  </a:lnTo>
                  <a:lnTo>
                    <a:pt x="2269" y="2136"/>
                  </a:lnTo>
                  <a:lnTo>
                    <a:pt x="2536" y="1735"/>
                  </a:lnTo>
                  <a:lnTo>
                    <a:pt x="2536" y="1335"/>
                  </a:lnTo>
                  <a:lnTo>
                    <a:pt x="2536" y="801"/>
                  </a:lnTo>
                  <a:lnTo>
                    <a:pt x="2269" y="400"/>
                  </a:lnTo>
                  <a:lnTo>
                    <a:pt x="1869" y="133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2" name="Google Shape;7782;p27"/>
            <p:cNvSpPr/>
            <p:nvPr/>
          </p:nvSpPr>
          <p:spPr>
            <a:xfrm>
              <a:off x="5615175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5" y="0"/>
                  </a:moveTo>
                  <a:lnTo>
                    <a:pt x="801" y="133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2"/>
                  </a:lnTo>
                  <a:lnTo>
                    <a:pt x="1335" y="2536"/>
                  </a:lnTo>
                  <a:lnTo>
                    <a:pt x="1736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3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3" name="Google Shape;7783;p27"/>
            <p:cNvSpPr/>
            <p:nvPr/>
          </p:nvSpPr>
          <p:spPr>
            <a:xfrm>
              <a:off x="6075650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202" y="0"/>
                  </a:moveTo>
                  <a:lnTo>
                    <a:pt x="668" y="133"/>
                  </a:lnTo>
                  <a:lnTo>
                    <a:pt x="267" y="400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2"/>
                  </a:lnTo>
                  <a:lnTo>
                    <a:pt x="1202" y="2536"/>
                  </a:lnTo>
                  <a:lnTo>
                    <a:pt x="1736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3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4" name="Google Shape;7784;p27"/>
            <p:cNvSpPr/>
            <p:nvPr/>
          </p:nvSpPr>
          <p:spPr>
            <a:xfrm>
              <a:off x="6532800" y="238125"/>
              <a:ext cx="63400" cy="63400"/>
            </a:xfrm>
            <a:custGeom>
              <a:rect b="b" l="l" r="r" t="t"/>
              <a:pathLst>
                <a:path extrusionOk="0" h="2536" w="2536">
                  <a:moveTo>
                    <a:pt x="1335" y="0"/>
                  </a:moveTo>
                  <a:lnTo>
                    <a:pt x="801" y="133"/>
                  </a:lnTo>
                  <a:lnTo>
                    <a:pt x="400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0" y="2136"/>
                  </a:lnTo>
                  <a:lnTo>
                    <a:pt x="801" y="2402"/>
                  </a:lnTo>
                  <a:lnTo>
                    <a:pt x="1335" y="2536"/>
                  </a:lnTo>
                  <a:lnTo>
                    <a:pt x="1735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5" y="133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5" name="Google Shape;7785;p27"/>
            <p:cNvSpPr/>
            <p:nvPr/>
          </p:nvSpPr>
          <p:spPr>
            <a:xfrm>
              <a:off x="1023775" y="63852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667" y="1"/>
                  </a:moveTo>
                  <a:lnTo>
                    <a:pt x="400" y="268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6"/>
                  </a:lnTo>
                  <a:lnTo>
                    <a:pt x="2536" y="1202"/>
                  </a:lnTo>
                  <a:lnTo>
                    <a:pt x="2402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6" name="Google Shape;7786;p27"/>
            <p:cNvSpPr/>
            <p:nvPr/>
          </p:nvSpPr>
          <p:spPr>
            <a:xfrm>
              <a:off x="1480900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7" name="Google Shape;7787;p27"/>
            <p:cNvSpPr/>
            <p:nvPr/>
          </p:nvSpPr>
          <p:spPr>
            <a:xfrm>
              <a:off x="1941375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8" name="Google Shape;7788;p27"/>
            <p:cNvSpPr/>
            <p:nvPr/>
          </p:nvSpPr>
          <p:spPr>
            <a:xfrm>
              <a:off x="2401850" y="638525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668" y="1"/>
                  </a:moveTo>
                  <a:lnTo>
                    <a:pt x="268" y="268"/>
                  </a:lnTo>
                  <a:lnTo>
                    <a:pt x="1" y="668"/>
                  </a:lnTo>
                  <a:lnTo>
                    <a:pt x="1" y="1202"/>
                  </a:lnTo>
                  <a:lnTo>
                    <a:pt x="1" y="1736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9" name="Google Shape;7789;p27"/>
            <p:cNvSpPr/>
            <p:nvPr/>
          </p:nvSpPr>
          <p:spPr>
            <a:xfrm>
              <a:off x="2859000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0" name="Google Shape;7790;p27"/>
            <p:cNvSpPr/>
            <p:nvPr/>
          </p:nvSpPr>
          <p:spPr>
            <a:xfrm>
              <a:off x="3319475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1" name="Google Shape;7791;p27"/>
            <p:cNvSpPr/>
            <p:nvPr/>
          </p:nvSpPr>
          <p:spPr>
            <a:xfrm>
              <a:off x="3779950" y="638525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668" y="1"/>
                  </a:moveTo>
                  <a:lnTo>
                    <a:pt x="267" y="268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2" name="Google Shape;7792;p27"/>
            <p:cNvSpPr/>
            <p:nvPr/>
          </p:nvSpPr>
          <p:spPr>
            <a:xfrm>
              <a:off x="4237075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2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3" name="Google Shape;7793;p27"/>
            <p:cNvSpPr/>
            <p:nvPr/>
          </p:nvSpPr>
          <p:spPr>
            <a:xfrm>
              <a:off x="4697550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2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4" name="Google Shape;7794;p27"/>
            <p:cNvSpPr/>
            <p:nvPr/>
          </p:nvSpPr>
          <p:spPr>
            <a:xfrm>
              <a:off x="5154700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6"/>
                  </a:lnTo>
                  <a:lnTo>
                    <a:pt x="2536" y="1202"/>
                  </a:lnTo>
                  <a:lnTo>
                    <a:pt x="2536" y="668"/>
                  </a:lnTo>
                  <a:lnTo>
                    <a:pt x="2269" y="268"/>
                  </a:lnTo>
                  <a:lnTo>
                    <a:pt x="18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5" name="Google Shape;7795;p27"/>
            <p:cNvSpPr/>
            <p:nvPr/>
          </p:nvSpPr>
          <p:spPr>
            <a:xfrm>
              <a:off x="5615175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6" name="Google Shape;7796;p27"/>
            <p:cNvSpPr/>
            <p:nvPr/>
          </p:nvSpPr>
          <p:spPr>
            <a:xfrm>
              <a:off x="6075650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668" y="1"/>
                  </a:moveTo>
                  <a:lnTo>
                    <a:pt x="267" y="268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7" name="Google Shape;7797;p27"/>
            <p:cNvSpPr/>
            <p:nvPr/>
          </p:nvSpPr>
          <p:spPr>
            <a:xfrm>
              <a:off x="6532800" y="63852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801" y="1"/>
                  </a:moveTo>
                  <a:lnTo>
                    <a:pt x="400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8" name="Google Shape;7798;p27"/>
            <p:cNvSpPr/>
            <p:nvPr/>
          </p:nvSpPr>
          <p:spPr>
            <a:xfrm>
              <a:off x="1023775" y="1035600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201" y="1"/>
                  </a:moveTo>
                  <a:lnTo>
                    <a:pt x="667" y="134"/>
                  </a:lnTo>
                  <a:lnTo>
                    <a:pt x="400" y="401"/>
                  </a:lnTo>
                  <a:lnTo>
                    <a:pt x="0" y="801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6"/>
                  </a:lnTo>
                  <a:lnTo>
                    <a:pt x="2536" y="1202"/>
                  </a:lnTo>
                  <a:lnTo>
                    <a:pt x="2402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9" name="Google Shape;7799;p27"/>
            <p:cNvSpPr/>
            <p:nvPr/>
          </p:nvSpPr>
          <p:spPr>
            <a:xfrm>
              <a:off x="1480900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0" name="Google Shape;7800;p27"/>
            <p:cNvSpPr/>
            <p:nvPr/>
          </p:nvSpPr>
          <p:spPr>
            <a:xfrm>
              <a:off x="1941375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1" name="Google Shape;7801;p27"/>
            <p:cNvSpPr/>
            <p:nvPr/>
          </p:nvSpPr>
          <p:spPr>
            <a:xfrm>
              <a:off x="2401850" y="1035600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1202" y="1"/>
                  </a:moveTo>
                  <a:lnTo>
                    <a:pt x="668" y="134"/>
                  </a:lnTo>
                  <a:lnTo>
                    <a:pt x="268" y="401"/>
                  </a:lnTo>
                  <a:lnTo>
                    <a:pt x="1" y="801"/>
                  </a:lnTo>
                  <a:lnTo>
                    <a:pt x="1" y="1202"/>
                  </a:lnTo>
                  <a:lnTo>
                    <a:pt x="1" y="1736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2" name="Google Shape;7802;p27"/>
            <p:cNvSpPr/>
            <p:nvPr/>
          </p:nvSpPr>
          <p:spPr>
            <a:xfrm>
              <a:off x="2859000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3" name="Google Shape;7803;p27"/>
            <p:cNvSpPr/>
            <p:nvPr/>
          </p:nvSpPr>
          <p:spPr>
            <a:xfrm>
              <a:off x="3319475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1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4" name="Google Shape;7804;p27"/>
            <p:cNvSpPr/>
            <p:nvPr/>
          </p:nvSpPr>
          <p:spPr>
            <a:xfrm>
              <a:off x="3779950" y="1035600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1202" y="1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5" name="Google Shape;7805;p27"/>
            <p:cNvSpPr/>
            <p:nvPr/>
          </p:nvSpPr>
          <p:spPr>
            <a:xfrm>
              <a:off x="4237075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6" y="1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6" name="Google Shape;7806;p27"/>
            <p:cNvSpPr/>
            <p:nvPr/>
          </p:nvSpPr>
          <p:spPr>
            <a:xfrm>
              <a:off x="4697550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7" name="Google Shape;7807;p27"/>
            <p:cNvSpPr/>
            <p:nvPr/>
          </p:nvSpPr>
          <p:spPr>
            <a:xfrm>
              <a:off x="5154700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6"/>
                  </a:lnTo>
                  <a:lnTo>
                    <a:pt x="2536" y="1202"/>
                  </a:lnTo>
                  <a:lnTo>
                    <a:pt x="2536" y="801"/>
                  </a:lnTo>
                  <a:lnTo>
                    <a:pt x="2269" y="401"/>
                  </a:lnTo>
                  <a:lnTo>
                    <a:pt x="1869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8" name="Google Shape;7808;p27"/>
            <p:cNvSpPr/>
            <p:nvPr/>
          </p:nvSpPr>
          <p:spPr>
            <a:xfrm>
              <a:off x="5615175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9" name="Google Shape;7809;p27"/>
            <p:cNvSpPr/>
            <p:nvPr/>
          </p:nvSpPr>
          <p:spPr>
            <a:xfrm>
              <a:off x="6075650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0" name="Google Shape;7810;p27"/>
            <p:cNvSpPr/>
            <p:nvPr/>
          </p:nvSpPr>
          <p:spPr>
            <a:xfrm>
              <a:off x="6532800" y="1035600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335" y="1"/>
                  </a:moveTo>
                  <a:lnTo>
                    <a:pt x="801" y="134"/>
                  </a:lnTo>
                  <a:lnTo>
                    <a:pt x="400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1" name="Google Shape;7811;p27"/>
            <p:cNvSpPr/>
            <p:nvPr/>
          </p:nvSpPr>
          <p:spPr>
            <a:xfrm>
              <a:off x="1023775" y="143267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201" y="1"/>
                  </a:moveTo>
                  <a:lnTo>
                    <a:pt x="667" y="134"/>
                  </a:lnTo>
                  <a:lnTo>
                    <a:pt x="400" y="401"/>
                  </a:lnTo>
                  <a:lnTo>
                    <a:pt x="0" y="802"/>
                  </a:lnTo>
                  <a:lnTo>
                    <a:pt x="0" y="1335"/>
                  </a:lnTo>
                  <a:lnTo>
                    <a:pt x="0" y="1736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6"/>
                  </a:lnTo>
                  <a:lnTo>
                    <a:pt x="2536" y="1335"/>
                  </a:lnTo>
                  <a:lnTo>
                    <a:pt x="2402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2" name="Google Shape;7812;p27"/>
            <p:cNvSpPr/>
            <p:nvPr/>
          </p:nvSpPr>
          <p:spPr>
            <a:xfrm>
              <a:off x="1480900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1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3" name="Google Shape;7813;p27"/>
            <p:cNvSpPr/>
            <p:nvPr/>
          </p:nvSpPr>
          <p:spPr>
            <a:xfrm>
              <a:off x="1941375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1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4" name="Google Shape;7814;p27"/>
            <p:cNvSpPr/>
            <p:nvPr/>
          </p:nvSpPr>
          <p:spPr>
            <a:xfrm>
              <a:off x="2401850" y="1432675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1202" y="1"/>
                  </a:moveTo>
                  <a:lnTo>
                    <a:pt x="668" y="134"/>
                  </a:lnTo>
                  <a:lnTo>
                    <a:pt x="268" y="401"/>
                  </a:lnTo>
                  <a:lnTo>
                    <a:pt x="1" y="802"/>
                  </a:lnTo>
                  <a:lnTo>
                    <a:pt x="1" y="1335"/>
                  </a:lnTo>
                  <a:lnTo>
                    <a:pt x="1" y="1736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5" name="Google Shape;7815;p27"/>
            <p:cNvSpPr/>
            <p:nvPr/>
          </p:nvSpPr>
          <p:spPr>
            <a:xfrm>
              <a:off x="2859000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6" name="Google Shape;7816;p27"/>
            <p:cNvSpPr/>
            <p:nvPr/>
          </p:nvSpPr>
          <p:spPr>
            <a:xfrm>
              <a:off x="3319475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1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7" name="Google Shape;7817;p27"/>
            <p:cNvSpPr/>
            <p:nvPr/>
          </p:nvSpPr>
          <p:spPr>
            <a:xfrm>
              <a:off x="3779950" y="1432675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1202" y="1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2"/>
                  </a:lnTo>
                  <a:lnTo>
                    <a:pt x="0" y="1335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8" name="Google Shape;7818;p27"/>
            <p:cNvSpPr/>
            <p:nvPr/>
          </p:nvSpPr>
          <p:spPr>
            <a:xfrm>
              <a:off x="4237075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6" y="1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1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9" name="Google Shape;7819;p27"/>
            <p:cNvSpPr/>
            <p:nvPr/>
          </p:nvSpPr>
          <p:spPr>
            <a:xfrm>
              <a:off x="4697550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1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0" name="Google Shape;7820;p27"/>
            <p:cNvSpPr/>
            <p:nvPr/>
          </p:nvSpPr>
          <p:spPr>
            <a:xfrm>
              <a:off x="5154700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6"/>
                  </a:lnTo>
                  <a:lnTo>
                    <a:pt x="2536" y="1335"/>
                  </a:lnTo>
                  <a:lnTo>
                    <a:pt x="2536" y="802"/>
                  </a:lnTo>
                  <a:lnTo>
                    <a:pt x="2269" y="401"/>
                  </a:lnTo>
                  <a:lnTo>
                    <a:pt x="1869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1" name="Google Shape;7821;p27"/>
            <p:cNvSpPr/>
            <p:nvPr/>
          </p:nvSpPr>
          <p:spPr>
            <a:xfrm>
              <a:off x="5615175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2" name="Google Shape;7822;p27"/>
            <p:cNvSpPr/>
            <p:nvPr/>
          </p:nvSpPr>
          <p:spPr>
            <a:xfrm>
              <a:off x="6075650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2"/>
                  </a:lnTo>
                  <a:lnTo>
                    <a:pt x="0" y="1335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3" name="Google Shape;7823;p27"/>
            <p:cNvSpPr/>
            <p:nvPr/>
          </p:nvSpPr>
          <p:spPr>
            <a:xfrm>
              <a:off x="6532800" y="143267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335" y="1"/>
                  </a:moveTo>
                  <a:lnTo>
                    <a:pt x="801" y="134"/>
                  </a:lnTo>
                  <a:lnTo>
                    <a:pt x="400" y="401"/>
                  </a:lnTo>
                  <a:lnTo>
                    <a:pt x="134" y="802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4" name="Google Shape;7824;p27"/>
            <p:cNvSpPr/>
            <p:nvPr/>
          </p:nvSpPr>
          <p:spPr>
            <a:xfrm>
              <a:off x="1023775" y="1833100"/>
              <a:ext cx="63400" cy="60075"/>
            </a:xfrm>
            <a:custGeom>
              <a:rect b="b" l="l" r="r" t="t"/>
              <a:pathLst>
                <a:path extrusionOk="0" h="2403" w="2536">
                  <a:moveTo>
                    <a:pt x="667" y="0"/>
                  </a:moveTo>
                  <a:lnTo>
                    <a:pt x="400" y="267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5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5"/>
                  </a:lnTo>
                  <a:lnTo>
                    <a:pt x="2536" y="1202"/>
                  </a:lnTo>
                  <a:lnTo>
                    <a:pt x="2402" y="668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5" name="Google Shape;7825;p27"/>
            <p:cNvSpPr/>
            <p:nvPr/>
          </p:nvSpPr>
          <p:spPr>
            <a:xfrm>
              <a:off x="1480900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801" y="0"/>
                  </a:moveTo>
                  <a:lnTo>
                    <a:pt x="401" y="267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6" name="Google Shape;7826;p27"/>
            <p:cNvSpPr/>
            <p:nvPr/>
          </p:nvSpPr>
          <p:spPr>
            <a:xfrm>
              <a:off x="1941375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801" y="0"/>
                  </a:moveTo>
                  <a:lnTo>
                    <a:pt x="401" y="267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7" name="Google Shape;7827;p27"/>
            <p:cNvSpPr/>
            <p:nvPr/>
          </p:nvSpPr>
          <p:spPr>
            <a:xfrm>
              <a:off x="2401850" y="1833100"/>
              <a:ext cx="60100" cy="60075"/>
            </a:xfrm>
            <a:custGeom>
              <a:rect b="b" l="l" r="r" t="t"/>
              <a:pathLst>
                <a:path extrusionOk="0" h="2403" w="2404">
                  <a:moveTo>
                    <a:pt x="668" y="0"/>
                  </a:moveTo>
                  <a:lnTo>
                    <a:pt x="268" y="267"/>
                  </a:lnTo>
                  <a:lnTo>
                    <a:pt x="1" y="668"/>
                  </a:lnTo>
                  <a:lnTo>
                    <a:pt x="1" y="1202"/>
                  </a:lnTo>
                  <a:lnTo>
                    <a:pt x="1" y="1735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8" name="Google Shape;7828;p27"/>
            <p:cNvSpPr/>
            <p:nvPr/>
          </p:nvSpPr>
          <p:spPr>
            <a:xfrm>
              <a:off x="2859000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801" y="0"/>
                  </a:moveTo>
                  <a:lnTo>
                    <a:pt x="401" y="267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9" name="Google Shape;7829;p27"/>
            <p:cNvSpPr/>
            <p:nvPr/>
          </p:nvSpPr>
          <p:spPr>
            <a:xfrm>
              <a:off x="3319475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801" y="0"/>
                  </a:moveTo>
                  <a:lnTo>
                    <a:pt x="401" y="267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0" name="Google Shape;7830;p27"/>
            <p:cNvSpPr/>
            <p:nvPr/>
          </p:nvSpPr>
          <p:spPr>
            <a:xfrm>
              <a:off x="3779950" y="1833100"/>
              <a:ext cx="60075" cy="60075"/>
            </a:xfrm>
            <a:custGeom>
              <a:rect b="b" l="l" r="r" t="t"/>
              <a:pathLst>
                <a:path extrusionOk="0" h="2403" w="2403">
                  <a:moveTo>
                    <a:pt x="668" y="0"/>
                  </a:moveTo>
                  <a:lnTo>
                    <a:pt x="267" y="267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1" name="Google Shape;7831;p27"/>
            <p:cNvSpPr/>
            <p:nvPr/>
          </p:nvSpPr>
          <p:spPr>
            <a:xfrm>
              <a:off x="4237075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802" y="0"/>
                  </a:moveTo>
                  <a:lnTo>
                    <a:pt x="401" y="267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2" name="Google Shape;7832;p27"/>
            <p:cNvSpPr/>
            <p:nvPr/>
          </p:nvSpPr>
          <p:spPr>
            <a:xfrm>
              <a:off x="4697550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802" y="0"/>
                  </a:moveTo>
                  <a:lnTo>
                    <a:pt x="401" y="267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3" name="Google Shape;7833;p27"/>
            <p:cNvSpPr/>
            <p:nvPr/>
          </p:nvSpPr>
          <p:spPr>
            <a:xfrm>
              <a:off x="5154700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801" y="0"/>
                  </a:moveTo>
                  <a:lnTo>
                    <a:pt x="401" y="267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5"/>
                  </a:lnTo>
                  <a:lnTo>
                    <a:pt x="2536" y="1202"/>
                  </a:lnTo>
                  <a:lnTo>
                    <a:pt x="2536" y="668"/>
                  </a:lnTo>
                  <a:lnTo>
                    <a:pt x="2269" y="267"/>
                  </a:lnTo>
                  <a:lnTo>
                    <a:pt x="18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4" name="Google Shape;7834;p27"/>
            <p:cNvSpPr/>
            <p:nvPr/>
          </p:nvSpPr>
          <p:spPr>
            <a:xfrm>
              <a:off x="5615175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801" y="0"/>
                  </a:moveTo>
                  <a:lnTo>
                    <a:pt x="401" y="267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5" name="Google Shape;7835;p27"/>
            <p:cNvSpPr/>
            <p:nvPr/>
          </p:nvSpPr>
          <p:spPr>
            <a:xfrm>
              <a:off x="6075650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668" y="0"/>
                  </a:moveTo>
                  <a:lnTo>
                    <a:pt x="267" y="267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6" name="Google Shape;7836;p27"/>
            <p:cNvSpPr/>
            <p:nvPr/>
          </p:nvSpPr>
          <p:spPr>
            <a:xfrm>
              <a:off x="6532800" y="1833100"/>
              <a:ext cx="63400" cy="60075"/>
            </a:xfrm>
            <a:custGeom>
              <a:rect b="b" l="l" r="r" t="t"/>
              <a:pathLst>
                <a:path extrusionOk="0" h="2403" w="2536">
                  <a:moveTo>
                    <a:pt x="801" y="0"/>
                  </a:moveTo>
                  <a:lnTo>
                    <a:pt x="400" y="267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5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7" name="Google Shape;7837;p27"/>
            <p:cNvSpPr/>
            <p:nvPr/>
          </p:nvSpPr>
          <p:spPr>
            <a:xfrm>
              <a:off x="1023775" y="223017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201" y="0"/>
                  </a:moveTo>
                  <a:lnTo>
                    <a:pt x="667" y="134"/>
                  </a:lnTo>
                  <a:lnTo>
                    <a:pt x="400" y="401"/>
                  </a:lnTo>
                  <a:lnTo>
                    <a:pt x="0" y="801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6"/>
                  </a:lnTo>
                  <a:lnTo>
                    <a:pt x="2536" y="1202"/>
                  </a:lnTo>
                  <a:lnTo>
                    <a:pt x="2402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8" name="Google Shape;7838;p27"/>
            <p:cNvSpPr/>
            <p:nvPr/>
          </p:nvSpPr>
          <p:spPr>
            <a:xfrm>
              <a:off x="1480900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9" name="Google Shape;7839;p27"/>
            <p:cNvSpPr/>
            <p:nvPr/>
          </p:nvSpPr>
          <p:spPr>
            <a:xfrm>
              <a:off x="1941375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0" name="Google Shape;7840;p27"/>
            <p:cNvSpPr/>
            <p:nvPr/>
          </p:nvSpPr>
          <p:spPr>
            <a:xfrm>
              <a:off x="2401850" y="2230175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1202" y="0"/>
                  </a:moveTo>
                  <a:lnTo>
                    <a:pt x="668" y="134"/>
                  </a:lnTo>
                  <a:lnTo>
                    <a:pt x="268" y="401"/>
                  </a:lnTo>
                  <a:lnTo>
                    <a:pt x="1" y="801"/>
                  </a:lnTo>
                  <a:lnTo>
                    <a:pt x="1" y="1202"/>
                  </a:lnTo>
                  <a:lnTo>
                    <a:pt x="1" y="1736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1" name="Google Shape;7841;p27"/>
            <p:cNvSpPr/>
            <p:nvPr/>
          </p:nvSpPr>
          <p:spPr>
            <a:xfrm>
              <a:off x="2859000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2" name="Google Shape;7842;p27"/>
            <p:cNvSpPr/>
            <p:nvPr/>
          </p:nvSpPr>
          <p:spPr>
            <a:xfrm>
              <a:off x="3319475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1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3" name="Google Shape;7843;p27"/>
            <p:cNvSpPr/>
            <p:nvPr/>
          </p:nvSpPr>
          <p:spPr>
            <a:xfrm>
              <a:off x="3779950" y="2230175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1202" y="0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4" name="Google Shape;7844;p27"/>
            <p:cNvSpPr/>
            <p:nvPr/>
          </p:nvSpPr>
          <p:spPr>
            <a:xfrm>
              <a:off x="4237075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6" y="0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5" name="Google Shape;7845;p27"/>
            <p:cNvSpPr/>
            <p:nvPr/>
          </p:nvSpPr>
          <p:spPr>
            <a:xfrm>
              <a:off x="4697550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6" name="Google Shape;7846;p27"/>
            <p:cNvSpPr/>
            <p:nvPr/>
          </p:nvSpPr>
          <p:spPr>
            <a:xfrm>
              <a:off x="5154700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6"/>
                  </a:lnTo>
                  <a:lnTo>
                    <a:pt x="2536" y="1202"/>
                  </a:lnTo>
                  <a:lnTo>
                    <a:pt x="2536" y="801"/>
                  </a:lnTo>
                  <a:lnTo>
                    <a:pt x="2269" y="401"/>
                  </a:lnTo>
                  <a:lnTo>
                    <a:pt x="1869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7" name="Google Shape;7847;p27"/>
            <p:cNvSpPr/>
            <p:nvPr/>
          </p:nvSpPr>
          <p:spPr>
            <a:xfrm>
              <a:off x="5615175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8" name="Google Shape;7848;p27"/>
            <p:cNvSpPr/>
            <p:nvPr/>
          </p:nvSpPr>
          <p:spPr>
            <a:xfrm>
              <a:off x="6075650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9" name="Google Shape;7849;p27"/>
            <p:cNvSpPr/>
            <p:nvPr/>
          </p:nvSpPr>
          <p:spPr>
            <a:xfrm>
              <a:off x="6532800" y="223017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335" y="0"/>
                  </a:moveTo>
                  <a:lnTo>
                    <a:pt x="801" y="134"/>
                  </a:lnTo>
                  <a:lnTo>
                    <a:pt x="400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0" name="Google Shape;7850;p27"/>
            <p:cNvSpPr/>
            <p:nvPr/>
          </p:nvSpPr>
          <p:spPr>
            <a:xfrm>
              <a:off x="1023775" y="2627250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201" y="0"/>
                  </a:moveTo>
                  <a:lnTo>
                    <a:pt x="667" y="134"/>
                  </a:lnTo>
                  <a:lnTo>
                    <a:pt x="400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6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6"/>
                  </a:lnTo>
                  <a:lnTo>
                    <a:pt x="2536" y="1335"/>
                  </a:lnTo>
                  <a:lnTo>
                    <a:pt x="2402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1" name="Google Shape;7851;p27"/>
            <p:cNvSpPr/>
            <p:nvPr/>
          </p:nvSpPr>
          <p:spPr>
            <a:xfrm>
              <a:off x="1480900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2" name="Google Shape;7852;p27"/>
            <p:cNvSpPr/>
            <p:nvPr/>
          </p:nvSpPr>
          <p:spPr>
            <a:xfrm>
              <a:off x="1941375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3" name="Google Shape;7853;p27"/>
            <p:cNvSpPr/>
            <p:nvPr/>
          </p:nvSpPr>
          <p:spPr>
            <a:xfrm>
              <a:off x="2401850" y="2627250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1202" y="0"/>
                  </a:moveTo>
                  <a:lnTo>
                    <a:pt x="668" y="134"/>
                  </a:lnTo>
                  <a:lnTo>
                    <a:pt x="268" y="401"/>
                  </a:lnTo>
                  <a:lnTo>
                    <a:pt x="1" y="801"/>
                  </a:lnTo>
                  <a:lnTo>
                    <a:pt x="1" y="1335"/>
                  </a:lnTo>
                  <a:lnTo>
                    <a:pt x="1" y="1736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4" name="Google Shape;7854;p27"/>
            <p:cNvSpPr/>
            <p:nvPr/>
          </p:nvSpPr>
          <p:spPr>
            <a:xfrm>
              <a:off x="2859000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5" name="Google Shape;7855;p27"/>
            <p:cNvSpPr/>
            <p:nvPr/>
          </p:nvSpPr>
          <p:spPr>
            <a:xfrm>
              <a:off x="3319475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1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6" name="Google Shape;7856;p27"/>
            <p:cNvSpPr/>
            <p:nvPr/>
          </p:nvSpPr>
          <p:spPr>
            <a:xfrm>
              <a:off x="3779950" y="2627250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1202" y="0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7" name="Google Shape;7857;p27"/>
            <p:cNvSpPr/>
            <p:nvPr/>
          </p:nvSpPr>
          <p:spPr>
            <a:xfrm>
              <a:off x="4237075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6" y="0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8" name="Google Shape;7858;p27"/>
            <p:cNvSpPr/>
            <p:nvPr/>
          </p:nvSpPr>
          <p:spPr>
            <a:xfrm>
              <a:off x="4697550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9" name="Google Shape;7859;p27"/>
            <p:cNvSpPr/>
            <p:nvPr/>
          </p:nvSpPr>
          <p:spPr>
            <a:xfrm>
              <a:off x="5154700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6"/>
                  </a:lnTo>
                  <a:lnTo>
                    <a:pt x="2536" y="1335"/>
                  </a:lnTo>
                  <a:lnTo>
                    <a:pt x="2536" y="801"/>
                  </a:lnTo>
                  <a:lnTo>
                    <a:pt x="2269" y="401"/>
                  </a:lnTo>
                  <a:lnTo>
                    <a:pt x="1869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0" name="Google Shape;7860;p27"/>
            <p:cNvSpPr/>
            <p:nvPr/>
          </p:nvSpPr>
          <p:spPr>
            <a:xfrm>
              <a:off x="5615175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1" name="Google Shape;7861;p27"/>
            <p:cNvSpPr/>
            <p:nvPr/>
          </p:nvSpPr>
          <p:spPr>
            <a:xfrm>
              <a:off x="6075650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2" name="Google Shape;7862;p27"/>
            <p:cNvSpPr/>
            <p:nvPr/>
          </p:nvSpPr>
          <p:spPr>
            <a:xfrm>
              <a:off x="6532800" y="2627250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335" y="0"/>
                  </a:moveTo>
                  <a:lnTo>
                    <a:pt x="801" y="134"/>
                  </a:lnTo>
                  <a:lnTo>
                    <a:pt x="400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3" name="Google Shape;7863;p27"/>
            <p:cNvSpPr/>
            <p:nvPr/>
          </p:nvSpPr>
          <p:spPr>
            <a:xfrm>
              <a:off x="1023775" y="302432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201" y="1"/>
                  </a:moveTo>
                  <a:lnTo>
                    <a:pt x="667" y="134"/>
                  </a:lnTo>
                  <a:lnTo>
                    <a:pt x="400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869"/>
                  </a:lnTo>
                  <a:lnTo>
                    <a:pt x="400" y="2270"/>
                  </a:lnTo>
                  <a:lnTo>
                    <a:pt x="667" y="2537"/>
                  </a:lnTo>
                  <a:lnTo>
                    <a:pt x="1735" y="2537"/>
                  </a:lnTo>
                  <a:lnTo>
                    <a:pt x="2136" y="2270"/>
                  </a:lnTo>
                  <a:lnTo>
                    <a:pt x="2402" y="1869"/>
                  </a:lnTo>
                  <a:lnTo>
                    <a:pt x="2536" y="1335"/>
                  </a:lnTo>
                  <a:lnTo>
                    <a:pt x="2402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4" name="Google Shape;7864;p27"/>
            <p:cNvSpPr/>
            <p:nvPr/>
          </p:nvSpPr>
          <p:spPr>
            <a:xfrm>
              <a:off x="1480900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869"/>
                  </a:lnTo>
                  <a:lnTo>
                    <a:pt x="401" y="2270"/>
                  </a:lnTo>
                  <a:lnTo>
                    <a:pt x="801" y="2537"/>
                  </a:lnTo>
                  <a:lnTo>
                    <a:pt x="1736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5" name="Google Shape;7865;p27"/>
            <p:cNvSpPr/>
            <p:nvPr/>
          </p:nvSpPr>
          <p:spPr>
            <a:xfrm>
              <a:off x="1941375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869"/>
                  </a:lnTo>
                  <a:lnTo>
                    <a:pt x="401" y="2270"/>
                  </a:lnTo>
                  <a:lnTo>
                    <a:pt x="801" y="2537"/>
                  </a:lnTo>
                  <a:lnTo>
                    <a:pt x="1736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6" name="Google Shape;7866;p27"/>
            <p:cNvSpPr/>
            <p:nvPr/>
          </p:nvSpPr>
          <p:spPr>
            <a:xfrm>
              <a:off x="2401850" y="3024325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1202" y="1"/>
                  </a:moveTo>
                  <a:lnTo>
                    <a:pt x="668" y="134"/>
                  </a:lnTo>
                  <a:lnTo>
                    <a:pt x="268" y="401"/>
                  </a:lnTo>
                  <a:lnTo>
                    <a:pt x="1" y="801"/>
                  </a:lnTo>
                  <a:lnTo>
                    <a:pt x="1" y="1335"/>
                  </a:lnTo>
                  <a:lnTo>
                    <a:pt x="1" y="1869"/>
                  </a:lnTo>
                  <a:lnTo>
                    <a:pt x="268" y="2270"/>
                  </a:lnTo>
                  <a:lnTo>
                    <a:pt x="668" y="2537"/>
                  </a:lnTo>
                  <a:lnTo>
                    <a:pt x="1736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7" name="Google Shape;7867;p27"/>
            <p:cNvSpPr/>
            <p:nvPr/>
          </p:nvSpPr>
          <p:spPr>
            <a:xfrm>
              <a:off x="2859000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869"/>
                  </a:lnTo>
                  <a:lnTo>
                    <a:pt x="401" y="2270"/>
                  </a:lnTo>
                  <a:lnTo>
                    <a:pt x="801" y="2537"/>
                  </a:lnTo>
                  <a:lnTo>
                    <a:pt x="1735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8" name="Google Shape;7868;p27"/>
            <p:cNvSpPr/>
            <p:nvPr/>
          </p:nvSpPr>
          <p:spPr>
            <a:xfrm>
              <a:off x="3319475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1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869"/>
                  </a:lnTo>
                  <a:lnTo>
                    <a:pt x="401" y="2270"/>
                  </a:lnTo>
                  <a:lnTo>
                    <a:pt x="801" y="2537"/>
                  </a:lnTo>
                  <a:lnTo>
                    <a:pt x="1735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9" name="Google Shape;7869;p27"/>
            <p:cNvSpPr/>
            <p:nvPr/>
          </p:nvSpPr>
          <p:spPr>
            <a:xfrm>
              <a:off x="3779950" y="3024325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1202" y="1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869"/>
                  </a:lnTo>
                  <a:lnTo>
                    <a:pt x="267" y="2270"/>
                  </a:lnTo>
                  <a:lnTo>
                    <a:pt x="668" y="2537"/>
                  </a:lnTo>
                  <a:lnTo>
                    <a:pt x="1735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0" name="Google Shape;7870;p27"/>
            <p:cNvSpPr/>
            <p:nvPr/>
          </p:nvSpPr>
          <p:spPr>
            <a:xfrm>
              <a:off x="4237075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6" y="1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869"/>
                  </a:lnTo>
                  <a:lnTo>
                    <a:pt x="401" y="2270"/>
                  </a:lnTo>
                  <a:lnTo>
                    <a:pt x="802" y="2537"/>
                  </a:lnTo>
                  <a:lnTo>
                    <a:pt x="1736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1" name="Google Shape;7871;p27"/>
            <p:cNvSpPr/>
            <p:nvPr/>
          </p:nvSpPr>
          <p:spPr>
            <a:xfrm>
              <a:off x="4697550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869"/>
                  </a:lnTo>
                  <a:lnTo>
                    <a:pt x="401" y="2270"/>
                  </a:lnTo>
                  <a:lnTo>
                    <a:pt x="802" y="2537"/>
                  </a:lnTo>
                  <a:lnTo>
                    <a:pt x="1736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2" name="Google Shape;7872;p27"/>
            <p:cNvSpPr/>
            <p:nvPr/>
          </p:nvSpPr>
          <p:spPr>
            <a:xfrm>
              <a:off x="5154700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869"/>
                  </a:lnTo>
                  <a:lnTo>
                    <a:pt x="401" y="2270"/>
                  </a:lnTo>
                  <a:lnTo>
                    <a:pt x="801" y="2537"/>
                  </a:lnTo>
                  <a:lnTo>
                    <a:pt x="1869" y="2537"/>
                  </a:lnTo>
                  <a:lnTo>
                    <a:pt x="2269" y="2270"/>
                  </a:lnTo>
                  <a:lnTo>
                    <a:pt x="2536" y="1869"/>
                  </a:lnTo>
                  <a:lnTo>
                    <a:pt x="2536" y="1335"/>
                  </a:lnTo>
                  <a:lnTo>
                    <a:pt x="2536" y="801"/>
                  </a:lnTo>
                  <a:lnTo>
                    <a:pt x="2269" y="401"/>
                  </a:lnTo>
                  <a:lnTo>
                    <a:pt x="1869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3" name="Google Shape;7873;p27"/>
            <p:cNvSpPr/>
            <p:nvPr/>
          </p:nvSpPr>
          <p:spPr>
            <a:xfrm>
              <a:off x="5615175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869"/>
                  </a:lnTo>
                  <a:lnTo>
                    <a:pt x="401" y="2270"/>
                  </a:lnTo>
                  <a:lnTo>
                    <a:pt x="801" y="2537"/>
                  </a:lnTo>
                  <a:lnTo>
                    <a:pt x="1736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4" name="Google Shape;7874;p27"/>
            <p:cNvSpPr/>
            <p:nvPr/>
          </p:nvSpPr>
          <p:spPr>
            <a:xfrm>
              <a:off x="6075650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869"/>
                  </a:lnTo>
                  <a:lnTo>
                    <a:pt x="267" y="2270"/>
                  </a:lnTo>
                  <a:lnTo>
                    <a:pt x="668" y="2537"/>
                  </a:lnTo>
                  <a:lnTo>
                    <a:pt x="1736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5" name="Google Shape;7875;p27"/>
            <p:cNvSpPr/>
            <p:nvPr/>
          </p:nvSpPr>
          <p:spPr>
            <a:xfrm>
              <a:off x="6532800" y="302432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335" y="1"/>
                  </a:moveTo>
                  <a:lnTo>
                    <a:pt x="801" y="134"/>
                  </a:lnTo>
                  <a:lnTo>
                    <a:pt x="400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869"/>
                  </a:lnTo>
                  <a:lnTo>
                    <a:pt x="400" y="2270"/>
                  </a:lnTo>
                  <a:lnTo>
                    <a:pt x="801" y="2537"/>
                  </a:lnTo>
                  <a:lnTo>
                    <a:pt x="1735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6" name="Google Shape;7876;p27"/>
            <p:cNvSpPr/>
            <p:nvPr/>
          </p:nvSpPr>
          <p:spPr>
            <a:xfrm>
              <a:off x="1023775" y="3424750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667" y="0"/>
                  </a:moveTo>
                  <a:lnTo>
                    <a:pt x="400" y="267"/>
                  </a:lnTo>
                  <a:lnTo>
                    <a:pt x="0" y="667"/>
                  </a:lnTo>
                  <a:lnTo>
                    <a:pt x="0" y="1201"/>
                  </a:lnTo>
                  <a:lnTo>
                    <a:pt x="0" y="1735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5"/>
                  </a:lnTo>
                  <a:lnTo>
                    <a:pt x="2536" y="1201"/>
                  </a:lnTo>
                  <a:lnTo>
                    <a:pt x="2402" y="667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7" name="Google Shape;7877;p27"/>
            <p:cNvSpPr/>
            <p:nvPr/>
          </p:nvSpPr>
          <p:spPr>
            <a:xfrm>
              <a:off x="1480900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0"/>
                  </a:moveTo>
                  <a:lnTo>
                    <a:pt x="401" y="267"/>
                  </a:lnTo>
                  <a:lnTo>
                    <a:pt x="134" y="667"/>
                  </a:lnTo>
                  <a:lnTo>
                    <a:pt x="1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8" name="Google Shape;7878;p27"/>
            <p:cNvSpPr/>
            <p:nvPr/>
          </p:nvSpPr>
          <p:spPr>
            <a:xfrm>
              <a:off x="1941375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0"/>
                  </a:moveTo>
                  <a:lnTo>
                    <a:pt x="401" y="267"/>
                  </a:lnTo>
                  <a:lnTo>
                    <a:pt x="134" y="667"/>
                  </a:lnTo>
                  <a:lnTo>
                    <a:pt x="1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9" name="Google Shape;7879;p27"/>
            <p:cNvSpPr/>
            <p:nvPr/>
          </p:nvSpPr>
          <p:spPr>
            <a:xfrm>
              <a:off x="2401850" y="3424750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668" y="0"/>
                  </a:moveTo>
                  <a:lnTo>
                    <a:pt x="268" y="267"/>
                  </a:lnTo>
                  <a:lnTo>
                    <a:pt x="1" y="667"/>
                  </a:lnTo>
                  <a:lnTo>
                    <a:pt x="1" y="1201"/>
                  </a:lnTo>
                  <a:lnTo>
                    <a:pt x="1" y="1735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0" name="Google Shape;7880;p27"/>
            <p:cNvSpPr/>
            <p:nvPr/>
          </p:nvSpPr>
          <p:spPr>
            <a:xfrm>
              <a:off x="2859000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0"/>
                  </a:moveTo>
                  <a:lnTo>
                    <a:pt x="401" y="267"/>
                  </a:lnTo>
                  <a:lnTo>
                    <a:pt x="134" y="667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1" name="Google Shape;7881;p27"/>
            <p:cNvSpPr/>
            <p:nvPr/>
          </p:nvSpPr>
          <p:spPr>
            <a:xfrm>
              <a:off x="3319475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0"/>
                  </a:moveTo>
                  <a:lnTo>
                    <a:pt x="401" y="267"/>
                  </a:lnTo>
                  <a:lnTo>
                    <a:pt x="134" y="667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2" name="Google Shape;7882;p27"/>
            <p:cNvSpPr/>
            <p:nvPr/>
          </p:nvSpPr>
          <p:spPr>
            <a:xfrm>
              <a:off x="3779950" y="3424750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668" y="0"/>
                  </a:moveTo>
                  <a:lnTo>
                    <a:pt x="267" y="267"/>
                  </a:lnTo>
                  <a:lnTo>
                    <a:pt x="0" y="667"/>
                  </a:lnTo>
                  <a:lnTo>
                    <a:pt x="0" y="1201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3" name="Google Shape;7883;p27"/>
            <p:cNvSpPr/>
            <p:nvPr/>
          </p:nvSpPr>
          <p:spPr>
            <a:xfrm>
              <a:off x="4237075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2" y="0"/>
                  </a:moveTo>
                  <a:lnTo>
                    <a:pt x="401" y="267"/>
                  </a:lnTo>
                  <a:lnTo>
                    <a:pt x="134" y="667"/>
                  </a:lnTo>
                  <a:lnTo>
                    <a:pt x="1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4" name="Google Shape;7884;p27"/>
            <p:cNvSpPr/>
            <p:nvPr/>
          </p:nvSpPr>
          <p:spPr>
            <a:xfrm>
              <a:off x="4697550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2" y="0"/>
                  </a:moveTo>
                  <a:lnTo>
                    <a:pt x="401" y="267"/>
                  </a:lnTo>
                  <a:lnTo>
                    <a:pt x="134" y="667"/>
                  </a:lnTo>
                  <a:lnTo>
                    <a:pt x="1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5" name="Google Shape;7885;p27"/>
            <p:cNvSpPr/>
            <p:nvPr/>
          </p:nvSpPr>
          <p:spPr>
            <a:xfrm>
              <a:off x="5154700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0"/>
                  </a:moveTo>
                  <a:lnTo>
                    <a:pt x="401" y="267"/>
                  </a:lnTo>
                  <a:lnTo>
                    <a:pt x="134" y="667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5"/>
                  </a:lnTo>
                  <a:lnTo>
                    <a:pt x="2536" y="1201"/>
                  </a:lnTo>
                  <a:lnTo>
                    <a:pt x="2536" y="667"/>
                  </a:lnTo>
                  <a:lnTo>
                    <a:pt x="2269" y="267"/>
                  </a:lnTo>
                  <a:lnTo>
                    <a:pt x="18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6" name="Google Shape;7886;p27"/>
            <p:cNvSpPr/>
            <p:nvPr/>
          </p:nvSpPr>
          <p:spPr>
            <a:xfrm>
              <a:off x="5615175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0"/>
                  </a:moveTo>
                  <a:lnTo>
                    <a:pt x="401" y="267"/>
                  </a:lnTo>
                  <a:lnTo>
                    <a:pt x="134" y="667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7" name="Google Shape;7887;p27"/>
            <p:cNvSpPr/>
            <p:nvPr/>
          </p:nvSpPr>
          <p:spPr>
            <a:xfrm>
              <a:off x="6075650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668" y="0"/>
                  </a:moveTo>
                  <a:lnTo>
                    <a:pt x="267" y="267"/>
                  </a:lnTo>
                  <a:lnTo>
                    <a:pt x="0" y="667"/>
                  </a:lnTo>
                  <a:lnTo>
                    <a:pt x="0" y="1201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8" name="Google Shape;7888;p27"/>
            <p:cNvSpPr/>
            <p:nvPr/>
          </p:nvSpPr>
          <p:spPr>
            <a:xfrm>
              <a:off x="6532800" y="3424750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801" y="0"/>
                  </a:moveTo>
                  <a:lnTo>
                    <a:pt x="400" y="267"/>
                  </a:lnTo>
                  <a:lnTo>
                    <a:pt x="134" y="667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9" name="Google Shape;7889;p27"/>
            <p:cNvSpPr/>
            <p:nvPr/>
          </p:nvSpPr>
          <p:spPr>
            <a:xfrm>
              <a:off x="1023775" y="382182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201" y="0"/>
                  </a:moveTo>
                  <a:lnTo>
                    <a:pt x="667" y="134"/>
                  </a:lnTo>
                  <a:lnTo>
                    <a:pt x="400" y="401"/>
                  </a:lnTo>
                  <a:lnTo>
                    <a:pt x="0" y="801"/>
                  </a:lnTo>
                  <a:lnTo>
                    <a:pt x="0" y="1201"/>
                  </a:lnTo>
                  <a:lnTo>
                    <a:pt x="0" y="1735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5"/>
                  </a:lnTo>
                  <a:lnTo>
                    <a:pt x="2536" y="1201"/>
                  </a:lnTo>
                  <a:lnTo>
                    <a:pt x="2402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0" name="Google Shape;7890;p27"/>
            <p:cNvSpPr/>
            <p:nvPr/>
          </p:nvSpPr>
          <p:spPr>
            <a:xfrm>
              <a:off x="1480900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1" name="Google Shape;7891;p27"/>
            <p:cNvSpPr/>
            <p:nvPr/>
          </p:nvSpPr>
          <p:spPr>
            <a:xfrm>
              <a:off x="1941375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2" name="Google Shape;7892;p27"/>
            <p:cNvSpPr/>
            <p:nvPr/>
          </p:nvSpPr>
          <p:spPr>
            <a:xfrm>
              <a:off x="2401850" y="3821825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1202" y="0"/>
                  </a:moveTo>
                  <a:lnTo>
                    <a:pt x="668" y="134"/>
                  </a:lnTo>
                  <a:lnTo>
                    <a:pt x="268" y="401"/>
                  </a:lnTo>
                  <a:lnTo>
                    <a:pt x="1" y="801"/>
                  </a:lnTo>
                  <a:lnTo>
                    <a:pt x="1" y="1201"/>
                  </a:lnTo>
                  <a:lnTo>
                    <a:pt x="1" y="1735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3" name="Google Shape;7893;p27"/>
            <p:cNvSpPr/>
            <p:nvPr/>
          </p:nvSpPr>
          <p:spPr>
            <a:xfrm>
              <a:off x="2859000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4" name="Google Shape;7894;p27"/>
            <p:cNvSpPr/>
            <p:nvPr/>
          </p:nvSpPr>
          <p:spPr>
            <a:xfrm>
              <a:off x="3319475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1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5" name="Google Shape;7895;p27"/>
            <p:cNvSpPr/>
            <p:nvPr/>
          </p:nvSpPr>
          <p:spPr>
            <a:xfrm>
              <a:off x="3779950" y="3821825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1202" y="0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201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6" name="Google Shape;7896;p27"/>
            <p:cNvSpPr/>
            <p:nvPr/>
          </p:nvSpPr>
          <p:spPr>
            <a:xfrm>
              <a:off x="4237075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6" y="0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7" name="Google Shape;7897;p27"/>
            <p:cNvSpPr/>
            <p:nvPr/>
          </p:nvSpPr>
          <p:spPr>
            <a:xfrm>
              <a:off x="4697550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8" name="Google Shape;7898;p27"/>
            <p:cNvSpPr/>
            <p:nvPr/>
          </p:nvSpPr>
          <p:spPr>
            <a:xfrm>
              <a:off x="5154700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5"/>
                  </a:lnTo>
                  <a:lnTo>
                    <a:pt x="2536" y="1201"/>
                  </a:lnTo>
                  <a:lnTo>
                    <a:pt x="2536" y="801"/>
                  </a:lnTo>
                  <a:lnTo>
                    <a:pt x="2269" y="401"/>
                  </a:lnTo>
                  <a:lnTo>
                    <a:pt x="1869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9" name="Google Shape;7899;p27"/>
            <p:cNvSpPr/>
            <p:nvPr/>
          </p:nvSpPr>
          <p:spPr>
            <a:xfrm>
              <a:off x="5615175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0" name="Google Shape;7900;p27"/>
            <p:cNvSpPr/>
            <p:nvPr/>
          </p:nvSpPr>
          <p:spPr>
            <a:xfrm>
              <a:off x="6075650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201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1" name="Google Shape;7901;p27"/>
            <p:cNvSpPr/>
            <p:nvPr/>
          </p:nvSpPr>
          <p:spPr>
            <a:xfrm>
              <a:off x="6532800" y="382182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335" y="0"/>
                  </a:moveTo>
                  <a:lnTo>
                    <a:pt x="801" y="134"/>
                  </a:lnTo>
                  <a:lnTo>
                    <a:pt x="400" y="401"/>
                  </a:lnTo>
                  <a:lnTo>
                    <a:pt x="134" y="801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2" name="Google Shape;7902;p27"/>
            <p:cNvSpPr/>
            <p:nvPr/>
          </p:nvSpPr>
          <p:spPr>
            <a:xfrm>
              <a:off x="1023775" y="4218900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201" y="0"/>
                  </a:moveTo>
                  <a:lnTo>
                    <a:pt x="667" y="134"/>
                  </a:lnTo>
                  <a:lnTo>
                    <a:pt x="400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5"/>
                  </a:lnTo>
                  <a:lnTo>
                    <a:pt x="2536" y="1335"/>
                  </a:lnTo>
                  <a:lnTo>
                    <a:pt x="2402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3" name="Google Shape;7903;p27"/>
            <p:cNvSpPr/>
            <p:nvPr/>
          </p:nvSpPr>
          <p:spPr>
            <a:xfrm>
              <a:off x="1480900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4" name="Google Shape;7904;p27"/>
            <p:cNvSpPr/>
            <p:nvPr/>
          </p:nvSpPr>
          <p:spPr>
            <a:xfrm>
              <a:off x="1941375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5" name="Google Shape;7905;p27"/>
            <p:cNvSpPr/>
            <p:nvPr/>
          </p:nvSpPr>
          <p:spPr>
            <a:xfrm>
              <a:off x="2401850" y="4218900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1202" y="0"/>
                  </a:moveTo>
                  <a:lnTo>
                    <a:pt x="668" y="134"/>
                  </a:lnTo>
                  <a:lnTo>
                    <a:pt x="268" y="401"/>
                  </a:lnTo>
                  <a:lnTo>
                    <a:pt x="1" y="801"/>
                  </a:lnTo>
                  <a:lnTo>
                    <a:pt x="1" y="1335"/>
                  </a:lnTo>
                  <a:lnTo>
                    <a:pt x="1" y="1735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6" name="Google Shape;7906;p27"/>
            <p:cNvSpPr/>
            <p:nvPr/>
          </p:nvSpPr>
          <p:spPr>
            <a:xfrm>
              <a:off x="2859000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7" name="Google Shape;7907;p27"/>
            <p:cNvSpPr/>
            <p:nvPr/>
          </p:nvSpPr>
          <p:spPr>
            <a:xfrm>
              <a:off x="3319475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1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8" name="Google Shape;7908;p27"/>
            <p:cNvSpPr/>
            <p:nvPr/>
          </p:nvSpPr>
          <p:spPr>
            <a:xfrm>
              <a:off x="3779950" y="4218900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1202" y="0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9" name="Google Shape;7909;p27"/>
            <p:cNvSpPr/>
            <p:nvPr/>
          </p:nvSpPr>
          <p:spPr>
            <a:xfrm>
              <a:off x="4237075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6" y="0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0" name="Google Shape;7910;p27"/>
            <p:cNvSpPr/>
            <p:nvPr/>
          </p:nvSpPr>
          <p:spPr>
            <a:xfrm>
              <a:off x="4697550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1" name="Google Shape;7911;p27"/>
            <p:cNvSpPr/>
            <p:nvPr/>
          </p:nvSpPr>
          <p:spPr>
            <a:xfrm>
              <a:off x="5154700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5"/>
                  </a:lnTo>
                  <a:lnTo>
                    <a:pt x="2536" y="1335"/>
                  </a:lnTo>
                  <a:lnTo>
                    <a:pt x="2536" y="801"/>
                  </a:lnTo>
                  <a:lnTo>
                    <a:pt x="2269" y="401"/>
                  </a:lnTo>
                  <a:lnTo>
                    <a:pt x="1869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2" name="Google Shape;7912;p27"/>
            <p:cNvSpPr/>
            <p:nvPr/>
          </p:nvSpPr>
          <p:spPr>
            <a:xfrm>
              <a:off x="5615175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3" name="Google Shape;7913;p27"/>
            <p:cNvSpPr/>
            <p:nvPr/>
          </p:nvSpPr>
          <p:spPr>
            <a:xfrm>
              <a:off x="6075650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4" name="Google Shape;7914;p27"/>
            <p:cNvSpPr/>
            <p:nvPr/>
          </p:nvSpPr>
          <p:spPr>
            <a:xfrm>
              <a:off x="6532800" y="4218900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335" y="0"/>
                  </a:moveTo>
                  <a:lnTo>
                    <a:pt x="801" y="134"/>
                  </a:lnTo>
                  <a:lnTo>
                    <a:pt x="400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5" name="Google Shape;7915;p27"/>
            <p:cNvSpPr/>
            <p:nvPr/>
          </p:nvSpPr>
          <p:spPr>
            <a:xfrm>
              <a:off x="1023775" y="4619300"/>
              <a:ext cx="63400" cy="60100"/>
            </a:xfrm>
            <a:custGeom>
              <a:rect b="b" l="l" r="r" t="t"/>
              <a:pathLst>
                <a:path extrusionOk="0" h="2404" w="2536">
                  <a:moveTo>
                    <a:pt x="667" y="1"/>
                  </a:moveTo>
                  <a:lnTo>
                    <a:pt x="400" y="268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6"/>
                  </a:lnTo>
                  <a:lnTo>
                    <a:pt x="2536" y="1202"/>
                  </a:lnTo>
                  <a:lnTo>
                    <a:pt x="2402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6" name="Google Shape;7916;p27"/>
            <p:cNvSpPr/>
            <p:nvPr/>
          </p:nvSpPr>
          <p:spPr>
            <a:xfrm>
              <a:off x="1480900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7" name="Google Shape;7917;p27"/>
            <p:cNvSpPr/>
            <p:nvPr/>
          </p:nvSpPr>
          <p:spPr>
            <a:xfrm>
              <a:off x="1941375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8" name="Google Shape;7918;p27"/>
            <p:cNvSpPr/>
            <p:nvPr/>
          </p:nvSpPr>
          <p:spPr>
            <a:xfrm>
              <a:off x="2401850" y="4619300"/>
              <a:ext cx="60100" cy="60100"/>
            </a:xfrm>
            <a:custGeom>
              <a:rect b="b" l="l" r="r" t="t"/>
              <a:pathLst>
                <a:path extrusionOk="0" h="2404" w="2404">
                  <a:moveTo>
                    <a:pt x="668" y="1"/>
                  </a:moveTo>
                  <a:lnTo>
                    <a:pt x="268" y="268"/>
                  </a:lnTo>
                  <a:lnTo>
                    <a:pt x="1" y="668"/>
                  </a:lnTo>
                  <a:lnTo>
                    <a:pt x="1" y="1202"/>
                  </a:lnTo>
                  <a:lnTo>
                    <a:pt x="1" y="1736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9" name="Google Shape;7919;p27"/>
            <p:cNvSpPr/>
            <p:nvPr/>
          </p:nvSpPr>
          <p:spPr>
            <a:xfrm>
              <a:off x="2859000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0" name="Google Shape;7920;p27"/>
            <p:cNvSpPr/>
            <p:nvPr/>
          </p:nvSpPr>
          <p:spPr>
            <a:xfrm>
              <a:off x="3319475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1" name="Google Shape;7921;p27"/>
            <p:cNvSpPr/>
            <p:nvPr/>
          </p:nvSpPr>
          <p:spPr>
            <a:xfrm>
              <a:off x="3779950" y="4619300"/>
              <a:ext cx="60075" cy="60100"/>
            </a:xfrm>
            <a:custGeom>
              <a:rect b="b" l="l" r="r" t="t"/>
              <a:pathLst>
                <a:path extrusionOk="0" h="2404" w="2403">
                  <a:moveTo>
                    <a:pt x="668" y="1"/>
                  </a:moveTo>
                  <a:lnTo>
                    <a:pt x="267" y="268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2" name="Google Shape;7922;p27"/>
            <p:cNvSpPr/>
            <p:nvPr/>
          </p:nvSpPr>
          <p:spPr>
            <a:xfrm>
              <a:off x="4237075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802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3" name="Google Shape;7923;p27"/>
            <p:cNvSpPr/>
            <p:nvPr/>
          </p:nvSpPr>
          <p:spPr>
            <a:xfrm>
              <a:off x="4697550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802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4" name="Google Shape;7924;p27"/>
            <p:cNvSpPr/>
            <p:nvPr/>
          </p:nvSpPr>
          <p:spPr>
            <a:xfrm>
              <a:off x="5154700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6"/>
                  </a:lnTo>
                  <a:lnTo>
                    <a:pt x="2536" y="1202"/>
                  </a:lnTo>
                  <a:lnTo>
                    <a:pt x="2536" y="668"/>
                  </a:lnTo>
                  <a:lnTo>
                    <a:pt x="2269" y="268"/>
                  </a:lnTo>
                  <a:lnTo>
                    <a:pt x="18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5" name="Google Shape;7925;p27"/>
            <p:cNvSpPr/>
            <p:nvPr/>
          </p:nvSpPr>
          <p:spPr>
            <a:xfrm>
              <a:off x="5615175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6" name="Google Shape;7926;p27"/>
            <p:cNvSpPr/>
            <p:nvPr/>
          </p:nvSpPr>
          <p:spPr>
            <a:xfrm>
              <a:off x="6075650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668" y="1"/>
                  </a:moveTo>
                  <a:lnTo>
                    <a:pt x="267" y="268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7" name="Google Shape;7927;p27"/>
            <p:cNvSpPr/>
            <p:nvPr/>
          </p:nvSpPr>
          <p:spPr>
            <a:xfrm>
              <a:off x="6532800" y="4619300"/>
              <a:ext cx="63400" cy="60100"/>
            </a:xfrm>
            <a:custGeom>
              <a:rect b="b" l="l" r="r" t="t"/>
              <a:pathLst>
                <a:path extrusionOk="0" h="2404" w="2536">
                  <a:moveTo>
                    <a:pt x="801" y="1"/>
                  </a:moveTo>
                  <a:lnTo>
                    <a:pt x="400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8" name="Google Shape;7928;p27"/>
            <p:cNvSpPr/>
            <p:nvPr/>
          </p:nvSpPr>
          <p:spPr>
            <a:xfrm>
              <a:off x="1023775" y="501637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201" y="1"/>
                  </a:moveTo>
                  <a:lnTo>
                    <a:pt x="667" y="134"/>
                  </a:lnTo>
                  <a:lnTo>
                    <a:pt x="400" y="401"/>
                  </a:lnTo>
                  <a:lnTo>
                    <a:pt x="0" y="802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400" y="2137"/>
                  </a:lnTo>
                  <a:lnTo>
                    <a:pt x="667" y="2403"/>
                  </a:lnTo>
                  <a:lnTo>
                    <a:pt x="1201" y="2537"/>
                  </a:lnTo>
                  <a:lnTo>
                    <a:pt x="1735" y="2403"/>
                  </a:lnTo>
                  <a:lnTo>
                    <a:pt x="2136" y="2137"/>
                  </a:lnTo>
                  <a:lnTo>
                    <a:pt x="2402" y="1736"/>
                  </a:lnTo>
                  <a:lnTo>
                    <a:pt x="2536" y="1202"/>
                  </a:lnTo>
                  <a:lnTo>
                    <a:pt x="2402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9" name="Google Shape;7929;p27"/>
            <p:cNvSpPr/>
            <p:nvPr/>
          </p:nvSpPr>
          <p:spPr>
            <a:xfrm>
              <a:off x="1480900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7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6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0" name="Google Shape;7930;p27"/>
            <p:cNvSpPr/>
            <p:nvPr/>
          </p:nvSpPr>
          <p:spPr>
            <a:xfrm>
              <a:off x="1941375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7"/>
                  </a:lnTo>
                  <a:lnTo>
                    <a:pt x="801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1" name="Google Shape;7931;p27"/>
            <p:cNvSpPr/>
            <p:nvPr/>
          </p:nvSpPr>
          <p:spPr>
            <a:xfrm>
              <a:off x="2401850" y="5016375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1202" y="1"/>
                  </a:moveTo>
                  <a:lnTo>
                    <a:pt x="668" y="134"/>
                  </a:lnTo>
                  <a:lnTo>
                    <a:pt x="268" y="401"/>
                  </a:lnTo>
                  <a:lnTo>
                    <a:pt x="1" y="802"/>
                  </a:lnTo>
                  <a:lnTo>
                    <a:pt x="1" y="1202"/>
                  </a:lnTo>
                  <a:lnTo>
                    <a:pt x="1" y="1736"/>
                  </a:lnTo>
                  <a:lnTo>
                    <a:pt x="268" y="2137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2" name="Google Shape;7932;p27"/>
            <p:cNvSpPr/>
            <p:nvPr/>
          </p:nvSpPr>
          <p:spPr>
            <a:xfrm>
              <a:off x="2859000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7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5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3" name="Google Shape;7933;p27"/>
            <p:cNvSpPr/>
            <p:nvPr/>
          </p:nvSpPr>
          <p:spPr>
            <a:xfrm>
              <a:off x="3319475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1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7"/>
                  </a:lnTo>
                  <a:lnTo>
                    <a:pt x="801" y="2403"/>
                  </a:lnTo>
                  <a:lnTo>
                    <a:pt x="1201" y="2537"/>
                  </a:lnTo>
                  <a:lnTo>
                    <a:pt x="1735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4" name="Google Shape;7934;p27"/>
            <p:cNvSpPr/>
            <p:nvPr/>
          </p:nvSpPr>
          <p:spPr>
            <a:xfrm>
              <a:off x="3779950" y="5016375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1202" y="1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2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7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5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5" name="Google Shape;7935;p27"/>
            <p:cNvSpPr/>
            <p:nvPr/>
          </p:nvSpPr>
          <p:spPr>
            <a:xfrm>
              <a:off x="4237075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6" y="1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7"/>
                  </a:lnTo>
                  <a:lnTo>
                    <a:pt x="802" y="2403"/>
                  </a:lnTo>
                  <a:lnTo>
                    <a:pt x="1336" y="2537"/>
                  </a:lnTo>
                  <a:lnTo>
                    <a:pt x="1736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6" name="Google Shape;7936;p27"/>
            <p:cNvSpPr/>
            <p:nvPr/>
          </p:nvSpPr>
          <p:spPr>
            <a:xfrm>
              <a:off x="4697550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7"/>
                  </a:lnTo>
                  <a:lnTo>
                    <a:pt x="802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7" name="Google Shape;7937;p27"/>
            <p:cNvSpPr/>
            <p:nvPr/>
          </p:nvSpPr>
          <p:spPr>
            <a:xfrm>
              <a:off x="5154700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7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869" y="2403"/>
                  </a:lnTo>
                  <a:lnTo>
                    <a:pt x="2269" y="2137"/>
                  </a:lnTo>
                  <a:lnTo>
                    <a:pt x="2536" y="1736"/>
                  </a:lnTo>
                  <a:lnTo>
                    <a:pt x="2536" y="1202"/>
                  </a:lnTo>
                  <a:lnTo>
                    <a:pt x="2536" y="802"/>
                  </a:lnTo>
                  <a:lnTo>
                    <a:pt x="2269" y="401"/>
                  </a:lnTo>
                  <a:lnTo>
                    <a:pt x="1869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8" name="Google Shape;7938;p27"/>
            <p:cNvSpPr/>
            <p:nvPr/>
          </p:nvSpPr>
          <p:spPr>
            <a:xfrm>
              <a:off x="5615175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7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6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9" name="Google Shape;7939;p27"/>
            <p:cNvSpPr/>
            <p:nvPr/>
          </p:nvSpPr>
          <p:spPr>
            <a:xfrm>
              <a:off x="6075650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2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7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0" name="Google Shape;7940;p27"/>
            <p:cNvSpPr/>
            <p:nvPr/>
          </p:nvSpPr>
          <p:spPr>
            <a:xfrm>
              <a:off x="6532800" y="501637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335" y="1"/>
                  </a:moveTo>
                  <a:lnTo>
                    <a:pt x="801" y="134"/>
                  </a:lnTo>
                  <a:lnTo>
                    <a:pt x="400" y="401"/>
                  </a:lnTo>
                  <a:lnTo>
                    <a:pt x="134" y="802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0" y="2137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5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1" name="Google Shape;7941;p27"/>
            <p:cNvSpPr/>
            <p:nvPr/>
          </p:nvSpPr>
          <p:spPr>
            <a:xfrm>
              <a:off x="1023775" y="5413475"/>
              <a:ext cx="63400" cy="63400"/>
            </a:xfrm>
            <a:custGeom>
              <a:rect b="b" l="l" r="r" t="t"/>
              <a:pathLst>
                <a:path extrusionOk="0" h="2536" w="2536">
                  <a:moveTo>
                    <a:pt x="1201" y="0"/>
                  </a:moveTo>
                  <a:lnTo>
                    <a:pt x="667" y="134"/>
                  </a:lnTo>
                  <a:lnTo>
                    <a:pt x="400" y="400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5"/>
                  </a:lnTo>
                  <a:lnTo>
                    <a:pt x="2536" y="1335"/>
                  </a:lnTo>
                  <a:lnTo>
                    <a:pt x="2402" y="801"/>
                  </a:lnTo>
                  <a:lnTo>
                    <a:pt x="2136" y="400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2" name="Google Shape;7942;p27"/>
            <p:cNvSpPr/>
            <p:nvPr/>
          </p:nvSpPr>
          <p:spPr>
            <a:xfrm>
              <a:off x="1480900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5" y="0"/>
                  </a:moveTo>
                  <a:lnTo>
                    <a:pt x="801" y="134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3" name="Google Shape;7943;p27"/>
            <p:cNvSpPr/>
            <p:nvPr/>
          </p:nvSpPr>
          <p:spPr>
            <a:xfrm>
              <a:off x="1941375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202" y="0"/>
                  </a:moveTo>
                  <a:lnTo>
                    <a:pt x="801" y="134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4" name="Google Shape;7944;p27"/>
            <p:cNvSpPr/>
            <p:nvPr/>
          </p:nvSpPr>
          <p:spPr>
            <a:xfrm>
              <a:off x="2401850" y="5413475"/>
              <a:ext cx="60100" cy="63400"/>
            </a:xfrm>
            <a:custGeom>
              <a:rect b="b" l="l" r="r" t="t"/>
              <a:pathLst>
                <a:path extrusionOk="0" h="2536" w="2404">
                  <a:moveTo>
                    <a:pt x="1202" y="0"/>
                  </a:moveTo>
                  <a:lnTo>
                    <a:pt x="668" y="134"/>
                  </a:lnTo>
                  <a:lnTo>
                    <a:pt x="268" y="400"/>
                  </a:lnTo>
                  <a:lnTo>
                    <a:pt x="1" y="801"/>
                  </a:lnTo>
                  <a:lnTo>
                    <a:pt x="1" y="1335"/>
                  </a:lnTo>
                  <a:lnTo>
                    <a:pt x="1" y="1735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5" name="Google Shape;7945;p27"/>
            <p:cNvSpPr/>
            <p:nvPr/>
          </p:nvSpPr>
          <p:spPr>
            <a:xfrm>
              <a:off x="2859000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5" y="0"/>
                  </a:moveTo>
                  <a:lnTo>
                    <a:pt x="801" y="134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6" name="Google Shape;7946;p27"/>
            <p:cNvSpPr/>
            <p:nvPr/>
          </p:nvSpPr>
          <p:spPr>
            <a:xfrm>
              <a:off x="3319475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201" y="0"/>
                  </a:moveTo>
                  <a:lnTo>
                    <a:pt x="801" y="134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7" name="Google Shape;7947;p27"/>
            <p:cNvSpPr/>
            <p:nvPr/>
          </p:nvSpPr>
          <p:spPr>
            <a:xfrm>
              <a:off x="3779950" y="5413475"/>
              <a:ext cx="60075" cy="63400"/>
            </a:xfrm>
            <a:custGeom>
              <a:rect b="b" l="l" r="r" t="t"/>
              <a:pathLst>
                <a:path extrusionOk="0" h="2536" w="2403">
                  <a:moveTo>
                    <a:pt x="1202" y="0"/>
                  </a:moveTo>
                  <a:lnTo>
                    <a:pt x="668" y="134"/>
                  </a:lnTo>
                  <a:lnTo>
                    <a:pt x="267" y="400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5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8" name="Google Shape;7948;p27"/>
            <p:cNvSpPr/>
            <p:nvPr/>
          </p:nvSpPr>
          <p:spPr>
            <a:xfrm>
              <a:off x="4237075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6" y="0"/>
                  </a:moveTo>
                  <a:lnTo>
                    <a:pt x="802" y="134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4"/>
                  </a:lnTo>
                  <a:lnTo>
                    <a:pt x="13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9" name="Google Shape;7949;p27"/>
            <p:cNvSpPr/>
            <p:nvPr/>
          </p:nvSpPr>
          <p:spPr>
            <a:xfrm>
              <a:off x="4697550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202" y="0"/>
                  </a:moveTo>
                  <a:lnTo>
                    <a:pt x="802" y="134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0" name="Google Shape;7950;p27"/>
            <p:cNvSpPr/>
            <p:nvPr/>
          </p:nvSpPr>
          <p:spPr>
            <a:xfrm>
              <a:off x="5154700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5" y="0"/>
                  </a:moveTo>
                  <a:lnTo>
                    <a:pt x="801" y="134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5"/>
                  </a:lnTo>
                  <a:lnTo>
                    <a:pt x="2536" y="1335"/>
                  </a:lnTo>
                  <a:lnTo>
                    <a:pt x="2536" y="801"/>
                  </a:lnTo>
                  <a:lnTo>
                    <a:pt x="2269" y="400"/>
                  </a:lnTo>
                  <a:lnTo>
                    <a:pt x="1869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1" name="Google Shape;7951;p27"/>
            <p:cNvSpPr/>
            <p:nvPr/>
          </p:nvSpPr>
          <p:spPr>
            <a:xfrm>
              <a:off x="5615175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5" y="0"/>
                  </a:moveTo>
                  <a:lnTo>
                    <a:pt x="801" y="134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2" name="Google Shape;7952;p27"/>
            <p:cNvSpPr/>
            <p:nvPr/>
          </p:nvSpPr>
          <p:spPr>
            <a:xfrm>
              <a:off x="6075650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202" y="0"/>
                  </a:moveTo>
                  <a:lnTo>
                    <a:pt x="668" y="134"/>
                  </a:lnTo>
                  <a:lnTo>
                    <a:pt x="267" y="400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3" name="Google Shape;7953;p27"/>
            <p:cNvSpPr/>
            <p:nvPr/>
          </p:nvSpPr>
          <p:spPr>
            <a:xfrm>
              <a:off x="6532800" y="5413475"/>
              <a:ext cx="63400" cy="63400"/>
            </a:xfrm>
            <a:custGeom>
              <a:rect b="b" l="l" r="r" t="t"/>
              <a:pathLst>
                <a:path extrusionOk="0" h="2536" w="2536">
                  <a:moveTo>
                    <a:pt x="1335" y="0"/>
                  </a:moveTo>
                  <a:lnTo>
                    <a:pt x="801" y="134"/>
                  </a:lnTo>
                  <a:lnTo>
                    <a:pt x="400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954" name="Google Shape;7954;p27"/>
          <p:cNvSpPr/>
          <p:nvPr/>
        </p:nvSpPr>
        <p:spPr>
          <a:xfrm rot="5400000">
            <a:off x="-1475200" y="2252050"/>
            <a:ext cx="939600" cy="59070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955" name="Google Shape;7955;p27"/>
          <p:cNvGrpSpPr/>
          <p:nvPr/>
        </p:nvGrpSpPr>
        <p:grpSpPr>
          <a:xfrm>
            <a:off x="-526251" y="-873359"/>
            <a:ext cx="1934189" cy="1818370"/>
            <a:chOff x="1023775" y="238125"/>
            <a:chExt cx="5572425" cy="5238750"/>
          </a:xfrm>
        </p:grpSpPr>
        <p:sp>
          <p:nvSpPr>
            <p:cNvPr id="7956" name="Google Shape;7956;p27"/>
            <p:cNvSpPr/>
            <p:nvPr/>
          </p:nvSpPr>
          <p:spPr>
            <a:xfrm>
              <a:off x="1023775" y="238125"/>
              <a:ext cx="63400" cy="63400"/>
            </a:xfrm>
            <a:custGeom>
              <a:rect b="b" l="l" r="r" t="t"/>
              <a:pathLst>
                <a:path extrusionOk="0" h="2536" w="2536">
                  <a:moveTo>
                    <a:pt x="1201" y="0"/>
                  </a:moveTo>
                  <a:lnTo>
                    <a:pt x="667" y="133"/>
                  </a:lnTo>
                  <a:lnTo>
                    <a:pt x="400" y="400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400" y="2136"/>
                  </a:lnTo>
                  <a:lnTo>
                    <a:pt x="667" y="2402"/>
                  </a:lnTo>
                  <a:lnTo>
                    <a:pt x="1201" y="2536"/>
                  </a:lnTo>
                  <a:lnTo>
                    <a:pt x="1735" y="2402"/>
                  </a:lnTo>
                  <a:lnTo>
                    <a:pt x="2136" y="2136"/>
                  </a:lnTo>
                  <a:lnTo>
                    <a:pt x="2402" y="1735"/>
                  </a:lnTo>
                  <a:lnTo>
                    <a:pt x="2536" y="1335"/>
                  </a:lnTo>
                  <a:lnTo>
                    <a:pt x="2402" y="801"/>
                  </a:lnTo>
                  <a:lnTo>
                    <a:pt x="2136" y="400"/>
                  </a:lnTo>
                  <a:lnTo>
                    <a:pt x="1735" y="133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7" name="Google Shape;7957;p27"/>
            <p:cNvSpPr/>
            <p:nvPr/>
          </p:nvSpPr>
          <p:spPr>
            <a:xfrm>
              <a:off x="1480900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5" y="0"/>
                  </a:moveTo>
                  <a:lnTo>
                    <a:pt x="801" y="133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2"/>
                  </a:lnTo>
                  <a:lnTo>
                    <a:pt x="1335" y="2536"/>
                  </a:lnTo>
                  <a:lnTo>
                    <a:pt x="1736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3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8" name="Google Shape;7958;p27"/>
            <p:cNvSpPr/>
            <p:nvPr/>
          </p:nvSpPr>
          <p:spPr>
            <a:xfrm>
              <a:off x="1941375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202" y="0"/>
                  </a:moveTo>
                  <a:lnTo>
                    <a:pt x="801" y="133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2"/>
                  </a:lnTo>
                  <a:lnTo>
                    <a:pt x="1202" y="2536"/>
                  </a:lnTo>
                  <a:lnTo>
                    <a:pt x="1736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3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9" name="Google Shape;7959;p27"/>
            <p:cNvSpPr/>
            <p:nvPr/>
          </p:nvSpPr>
          <p:spPr>
            <a:xfrm>
              <a:off x="2401850" y="238125"/>
              <a:ext cx="60100" cy="63400"/>
            </a:xfrm>
            <a:custGeom>
              <a:rect b="b" l="l" r="r" t="t"/>
              <a:pathLst>
                <a:path extrusionOk="0" h="2536" w="2404">
                  <a:moveTo>
                    <a:pt x="1202" y="0"/>
                  </a:moveTo>
                  <a:lnTo>
                    <a:pt x="668" y="133"/>
                  </a:lnTo>
                  <a:lnTo>
                    <a:pt x="268" y="400"/>
                  </a:lnTo>
                  <a:lnTo>
                    <a:pt x="1" y="801"/>
                  </a:lnTo>
                  <a:lnTo>
                    <a:pt x="1" y="1335"/>
                  </a:lnTo>
                  <a:lnTo>
                    <a:pt x="1" y="1735"/>
                  </a:lnTo>
                  <a:lnTo>
                    <a:pt x="268" y="2136"/>
                  </a:lnTo>
                  <a:lnTo>
                    <a:pt x="668" y="2402"/>
                  </a:lnTo>
                  <a:lnTo>
                    <a:pt x="1202" y="2536"/>
                  </a:lnTo>
                  <a:lnTo>
                    <a:pt x="1736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3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0" name="Google Shape;7960;p27"/>
            <p:cNvSpPr/>
            <p:nvPr/>
          </p:nvSpPr>
          <p:spPr>
            <a:xfrm>
              <a:off x="2859000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5" y="0"/>
                  </a:moveTo>
                  <a:lnTo>
                    <a:pt x="801" y="133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2"/>
                  </a:lnTo>
                  <a:lnTo>
                    <a:pt x="1335" y="2536"/>
                  </a:lnTo>
                  <a:lnTo>
                    <a:pt x="1735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5" y="133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1" name="Google Shape;7961;p27"/>
            <p:cNvSpPr/>
            <p:nvPr/>
          </p:nvSpPr>
          <p:spPr>
            <a:xfrm>
              <a:off x="3319475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201" y="0"/>
                  </a:moveTo>
                  <a:lnTo>
                    <a:pt x="801" y="133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2"/>
                  </a:lnTo>
                  <a:lnTo>
                    <a:pt x="1201" y="2536"/>
                  </a:lnTo>
                  <a:lnTo>
                    <a:pt x="1735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5" y="133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2" name="Google Shape;7962;p27"/>
            <p:cNvSpPr/>
            <p:nvPr/>
          </p:nvSpPr>
          <p:spPr>
            <a:xfrm>
              <a:off x="3779950" y="238125"/>
              <a:ext cx="60075" cy="63400"/>
            </a:xfrm>
            <a:custGeom>
              <a:rect b="b" l="l" r="r" t="t"/>
              <a:pathLst>
                <a:path extrusionOk="0" h="2536" w="2403">
                  <a:moveTo>
                    <a:pt x="1202" y="0"/>
                  </a:moveTo>
                  <a:lnTo>
                    <a:pt x="668" y="133"/>
                  </a:lnTo>
                  <a:lnTo>
                    <a:pt x="267" y="400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2"/>
                  </a:lnTo>
                  <a:lnTo>
                    <a:pt x="1202" y="2536"/>
                  </a:lnTo>
                  <a:lnTo>
                    <a:pt x="1735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5" y="133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3" name="Google Shape;7963;p27"/>
            <p:cNvSpPr/>
            <p:nvPr/>
          </p:nvSpPr>
          <p:spPr>
            <a:xfrm>
              <a:off x="4237075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6" y="0"/>
                  </a:moveTo>
                  <a:lnTo>
                    <a:pt x="802" y="133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2"/>
                  </a:lnTo>
                  <a:lnTo>
                    <a:pt x="1336" y="2536"/>
                  </a:lnTo>
                  <a:lnTo>
                    <a:pt x="1736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3"/>
                  </a:lnTo>
                  <a:lnTo>
                    <a:pt x="13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4" name="Google Shape;7964;p27"/>
            <p:cNvSpPr/>
            <p:nvPr/>
          </p:nvSpPr>
          <p:spPr>
            <a:xfrm>
              <a:off x="4697550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202" y="0"/>
                  </a:moveTo>
                  <a:lnTo>
                    <a:pt x="802" y="133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2"/>
                  </a:lnTo>
                  <a:lnTo>
                    <a:pt x="1202" y="2536"/>
                  </a:lnTo>
                  <a:lnTo>
                    <a:pt x="1736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3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5" name="Google Shape;7965;p27"/>
            <p:cNvSpPr/>
            <p:nvPr/>
          </p:nvSpPr>
          <p:spPr>
            <a:xfrm>
              <a:off x="5154700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5" y="0"/>
                  </a:moveTo>
                  <a:lnTo>
                    <a:pt x="801" y="133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2"/>
                  </a:lnTo>
                  <a:lnTo>
                    <a:pt x="1335" y="2536"/>
                  </a:lnTo>
                  <a:lnTo>
                    <a:pt x="1869" y="2402"/>
                  </a:lnTo>
                  <a:lnTo>
                    <a:pt x="2269" y="2136"/>
                  </a:lnTo>
                  <a:lnTo>
                    <a:pt x="2536" y="1735"/>
                  </a:lnTo>
                  <a:lnTo>
                    <a:pt x="2536" y="1335"/>
                  </a:lnTo>
                  <a:lnTo>
                    <a:pt x="2536" y="801"/>
                  </a:lnTo>
                  <a:lnTo>
                    <a:pt x="2269" y="400"/>
                  </a:lnTo>
                  <a:lnTo>
                    <a:pt x="1869" y="133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6" name="Google Shape;7966;p27"/>
            <p:cNvSpPr/>
            <p:nvPr/>
          </p:nvSpPr>
          <p:spPr>
            <a:xfrm>
              <a:off x="5615175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5" y="0"/>
                  </a:moveTo>
                  <a:lnTo>
                    <a:pt x="801" y="133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2"/>
                  </a:lnTo>
                  <a:lnTo>
                    <a:pt x="1335" y="2536"/>
                  </a:lnTo>
                  <a:lnTo>
                    <a:pt x="1736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3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7" name="Google Shape;7967;p27"/>
            <p:cNvSpPr/>
            <p:nvPr/>
          </p:nvSpPr>
          <p:spPr>
            <a:xfrm>
              <a:off x="6075650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202" y="0"/>
                  </a:moveTo>
                  <a:lnTo>
                    <a:pt x="668" y="133"/>
                  </a:lnTo>
                  <a:lnTo>
                    <a:pt x="267" y="400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2"/>
                  </a:lnTo>
                  <a:lnTo>
                    <a:pt x="1202" y="2536"/>
                  </a:lnTo>
                  <a:lnTo>
                    <a:pt x="1736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3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8" name="Google Shape;7968;p27"/>
            <p:cNvSpPr/>
            <p:nvPr/>
          </p:nvSpPr>
          <p:spPr>
            <a:xfrm>
              <a:off x="6532800" y="238125"/>
              <a:ext cx="63400" cy="63400"/>
            </a:xfrm>
            <a:custGeom>
              <a:rect b="b" l="l" r="r" t="t"/>
              <a:pathLst>
                <a:path extrusionOk="0" h="2536" w="2536">
                  <a:moveTo>
                    <a:pt x="1335" y="0"/>
                  </a:moveTo>
                  <a:lnTo>
                    <a:pt x="801" y="133"/>
                  </a:lnTo>
                  <a:lnTo>
                    <a:pt x="400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0" y="2136"/>
                  </a:lnTo>
                  <a:lnTo>
                    <a:pt x="801" y="2402"/>
                  </a:lnTo>
                  <a:lnTo>
                    <a:pt x="1335" y="2536"/>
                  </a:lnTo>
                  <a:lnTo>
                    <a:pt x="1735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5" y="133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9" name="Google Shape;7969;p27"/>
            <p:cNvSpPr/>
            <p:nvPr/>
          </p:nvSpPr>
          <p:spPr>
            <a:xfrm>
              <a:off x="1023775" y="63852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667" y="1"/>
                  </a:moveTo>
                  <a:lnTo>
                    <a:pt x="400" y="268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6"/>
                  </a:lnTo>
                  <a:lnTo>
                    <a:pt x="2536" y="1202"/>
                  </a:lnTo>
                  <a:lnTo>
                    <a:pt x="2402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0" name="Google Shape;7970;p27"/>
            <p:cNvSpPr/>
            <p:nvPr/>
          </p:nvSpPr>
          <p:spPr>
            <a:xfrm>
              <a:off x="1480900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1" name="Google Shape;7971;p27"/>
            <p:cNvSpPr/>
            <p:nvPr/>
          </p:nvSpPr>
          <p:spPr>
            <a:xfrm>
              <a:off x="1941375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2" name="Google Shape;7972;p27"/>
            <p:cNvSpPr/>
            <p:nvPr/>
          </p:nvSpPr>
          <p:spPr>
            <a:xfrm>
              <a:off x="2401850" y="638525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668" y="1"/>
                  </a:moveTo>
                  <a:lnTo>
                    <a:pt x="268" y="268"/>
                  </a:lnTo>
                  <a:lnTo>
                    <a:pt x="1" y="668"/>
                  </a:lnTo>
                  <a:lnTo>
                    <a:pt x="1" y="1202"/>
                  </a:lnTo>
                  <a:lnTo>
                    <a:pt x="1" y="1736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3" name="Google Shape;7973;p27"/>
            <p:cNvSpPr/>
            <p:nvPr/>
          </p:nvSpPr>
          <p:spPr>
            <a:xfrm>
              <a:off x="2859000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4" name="Google Shape;7974;p27"/>
            <p:cNvSpPr/>
            <p:nvPr/>
          </p:nvSpPr>
          <p:spPr>
            <a:xfrm>
              <a:off x="3319475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5" name="Google Shape;7975;p27"/>
            <p:cNvSpPr/>
            <p:nvPr/>
          </p:nvSpPr>
          <p:spPr>
            <a:xfrm>
              <a:off x="3779950" y="638525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668" y="1"/>
                  </a:moveTo>
                  <a:lnTo>
                    <a:pt x="267" y="268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6" name="Google Shape;7976;p27"/>
            <p:cNvSpPr/>
            <p:nvPr/>
          </p:nvSpPr>
          <p:spPr>
            <a:xfrm>
              <a:off x="4237075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2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7" name="Google Shape;7977;p27"/>
            <p:cNvSpPr/>
            <p:nvPr/>
          </p:nvSpPr>
          <p:spPr>
            <a:xfrm>
              <a:off x="4697550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2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8" name="Google Shape;7978;p27"/>
            <p:cNvSpPr/>
            <p:nvPr/>
          </p:nvSpPr>
          <p:spPr>
            <a:xfrm>
              <a:off x="5154700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6"/>
                  </a:lnTo>
                  <a:lnTo>
                    <a:pt x="2536" y="1202"/>
                  </a:lnTo>
                  <a:lnTo>
                    <a:pt x="2536" y="668"/>
                  </a:lnTo>
                  <a:lnTo>
                    <a:pt x="2269" y="268"/>
                  </a:lnTo>
                  <a:lnTo>
                    <a:pt x="18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9" name="Google Shape;7979;p27"/>
            <p:cNvSpPr/>
            <p:nvPr/>
          </p:nvSpPr>
          <p:spPr>
            <a:xfrm>
              <a:off x="5615175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0" name="Google Shape;7980;p27"/>
            <p:cNvSpPr/>
            <p:nvPr/>
          </p:nvSpPr>
          <p:spPr>
            <a:xfrm>
              <a:off x="6075650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668" y="1"/>
                  </a:moveTo>
                  <a:lnTo>
                    <a:pt x="267" y="268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1" name="Google Shape;7981;p27"/>
            <p:cNvSpPr/>
            <p:nvPr/>
          </p:nvSpPr>
          <p:spPr>
            <a:xfrm>
              <a:off x="6532800" y="63852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801" y="1"/>
                  </a:moveTo>
                  <a:lnTo>
                    <a:pt x="400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2" name="Google Shape;7982;p27"/>
            <p:cNvSpPr/>
            <p:nvPr/>
          </p:nvSpPr>
          <p:spPr>
            <a:xfrm>
              <a:off x="1023775" y="1035600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201" y="1"/>
                  </a:moveTo>
                  <a:lnTo>
                    <a:pt x="667" y="134"/>
                  </a:lnTo>
                  <a:lnTo>
                    <a:pt x="400" y="401"/>
                  </a:lnTo>
                  <a:lnTo>
                    <a:pt x="0" y="801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6"/>
                  </a:lnTo>
                  <a:lnTo>
                    <a:pt x="2536" y="1202"/>
                  </a:lnTo>
                  <a:lnTo>
                    <a:pt x="2402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3" name="Google Shape;7983;p27"/>
            <p:cNvSpPr/>
            <p:nvPr/>
          </p:nvSpPr>
          <p:spPr>
            <a:xfrm>
              <a:off x="1480900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4" name="Google Shape;7984;p27"/>
            <p:cNvSpPr/>
            <p:nvPr/>
          </p:nvSpPr>
          <p:spPr>
            <a:xfrm>
              <a:off x="1941375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5" name="Google Shape;7985;p27"/>
            <p:cNvSpPr/>
            <p:nvPr/>
          </p:nvSpPr>
          <p:spPr>
            <a:xfrm>
              <a:off x="2401850" y="1035600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1202" y="1"/>
                  </a:moveTo>
                  <a:lnTo>
                    <a:pt x="668" y="134"/>
                  </a:lnTo>
                  <a:lnTo>
                    <a:pt x="268" y="401"/>
                  </a:lnTo>
                  <a:lnTo>
                    <a:pt x="1" y="801"/>
                  </a:lnTo>
                  <a:lnTo>
                    <a:pt x="1" y="1202"/>
                  </a:lnTo>
                  <a:lnTo>
                    <a:pt x="1" y="1736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6" name="Google Shape;7986;p27"/>
            <p:cNvSpPr/>
            <p:nvPr/>
          </p:nvSpPr>
          <p:spPr>
            <a:xfrm>
              <a:off x="2859000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7" name="Google Shape;7987;p27"/>
            <p:cNvSpPr/>
            <p:nvPr/>
          </p:nvSpPr>
          <p:spPr>
            <a:xfrm>
              <a:off x="3319475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1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8" name="Google Shape;7988;p27"/>
            <p:cNvSpPr/>
            <p:nvPr/>
          </p:nvSpPr>
          <p:spPr>
            <a:xfrm>
              <a:off x="3779950" y="1035600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1202" y="1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9" name="Google Shape;7989;p27"/>
            <p:cNvSpPr/>
            <p:nvPr/>
          </p:nvSpPr>
          <p:spPr>
            <a:xfrm>
              <a:off x="4237075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6" y="1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0" name="Google Shape;7990;p27"/>
            <p:cNvSpPr/>
            <p:nvPr/>
          </p:nvSpPr>
          <p:spPr>
            <a:xfrm>
              <a:off x="4697550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1" name="Google Shape;7991;p27"/>
            <p:cNvSpPr/>
            <p:nvPr/>
          </p:nvSpPr>
          <p:spPr>
            <a:xfrm>
              <a:off x="5154700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6"/>
                  </a:lnTo>
                  <a:lnTo>
                    <a:pt x="2536" y="1202"/>
                  </a:lnTo>
                  <a:lnTo>
                    <a:pt x="2536" y="801"/>
                  </a:lnTo>
                  <a:lnTo>
                    <a:pt x="2269" y="401"/>
                  </a:lnTo>
                  <a:lnTo>
                    <a:pt x="1869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2" name="Google Shape;7992;p27"/>
            <p:cNvSpPr/>
            <p:nvPr/>
          </p:nvSpPr>
          <p:spPr>
            <a:xfrm>
              <a:off x="5615175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3" name="Google Shape;7993;p27"/>
            <p:cNvSpPr/>
            <p:nvPr/>
          </p:nvSpPr>
          <p:spPr>
            <a:xfrm>
              <a:off x="6075650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4" name="Google Shape;7994;p27"/>
            <p:cNvSpPr/>
            <p:nvPr/>
          </p:nvSpPr>
          <p:spPr>
            <a:xfrm>
              <a:off x="6532800" y="1035600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335" y="1"/>
                  </a:moveTo>
                  <a:lnTo>
                    <a:pt x="801" y="134"/>
                  </a:lnTo>
                  <a:lnTo>
                    <a:pt x="400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5" name="Google Shape;7995;p27"/>
            <p:cNvSpPr/>
            <p:nvPr/>
          </p:nvSpPr>
          <p:spPr>
            <a:xfrm>
              <a:off x="1023775" y="143267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201" y="1"/>
                  </a:moveTo>
                  <a:lnTo>
                    <a:pt x="667" y="134"/>
                  </a:lnTo>
                  <a:lnTo>
                    <a:pt x="400" y="401"/>
                  </a:lnTo>
                  <a:lnTo>
                    <a:pt x="0" y="802"/>
                  </a:lnTo>
                  <a:lnTo>
                    <a:pt x="0" y="1335"/>
                  </a:lnTo>
                  <a:lnTo>
                    <a:pt x="0" y="1736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6"/>
                  </a:lnTo>
                  <a:lnTo>
                    <a:pt x="2536" y="1335"/>
                  </a:lnTo>
                  <a:lnTo>
                    <a:pt x="2402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6" name="Google Shape;7996;p27"/>
            <p:cNvSpPr/>
            <p:nvPr/>
          </p:nvSpPr>
          <p:spPr>
            <a:xfrm>
              <a:off x="1480900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1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7" name="Google Shape;7997;p27"/>
            <p:cNvSpPr/>
            <p:nvPr/>
          </p:nvSpPr>
          <p:spPr>
            <a:xfrm>
              <a:off x="1941375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1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8" name="Google Shape;7998;p27"/>
            <p:cNvSpPr/>
            <p:nvPr/>
          </p:nvSpPr>
          <p:spPr>
            <a:xfrm>
              <a:off x="2401850" y="1432675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1202" y="1"/>
                  </a:moveTo>
                  <a:lnTo>
                    <a:pt x="668" y="134"/>
                  </a:lnTo>
                  <a:lnTo>
                    <a:pt x="268" y="401"/>
                  </a:lnTo>
                  <a:lnTo>
                    <a:pt x="1" y="802"/>
                  </a:lnTo>
                  <a:lnTo>
                    <a:pt x="1" y="1335"/>
                  </a:lnTo>
                  <a:lnTo>
                    <a:pt x="1" y="1736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9" name="Google Shape;7999;p27"/>
            <p:cNvSpPr/>
            <p:nvPr/>
          </p:nvSpPr>
          <p:spPr>
            <a:xfrm>
              <a:off x="2859000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0" name="Google Shape;8000;p27"/>
            <p:cNvSpPr/>
            <p:nvPr/>
          </p:nvSpPr>
          <p:spPr>
            <a:xfrm>
              <a:off x="3319475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1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1" name="Google Shape;8001;p27"/>
            <p:cNvSpPr/>
            <p:nvPr/>
          </p:nvSpPr>
          <p:spPr>
            <a:xfrm>
              <a:off x="3779950" y="1432675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1202" y="1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2"/>
                  </a:lnTo>
                  <a:lnTo>
                    <a:pt x="0" y="1335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2" name="Google Shape;8002;p27"/>
            <p:cNvSpPr/>
            <p:nvPr/>
          </p:nvSpPr>
          <p:spPr>
            <a:xfrm>
              <a:off x="4237075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6" y="1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1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3" name="Google Shape;8003;p27"/>
            <p:cNvSpPr/>
            <p:nvPr/>
          </p:nvSpPr>
          <p:spPr>
            <a:xfrm>
              <a:off x="4697550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1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4" name="Google Shape;8004;p27"/>
            <p:cNvSpPr/>
            <p:nvPr/>
          </p:nvSpPr>
          <p:spPr>
            <a:xfrm>
              <a:off x="5154700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6"/>
                  </a:lnTo>
                  <a:lnTo>
                    <a:pt x="2536" y="1335"/>
                  </a:lnTo>
                  <a:lnTo>
                    <a:pt x="2536" y="802"/>
                  </a:lnTo>
                  <a:lnTo>
                    <a:pt x="2269" y="401"/>
                  </a:lnTo>
                  <a:lnTo>
                    <a:pt x="1869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5" name="Google Shape;8005;p27"/>
            <p:cNvSpPr/>
            <p:nvPr/>
          </p:nvSpPr>
          <p:spPr>
            <a:xfrm>
              <a:off x="5615175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6" name="Google Shape;8006;p27"/>
            <p:cNvSpPr/>
            <p:nvPr/>
          </p:nvSpPr>
          <p:spPr>
            <a:xfrm>
              <a:off x="6075650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2"/>
                  </a:lnTo>
                  <a:lnTo>
                    <a:pt x="0" y="1335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7" name="Google Shape;8007;p27"/>
            <p:cNvSpPr/>
            <p:nvPr/>
          </p:nvSpPr>
          <p:spPr>
            <a:xfrm>
              <a:off x="6532800" y="143267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335" y="1"/>
                  </a:moveTo>
                  <a:lnTo>
                    <a:pt x="801" y="134"/>
                  </a:lnTo>
                  <a:lnTo>
                    <a:pt x="400" y="401"/>
                  </a:lnTo>
                  <a:lnTo>
                    <a:pt x="134" y="802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8" name="Google Shape;8008;p27"/>
            <p:cNvSpPr/>
            <p:nvPr/>
          </p:nvSpPr>
          <p:spPr>
            <a:xfrm>
              <a:off x="1023775" y="1833100"/>
              <a:ext cx="63400" cy="60075"/>
            </a:xfrm>
            <a:custGeom>
              <a:rect b="b" l="l" r="r" t="t"/>
              <a:pathLst>
                <a:path extrusionOk="0" h="2403" w="2536">
                  <a:moveTo>
                    <a:pt x="667" y="0"/>
                  </a:moveTo>
                  <a:lnTo>
                    <a:pt x="400" y="267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5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5"/>
                  </a:lnTo>
                  <a:lnTo>
                    <a:pt x="2536" y="1202"/>
                  </a:lnTo>
                  <a:lnTo>
                    <a:pt x="2402" y="668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9" name="Google Shape;8009;p27"/>
            <p:cNvSpPr/>
            <p:nvPr/>
          </p:nvSpPr>
          <p:spPr>
            <a:xfrm>
              <a:off x="1480900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801" y="0"/>
                  </a:moveTo>
                  <a:lnTo>
                    <a:pt x="401" y="267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0" name="Google Shape;8010;p27"/>
            <p:cNvSpPr/>
            <p:nvPr/>
          </p:nvSpPr>
          <p:spPr>
            <a:xfrm>
              <a:off x="1941375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801" y="0"/>
                  </a:moveTo>
                  <a:lnTo>
                    <a:pt x="401" y="267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1" name="Google Shape;8011;p27"/>
            <p:cNvSpPr/>
            <p:nvPr/>
          </p:nvSpPr>
          <p:spPr>
            <a:xfrm>
              <a:off x="2401850" y="1833100"/>
              <a:ext cx="60100" cy="60075"/>
            </a:xfrm>
            <a:custGeom>
              <a:rect b="b" l="l" r="r" t="t"/>
              <a:pathLst>
                <a:path extrusionOk="0" h="2403" w="2404">
                  <a:moveTo>
                    <a:pt x="668" y="0"/>
                  </a:moveTo>
                  <a:lnTo>
                    <a:pt x="268" y="267"/>
                  </a:lnTo>
                  <a:lnTo>
                    <a:pt x="1" y="668"/>
                  </a:lnTo>
                  <a:lnTo>
                    <a:pt x="1" y="1202"/>
                  </a:lnTo>
                  <a:lnTo>
                    <a:pt x="1" y="1735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2" name="Google Shape;8012;p27"/>
            <p:cNvSpPr/>
            <p:nvPr/>
          </p:nvSpPr>
          <p:spPr>
            <a:xfrm>
              <a:off x="2859000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801" y="0"/>
                  </a:moveTo>
                  <a:lnTo>
                    <a:pt x="401" y="267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3" name="Google Shape;8013;p27"/>
            <p:cNvSpPr/>
            <p:nvPr/>
          </p:nvSpPr>
          <p:spPr>
            <a:xfrm>
              <a:off x="3319475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801" y="0"/>
                  </a:moveTo>
                  <a:lnTo>
                    <a:pt x="401" y="267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4" name="Google Shape;8014;p27"/>
            <p:cNvSpPr/>
            <p:nvPr/>
          </p:nvSpPr>
          <p:spPr>
            <a:xfrm>
              <a:off x="3779950" y="1833100"/>
              <a:ext cx="60075" cy="60075"/>
            </a:xfrm>
            <a:custGeom>
              <a:rect b="b" l="l" r="r" t="t"/>
              <a:pathLst>
                <a:path extrusionOk="0" h="2403" w="2403">
                  <a:moveTo>
                    <a:pt x="668" y="0"/>
                  </a:moveTo>
                  <a:lnTo>
                    <a:pt x="267" y="267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5" name="Google Shape;8015;p27"/>
            <p:cNvSpPr/>
            <p:nvPr/>
          </p:nvSpPr>
          <p:spPr>
            <a:xfrm>
              <a:off x="4237075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802" y="0"/>
                  </a:moveTo>
                  <a:lnTo>
                    <a:pt x="401" y="267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6" name="Google Shape;8016;p27"/>
            <p:cNvSpPr/>
            <p:nvPr/>
          </p:nvSpPr>
          <p:spPr>
            <a:xfrm>
              <a:off x="4697550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802" y="0"/>
                  </a:moveTo>
                  <a:lnTo>
                    <a:pt x="401" y="267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7" name="Google Shape;8017;p27"/>
            <p:cNvSpPr/>
            <p:nvPr/>
          </p:nvSpPr>
          <p:spPr>
            <a:xfrm>
              <a:off x="5154700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801" y="0"/>
                  </a:moveTo>
                  <a:lnTo>
                    <a:pt x="401" y="267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5"/>
                  </a:lnTo>
                  <a:lnTo>
                    <a:pt x="2536" y="1202"/>
                  </a:lnTo>
                  <a:lnTo>
                    <a:pt x="2536" y="668"/>
                  </a:lnTo>
                  <a:lnTo>
                    <a:pt x="2269" y="267"/>
                  </a:lnTo>
                  <a:lnTo>
                    <a:pt x="18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8" name="Google Shape;8018;p27"/>
            <p:cNvSpPr/>
            <p:nvPr/>
          </p:nvSpPr>
          <p:spPr>
            <a:xfrm>
              <a:off x="5615175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801" y="0"/>
                  </a:moveTo>
                  <a:lnTo>
                    <a:pt x="401" y="267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9" name="Google Shape;8019;p27"/>
            <p:cNvSpPr/>
            <p:nvPr/>
          </p:nvSpPr>
          <p:spPr>
            <a:xfrm>
              <a:off x="6075650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668" y="0"/>
                  </a:moveTo>
                  <a:lnTo>
                    <a:pt x="267" y="267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0" name="Google Shape;8020;p27"/>
            <p:cNvSpPr/>
            <p:nvPr/>
          </p:nvSpPr>
          <p:spPr>
            <a:xfrm>
              <a:off x="6532800" y="1833100"/>
              <a:ext cx="63400" cy="60075"/>
            </a:xfrm>
            <a:custGeom>
              <a:rect b="b" l="l" r="r" t="t"/>
              <a:pathLst>
                <a:path extrusionOk="0" h="2403" w="2536">
                  <a:moveTo>
                    <a:pt x="801" y="0"/>
                  </a:moveTo>
                  <a:lnTo>
                    <a:pt x="400" y="267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5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1" name="Google Shape;8021;p27"/>
            <p:cNvSpPr/>
            <p:nvPr/>
          </p:nvSpPr>
          <p:spPr>
            <a:xfrm>
              <a:off x="1023775" y="223017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201" y="0"/>
                  </a:moveTo>
                  <a:lnTo>
                    <a:pt x="667" y="134"/>
                  </a:lnTo>
                  <a:lnTo>
                    <a:pt x="400" y="401"/>
                  </a:lnTo>
                  <a:lnTo>
                    <a:pt x="0" y="801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6"/>
                  </a:lnTo>
                  <a:lnTo>
                    <a:pt x="2536" y="1202"/>
                  </a:lnTo>
                  <a:lnTo>
                    <a:pt x="2402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2" name="Google Shape;8022;p27"/>
            <p:cNvSpPr/>
            <p:nvPr/>
          </p:nvSpPr>
          <p:spPr>
            <a:xfrm>
              <a:off x="1480900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3" name="Google Shape;8023;p27"/>
            <p:cNvSpPr/>
            <p:nvPr/>
          </p:nvSpPr>
          <p:spPr>
            <a:xfrm>
              <a:off x="1941375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4" name="Google Shape;8024;p27"/>
            <p:cNvSpPr/>
            <p:nvPr/>
          </p:nvSpPr>
          <p:spPr>
            <a:xfrm>
              <a:off x="2401850" y="2230175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1202" y="0"/>
                  </a:moveTo>
                  <a:lnTo>
                    <a:pt x="668" y="134"/>
                  </a:lnTo>
                  <a:lnTo>
                    <a:pt x="268" y="401"/>
                  </a:lnTo>
                  <a:lnTo>
                    <a:pt x="1" y="801"/>
                  </a:lnTo>
                  <a:lnTo>
                    <a:pt x="1" y="1202"/>
                  </a:lnTo>
                  <a:lnTo>
                    <a:pt x="1" y="1736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5" name="Google Shape;8025;p27"/>
            <p:cNvSpPr/>
            <p:nvPr/>
          </p:nvSpPr>
          <p:spPr>
            <a:xfrm>
              <a:off x="2859000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6" name="Google Shape;8026;p27"/>
            <p:cNvSpPr/>
            <p:nvPr/>
          </p:nvSpPr>
          <p:spPr>
            <a:xfrm>
              <a:off x="3319475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1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7" name="Google Shape;8027;p27"/>
            <p:cNvSpPr/>
            <p:nvPr/>
          </p:nvSpPr>
          <p:spPr>
            <a:xfrm>
              <a:off x="3779950" y="2230175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1202" y="0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8" name="Google Shape;8028;p27"/>
            <p:cNvSpPr/>
            <p:nvPr/>
          </p:nvSpPr>
          <p:spPr>
            <a:xfrm>
              <a:off x="4237075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6" y="0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9" name="Google Shape;8029;p27"/>
            <p:cNvSpPr/>
            <p:nvPr/>
          </p:nvSpPr>
          <p:spPr>
            <a:xfrm>
              <a:off x="4697550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0" name="Google Shape;8030;p27"/>
            <p:cNvSpPr/>
            <p:nvPr/>
          </p:nvSpPr>
          <p:spPr>
            <a:xfrm>
              <a:off x="5154700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6"/>
                  </a:lnTo>
                  <a:lnTo>
                    <a:pt x="2536" y="1202"/>
                  </a:lnTo>
                  <a:lnTo>
                    <a:pt x="2536" y="801"/>
                  </a:lnTo>
                  <a:lnTo>
                    <a:pt x="2269" y="401"/>
                  </a:lnTo>
                  <a:lnTo>
                    <a:pt x="1869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1" name="Google Shape;8031;p27"/>
            <p:cNvSpPr/>
            <p:nvPr/>
          </p:nvSpPr>
          <p:spPr>
            <a:xfrm>
              <a:off x="5615175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2" name="Google Shape;8032;p27"/>
            <p:cNvSpPr/>
            <p:nvPr/>
          </p:nvSpPr>
          <p:spPr>
            <a:xfrm>
              <a:off x="6075650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3" name="Google Shape;8033;p27"/>
            <p:cNvSpPr/>
            <p:nvPr/>
          </p:nvSpPr>
          <p:spPr>
            <a:xfrm>
              <a:off x="6532800" y="223017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335" y="0"/>
                  </a:moveTo>
                  <a:lnTo>
                    <a:pt x="801" y="134"/>
                  </a:lnTo>
                  <a:lnTo>
                    <a:pt x="400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4" name="Google Shape;8034;p27"/>
            <p:cNvSpPr/>
            <p:nvPr/>
          </p:nvSpPr>
          <p:spPr>
            <a:xfrm>
              <a:off x="1023775" y="2627250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201" y="0"/>
                  </a:moveTo>
                  <a:lnTo>
                    <a:pt x="667" y="134"/>
                  </a:lnTo>
                  <a:lnTo>
                    <a:pt x="400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6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6"/>
                  </a:lnTo>
                  <a:lnTo>
                    <a:pt x="2536" y="1335"/>
                  </a:lnTo>
                  <a:lnTo>
                    <a:pt x="2402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5" name="Google Shape;8035;p27"/>
            <p:cNvSpPr/>
            <p:nvPr/>
          </p:nvSpPr>
          <p:spPr>
            <a:xfrm>
              <a:off x="1480900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6" name="Google Shape;8036;p27"/>
            <p:cNvSpPr/>
            <p:nvPr/>
          </p:nvSpPr>
          <p:spPr>
            <a:xfrm>
              <a:off x="1941375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7" name="Google Shape;8037;p27"/>
            <p:cNvSpPr/>
            <p:nvPr/>
          </p:nvSpPr>
          <p:spPr>
            <a:xfrm>
              <a:off x="2401850" y="2627250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1202" y="0"/>
                  </a:moveTo>
                  <a:lnTo>
                    <a:pt x="668" y="134"/>
                  </a:lnTo>
                  <a:lnTo>
                    <a:pt x="268" y="401"/>
                  </a:lnTo>
                  <a:lnTo>
                    <a:pt x="1" y="801"/>
                  </a:lnTo>
                  <a:lnTo>
                    <a:pt x="1" y="1335"/>
                  </a:lnTo>
                  <a:lnTo>
                    <a:pt x="1" y="1736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8" name="Google Shape;8038;p27"/>
            <p:cNvSpPr/>
            <p:nvPr/>
          </p:nvSpPr>
          <p:spPr>
            <a:xfrm>
              <a:off x="2859000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9" name="Google Shape;8039;p27"/>
            <p:cNvSpPr/>
            <p:nvPr/>
          </p:nvSpPr>
          <p:spPr>
            <a:xfrm>
              <a:off x="3319475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1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0" name="Google Shape;8040;p27"/>
            <p:cNvSpPr/>
            <p:nvPr/>
          </p:nvSpPr>
          <p:spPr>
            <a:xfrm>
              <a:off x="3779950" y="2627250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1202" y="0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1" name="Google Shape;8041;p27"/>
            <p:cNvSpPr/>
            <p:nvPr/>
          </p:nvSpPr>
          <p:spPr>
            <a:xfrm>
              <a:off x="4237075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6" y="0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2" name="Google Shape;8042;p27"/>
            <p:cNvSpPr/>
            <p:nvPr/>
          </p:nvSpPr>
          <p:spPr>
            <a:xfrm>
              <a:off x="4697550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3" name="Google Shape;8043;p27"/>
            <p:cNvSpPr/>
            <p:nvPr/>
          </p:nvSpPr>
          <p:spPr>
            <a:xfrm>
              <a:off x="5154700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6"/>
                  </a:lnTo>
                  <a:lnTo>
                    <a:pt x="2536" y="1335"/>
                  </a:lnTo>
                  <a:lnTo>
                    <a:pt x="2536" y="801"/>
                  </a:lnTo>
                  <a:lnTo>
                    <a:pt x="2269" y="401"/>
                  </a:lnTo>
                  <a:lnTo>
                    <a:pt x="1869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4" name="Google Shape;8044;p27"/>
            <p:cNvSpPr/>
            <p:nvPr/>
          </p:nvSpPr>
          <p:spPr>
            <a:xfrm>
              <a:off x="5615175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5" name="Google Shape;8045;p27"/>
            <p:cNvSpPr/>
            <p:nvPr/>
          </p:nvSpPr>
          <p:spPr>
            <a:xfrm>
              <a:off x="6075650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6" name="Google Shape;8046;p27"/>
            <p:cNvSpPr/>
            <p:nvPr/>
          </p:nvSpPr>
          <p:spPr>
            <a:xfrm>
              <a:off x="6532800" y="2627250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335" y="0"/>
                  </a:moveTo>
                  <a:lnTo>
                    <a:pt x="801" y="134"/>
                  </a:lnTo>
                  <a:lnTo>
                    <a:pt x="400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7" name="Google Shape;8047;p27"/>
            <p:cNvSpPr/>
            <p:nvPr/>
          </p:nvSpPr>
          <p:spPr>
            <a:xfrm>
              <a:off x="1023775" y="302432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201" y="1"/>
                  </a:moveTo>
                  <a:lnTo>
                    <a:pt x="667" y="134"/>
                  </a:lnTo>
                  <a:lnTo>
                    <a:pt x="400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869"/>
                  </a:lnTo>
                  <a:lnTo>
                    <a:pt x="400" y="2270"/>
                  </a:lnTo>
                  <a:lnTo>
                    <a:pt x="667" y="2537"/>
                  </a:lnTo>
                  <a:lnTo>
                    <a:pt x="1735" y="2537"/>
                  </a:lnTo>
                  <a:lnTo>
                    <a:pt x="2136" y="2270"/>
                  </a:lnTo>
                  <a:lnTo>
                    <a:pt x="2402" y="1869"/>
                  </a:lnTo>
                  <a:lnTo>
                    <a:pt x="2536" y="1335"/>
                  </a:lnTo>
                  <a:lnTo>
                    <a:pt x="2402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8" name="Google Shape;8048;p27"/>
            <p:cNvSpPr/>
            <p:nvPr/>
          </p:nvSpPr>
          <p:spPr>
            <a:xfrm>
              <a:off x="1480900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869"/>
                  </a:lnTo>
                  <a:lnTo>
                    <a:pt x="401" y="2270"/>
                  </a:lnTo>
                  <a:lnTo>
                    <a:pt x="801" y="2537"/>
                  </a:lnTo>
                  <a:lnTo>
                    <a:pt x="1736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9" name="Google Shape;8049;p27"/>
            <p:cNvSpPr/>
            <p:nvPr/>
          </p:nvSpPr>
          <p:spPr>
            <a:xfrm>
              <a:off x="1941375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869"/>
                  </a:lnTo>
                  <a:lnTo>
                    <a:pt x="401" y="2270"/>
                  </a:lnTo>
                  <a:lnTo>
                    <a:pt x="801" y="2537"/>
                  </a:lnTo>
                  <a:lnTo>
                    <a:pt x="1736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0" name="Google Shape;8050;p27"/>
            <p:cNvSpPr/>
            <p:nvPr/>
          </p:nvSpPr>
          <p:spPr>
            <a:xfrm>
              <a:off x="2401850" y="3024325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1202" y="1"/>
                  </a:moveTo>
                  <a:lnTo>
                    <a:pt x="668" y="134"/>
                  </a:lnTo>
                  <a:lnTo>
                    <a:pt x="268" y="401"/>
                  </a:lnTo>
                  <a:lnTo>
                    <a:pt x="1" y="801"/>
                  </a:lnTo>
                  <a:lnTo>
                    <a:pt x="1" y="1335"/>
                  </a:lnTo>
                  <a:lnTo>
                    <a:pt x="1" y="1869"/>
                  </a:lnTo>
                  <a:lnTo>
                    <a:pt x="268" y="2270"/>
                  </a:lnTo>
                  <a:lnTo>
                    <a:pt x="668" y="2537"/>
                  </a:lnTo>
                  <a:lnTo>
                    <a:pt x="1736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1" name="Google Shape;8051;p27"/>
            <p:cNvSpPr/>
            <p:nvPr/>
          </p:nvSpPr>
          <p:spPr>
            <a:xfrm>
              <a:off x="2859000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869"/>
                  </a:lnTo>
                  <a:lnTo>
                    <a:pt x="401" y="2270"/>
                  </a:lnTo>
                  <a:lnTo>
                    <a:pt x="801" y="2537"/>
                  </a:lnTo>
                  <a:lnTo>
                    <a:pt x="1735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2" name="Google Shape;8052;p27"/>
            <p:cNvSpPr/>
            <p:nvPr/>
          </p:nvSpPr>
          <p:spPr>
            <a:xfrm>
              <a:off x="3319475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1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869"/>
                  </a:lnTo>
                  <a:lnTo>
                    <a:pt x="401" y="2270"/>
                  </a:lnTo>
                  <a:lnTo>
                    <a:pt x="801" y="2537"/>
                  </a:lnTo>
                  <a:lnTo>
                    <a:pt x="1735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3" name="Google Shape;8053;p27"/>
            <p:cNvSpPr/>
            <p:nvPr/>
          </p:nvSpPr>
          <p:spPr>
            <a:xfrm>
              <a:off x="3779950" y="3024325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1202" y="1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869"/>
                  </a:lnTo>
                  <a:lnTo>
                    <a:pt x="267" y="2270"/>
                  </a:lnTo>
                  <a:lnTo>
                    <a:pt x="668" y="2537"/>
                  </a:lnTo>
                  <a:lnTo>
                    <a:pt x="1735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4" name="Google Shape;8054;p27"/>
            <p:cNvSpPr/>
            <p:nvPr/>
          </p:nvSpPr>
          <p:spPr>
            <a:xfrm>
              <a:off x="4237075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6" y="1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869"/>
                  </a:lnTo>
                  <a:lnTo>
                    <a:pt x="401" y="2270"/>
                  </a:lnTo>
                  <a:lnTo>
                    <a:pt x="802" y="2537"/>
                  </a:lnTo>
                  <a:lnTo>
                    <a:pt x="1736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5" name="Google Shape;8055;p27"/>
            <p:cNvSpPr/>
            <p:nvPr/>
          </p:nvSpPr>
          <p:spPr>
            <a:xfrm>
              <a:off x="4697550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869"/>
                  </a:lnTo>
                  <a:lnTo>
                    <a:pt x="401" y="2270"/>
                  </a:lnTo>
                  <a:lnTo>
                    <a:pt x="802" y="2537"/>
                  </a:lnTo>
                  <a:lnTo>
                    <a:pt x="1736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6" name="Google Shape;8056;p27"/>
            <p:cNvSpPr/>
            <p:nvPr/>
          </p:nvSpPr>
          <p:spPr>
            <a:xfrm>
              <a:off x="5154700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869"/>
                  </a:lnTo>
                  <a:lnTo>
                    <a:pt x="401" y="2270"/>
                  </a:lnTo>
                  <a:lnTo>
                    <a:pt x="801" y="2537"/>
                  </a:lnTo>
                  <a:lnTo>
                    <a:pt x="1869" y="2537"/>
                  </a:lnTo>
                  <a:lnTo>
                    <a:pt x="2269" y="2270"/>
                  </a:lnTo>
                  <a:lnTo>
                    <a:pt x="2536" y="1869"/>
                  </a:lnTo>
                  <a:lnTo>
                    <a:pt x="2536" y="1335"/>
                  </a:lnTo>
                  <a:lnTo>
                    <a:pt x="2536" y="801"/>
                  </a:lnTo>
                  <a:lnTo>
                    <a:pt x="2269" y="401"/>
                  </a:lnTo>
                  <a:lnTo>
                    <a:pt x="1869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7" name="Google Shape;8057;p27"/>
            <p:cNvSpPr/>
            <p:nvPr/>
          </p:nvSpPr>
          <p:spPr>
            <a:xfrm>
              <a:off x="5615175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869"/>
                  </a:lnTo>
                  <a:lnTo>
                    <a:pt x="401" y="2270"/>
                  </a:lnTo>
                  <a:lnTo>
                    <a:pt x="801" y="2537"/>
                  </a:lnTo>
                  <a:lnTo>
                    <a:pt x="1736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8" name="Google Shape;8058;p27"/>
            <p:cNvSpPr/>
            <p:nvPr/>
          </p:nvSpPr>
          <p:spPr>
            <a:xfrm>
              <a:off x="6075650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869"/>
                  </a:lnTo>
                  <a:lnTo>
                    <a:pt x="267" y="2270"/>
                  </a:lnTo>
                  <a:lnTo>
                    <a:pt x="668" y="2537"/>
                  </a:lnTo>
                  <a:lnTo>
                    <a:pt x="1736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9" name="Google Shape;8059;p27"/>
            <p:cNvSpPr/>
            <p:nvPr/>
          </p:nvSpPr>
          <p:spPr>
            <a:xfrm>
              <a:off x="6532800" y="302432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335" y="1"/>
                  </a:moveTo>
                  <a:lnTo>
                    <a:pt x="801" y="134"/>
                  </a:lnTo>
                  <a:lnTo>
                    <a:pt x="400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869"/>
                  </a:lnTo>
                  <a:lnTo>
                    <a:pt x="400" y="2270"/>
                  </a:lnTo>
                  <a:lnTo>
                    <a:pt x="801" y="2537"/>
                  </a:lnTo>
                  <a:lnTo>
                    <a:pt x="1735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0" name="Google Shape;8060;p27"/>
            <p:cNvSpPr/>
            <p:nvPr/>
          </p:nvSpPr>
          <p:spPr>
            <a:xfrm>
              <a:off x="1023775" y="3424750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667" y="0"/>
                  </a:moveTo>
                  <a:lnTo>
                    <a:pt x="400" y="267"/>
                  </a:lnTo>
                  <a:lnTo>
                    <a:pt x="0" y="667"/>
                  </a:lnTo>
                  <a:lnTo>
                    <a:pt x="0" y="1201"/>
                  </a:lnTo>
                  <a:lnTo>
                    <a:pt x="0" y="1735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5"/>
                  </a:lnTo>
                  <a:lnTo>
                    <a:pt x="2536" y="1201"/>
                  </a:lnTo>
                  <a:lnTo>
                    <a:pt x="2402" y="667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1" name="Google Shape;8061;p27"/>
            <p:cNvSpPr/>
            <p:nvPr/>
          </p:nvSpPr>
          <p:spPr>
            <a:xfrm>
              <a:off x="1480900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0"/>
                  </a:moveTo>
                  <a:lnTo>
                    <a:pt x="401" y="267"/>
                  </a:lnTo>
                  <a:lnTo>
                    <a:pt x="134" y="667"/>
                  </a:lnTo>
                  <a:lnTo>
                    <a:pt x="1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2" name="Google Shape;8062;p27"/>
            <p:cNvSpPr/>
            <p:nvPr/>
          </p:nvSpPr>
          <p:spPr>
            <a:xfrm>
              <a:off x="1941375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0"/>
                  </a:moveTo>
                  <a:lnTo>
                    <a:pt x="401" y="267"/>
                  </a:lnTo>
                  <a:lnTo>
                    <a:pt x="134" y="667"/>
                  </a:lnTo>
                  <a:lnTo>
                    <a:pt x="1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3" name="Google Shape;8063;p27"/>
            <p:cNvSpPr/>
            <p:nvPr/>
          </p:nvSpPr>
          <p:spPr>
            <a:xfrm>
              <a:off x="2401850" y="3424750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668" y="0"/>
                  </a:moveTo>
                  <a:lnTo>
                    <a:pt x="268" y="267"/>
                  </a:lnTo>
                  <a:lnTo>
                    <a:pt x="1" y="667"/>
                  </a:lnTo>
                  <a:lnTo>
                    <a:pt x="1" y="1201"/>
                  </a:lnTo>
                  <a:lnTo>
                    <a:pt x="1" y="1735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4" name="Google Shape;8064;p27"/>
            <p:cNvSpPr/>
            <p:nvPr/>
          </p:nvSpPr>
          <p:spPr>
            <a:xfrm>
              <a:off x="2859000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0"/>
                  </a:moveTo>
                  <a:lnTo>
                    <a:pt x="401" y="267"/>
                  </a:lnTo>
                  <a:lnTo>
                    <a:pt x="134" y="667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5" name="Google Shape;8065;p27"/>
            <p:cNvSpPr/>
            <p:nvPr/>
          </p:nvSpPr>
          <p:spPr>
            <a:xfrm>
              <a:off x="3319475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0"/>
                  </a:moveTo>
                  <a:lnTo>
                    <a:pt x="401" y="267"/>
                  </a:lnTo>
                  <a:lnTo>
                    <a:pt x="134" y="667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6" name="Google Shape;8066;p27"/>
            <p:cNvSpPr/>
            <p:nvPr/>
          </p:nvSpPr>
          <p:spPr>
            <a:xfrm>
              <a:off x="3779950" y="3424750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668" y="0"/>
                  </a:moveTo>
                  <a:lnTo>
                    <a:pt x="267" y="267"/>
                  </a:lnTo>
                  <a:lnTo>
                    <a:pt x="0" y="667"/>
                  </a:lnTo>
                  <a:lnTo>
                    <a:pt x="0" y="1201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7" name="Google Shape;8067;p27"/>
            <p:cNvSpPr/>
            <p:nvPr/>
          </p:nvSpPr>
          <p:spPr>
            <a:xfrm>
              <a:off x="4237075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2" y="0"/>
                  </a:moveTo>
                  <a:lnTo>
                    <a:pt x="401" y="267"/>
                  </a:lnTo>
                  <a:lnTo>
                    <a:pt x="134" y="667"/>
                  </a:lnTo>
                  <a:lnTo>
                    <a:pt x="1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8" name="Google Shape;8068;p27"/>
            <p:cNvSpPr/>
            <p:nvPr/>
          </p:nvSpPr>
          <p:spPr>
            <a:xfrm>
              <a:off x="4697550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2" y="0"/>
                  </a:moveTo>
                  <a:lnTo>
                    <a:pt x="401" y="267"/>
                  </a:lnTo>
                  <a:lnTo>
                    <a:pt x="134" y="667"/>
                  </a:lnTo>
                  <a:lnTo>
                    <a:pt x="1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9" name="Google Shape;8069;p27"/>
            <p:cNvSpPr/>
            <p:nvPr/>
          </p:nvSpPr>
          <p:spPr>
            <a:xfrm>
              <a:off x="5154700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0"/>
                  </a:moveTo>
                  <a:lnTo>
                    <a:pt x="401" y="267"/>
                  </a:lnTo>
                  <a:lnTo>
                    <a:pt x="134" y="667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5"/>
                  </a:lnTo>
                  <a:lnTo>
                    <a:pt x="2536" y="1201"/>
                  </a:lnTo>
                  <a:lnTo>
                    <a:pt x="2536" y="667"/>
                  </a:lnTo>
                  <a:lnTo>
                    <a:pt x="2269" y="267"/>
                  </a:lnTo>
                  <a:lnTo>
                    <a:pt x="18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0" name="Google Shape;8070;p27"/>
            <p:cNvSpPr/>
            <p:nvPr/>
          </p:nvSpPr>
          <p:spPr>
            <a:xfrm>
              <a:off x="5615175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0"/>
                  </a:moveTo>
                  <a:lnTo>
                    <a:pt x="401" y="267"/>
                  </a:lnTo>
                  <a:lnTo>
                    <a:pt x="134" y="667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1" name="Google Shape;8071;p27"/>
            <p:cNvSpPr/>
            <p:nvPr/>
          </p:nvSpPr>
          <p:spPr>
            <a:xfrm>
              <a:off x="6075650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668" y="0"/>
                  </a:moveTo>
                  <a:lnTo>
                    <a:pt x="267" y="267"/>
                  </a:lnTo>
                  <a:lnTo>
                    <a:pt x="0" y="667"/>
                  </a:lnTo>
                  <a:lnTo>
                    <a:pt x="0" y="1201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2" name="Google Shape;8072;p27"/>
            <p:cNvSpPr/>
            <p:nvPr/>
          </p:nvSpPr>
          <p:spPr>
            <a:xfrm>
              <a:off x="6532800" y="3424750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801" y="0"/>
                  </a:moveTo>
                  <a:lnTo>
                    <a:pt x="400" y="267"/>
                  </a:lnTo>
                  <a:lnTo>
                    <a:pt x="134" y="667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3" name="Google Shape;8073;p27"/>
            <p:cNvSpPr/>
            <p:nvPr/>
          </p:nvSpPr>
          <p:spPr>
            <a:xfrm>
              <a:off x="1023775" y="382182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201" y="0"/>
                  </a:moveTo>
                  <a:lnTo>
                    <a:pt x="667" y="134"/>
                  </a:lnTo>
                  <a:lnTo>
                    <a:pt x="400" y="401"/>
                  </a:lnTo>
                  <a:lnTo>
                    <a:pt x="0" y="801"/>
                  </a:lnTo>
                  <a:lnTo>
                    <a:pt x="0" y="1201"/>
                  </a:lnTo>
                  <a:lnTo>
                    <a:pt x="0" y="1735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5"/>
                  </a:lnTo>
                  <a:lnTo>
                    <a:pt x="2536" y="1201"/>
                  </a:lnTo>
                  <a:lnTo>
                    <a:pt x="2402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4" name="Google Shape;8074;p27"/>
            <p:cNvSpPr/>
            <p:nvPr/>
          </p:nvSpPr>
          <p:spPr>
            <a:xfrm>
              <a:off x="1480900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5" name="Google Shape;8075;p27"/>
            <p:cNvSpPr/>
            <p:nvPr/>
          </p:nvSpPr>
          <p:spPr>
            <a:xfrm>
              <a:off x="1941375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6" name="Google Shape;8076;p27"/>
            <p:cNvSpPr/>
            <p:nvPr/>
          </p:nvSpPr>
          <p:spPr>
            <a:xfrm>
              <a:off x="2401850" y="3821825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1202" y="0"/>
                  </a:moveTo>
                  <a:lnTo>
                    <a:pt x="668" y="134"/>
                  </a:lnTo>
                  <a:lnTo>
                    <a:pt x="268" y="401"/>
                  </a:lnTo>
                  <a:lnTo>
                    <a:pt x="1" y="801"/>
                  </a:lnTo>
                  <a:lnTo>
                    <a:pt x="1" y="1201"/>
                  </a:lnTo>
                  <a:lnTo>
                    <a:pt x="1" y="1735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7" name="Google Shape;8077;p27"/>
            <p:cNvSpPr/>
            <p:nvPr/>
          </p:nvSpPr>
          <p:spPr>
            <a:xfrm>
              <a:off x="2859000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8" name="Google Shape;8078;p27"/>
            <p:cNvSpPr/>
            <p:nvPr/>
          </p:nvSpPr>
          <p:spPr>
            <a:xfrm>
              <a:off x="3319475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1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9" name="Google Shape;8079;p27"/>
            <p:cNvSpPr/>
            <p:nvPr/>
          </p:nvSpPr>
          <p:spPr>
            <a:xfrm>
              <a:off x="3779950" y="3821825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1202" y="0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201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0" name="Google Shape;8080;p27"/>
            <p:cNvSpPr/>
            <p:nvPr/>
          </p:nvSpPr>
          <p:spPr>
            <a:xfrm>
              <a:off x="4237075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6" y="0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1" name="Google Shape;8081;p27"/>
            <p:cNvSpPr/>
            <p:nvPr/>
          </p:nvSpPr>
          <p:spPr>
            <a:xfrm>
              <a:off x="4697550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2" name="Google Shape;8082;p27"/>
            <p:cNvSpPr/>
            <p:nvPr/>
          </p:nvSpPr>
          <p:spPr>
            <a:xfrm>
              <a:off x="5154700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5"/>
                  </a:lnTo>
                  <a:lnTo>
                    <a:pt x="2536" y="1201"/>
                  </a:lnTo>
                  <a:lnTo>
                    <a:pt x="2536" y="801"/>
                  </a:lnTo>
                  <a:lnTo>
                    <a:pt x="2269" y="401"/>
                  </a:lnTo>
                  <a:lnTo>
                    <a:pt x="1869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3" name="Google Shape;8083;p27"/>
            <p:cNvSpPr/>
            <p:nvPr/>
          </p:nvSpPr>
          <p:spPr>
            <a:xfrm>
              <a:off x="5615175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4" name="Google Shape;8084;p27"/>
            <p:cNvSpPr/>
            <p:nvPr/>
          </p:nvSpPr>
          <p:spPr>
            <a:xfrm>
              <a:off x="6075650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201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5" name="Google Shape;8085;p27"/>
            <p:cNvSpPr/>
            <p:nvPr/>
          </p:nvSpPr>
          <p:spPr>
            <a:xfrm>
              <a:off x="6532800" y="382182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335" y="0"/>
                  </a:moveTo>
                  <a:lnTo>
                    <a:pt x="801" y="134"/>
                  </a:lnTo>
                  <a:lnTo>
                    <a:pt x="400" y="401"/>
                  </a:lnTo>
                  <a:lnTo>
                    <a:pt x="134" y="801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6" name="Google Shape;8086;p27"/>
            <p:cNvSpPr/>
            <p:nvPr/>
          </p:nvSpPr>
          <p:spPr>
            <a:xfrm>
              <a:off x="1023775" y="4218900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201" y="0"/>
                  </a:moveTo>
                  <a:lnTo>
                    <a:pt x="667" y="134"/>
                  </a:lnTo>
                  <a:lnTo>
                    <a:pt x="400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5"/>
                  </a:lnTo>
                  <a:lnTo>
                    <a:pt x="2536" y="1335"/>
                  </a:lnTo>
                  <a:lnTo>
                    <a:pt x="2402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7" name="Google Shape;8087;p27"/>
            <p:cNvSpPr/>
            <p:nvPr/>
          </p:nvSpPr>
          <p:spPr>
            <a:xfrm>
              <a:off x="1480900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8" name="Google Shape;8088;p27"/>
            <p:cNvSpPr/>
            <p:nvPr/>
          </p:nvSpPr>
          <p:spPr>
            <a:xfrm>
              <a:off x="1941375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9" name="Google Shape;8089;p27"/>
            <p:cNvSpPr/>
            <p:nvPr/>
          </p:nvSpPr>
          <p:spPr>
            <a:xfrm>
              <a:off x="2401850" y="4218900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1202" y="0"/>
                  </a:moveTo>
                  <a:lnTo>
                    <a:pt x="668" y="134"/>
                  </a:lnTo>
                  <a:lnTo>
                    <a:pt x="268" y="401"/>
                  </a:lnTo>
                  <a:lnTo>
                    <a:pt x="1" y="801"/>
                  </a:lnTo>
                  <a:lnTo>
                    <a:pt x="1" y="1335"/>
                  </a:lnTo>
                  <a:lnTo>
                    <a:pt x="1" y="1735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0" name="Google Shape;8090;p27"/>
            <p:cNvSpPr/>
            <p:nvPr/>
          </p:nvSpPr>
          <p:spPr>
            <a:xfrm>
              <a:off x="2859000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1" name="Google Shape;8091;p27"/>
            <p:cNvSpPr/>
            <p:nvPr/>
          </p:nvSpPr>
          <p:spPr>
            <a:xfrm>
              <a:off x="3319475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1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2" name="Google Shape;8092;p27"/>
            <p:cNvSpPr/>
            <p:nvPr/>
          </p:nvSpPr>
          <p:spPr>
            <a:xfrm>
              <a:off x="3779950" y="4218900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1202" y="0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3" name="Google Shape;8093;p27"/>
            <p:cNvSpPr/>
            <p:nvPr/>
          </p:nvSpPr>
          <p:spPr>
            <a:xfrm>
              <a:off x="4237075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6" y="0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4" name="Google Shape;8094;p27"/>
            <p:cNvSpPr/>
            <p:nvPr/>
          </p:nvSpPr>
          <p:spPr>
            <a:xfrm>
              <a:off x="4697550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5" name="Google Shape;8095;p27"/>
            <p:cNvSpPr/>
            <p:nvPr/>
          </p:nvSpPr>
          <p:spPr>
            <a:xfrm>
              <a:off x="5154700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5"/>
                  </a:lnTo>
                  <a:lnTo>
                    <a:pt x="2536" y="1335"/>
                  </a:lnTo>
                  <a:lnTo>
                    <a:pt x="2536" y="801"/>
                  </a:lnTo>
                  <a:lnTo>
                    <a:pt x="2269" y="401"/>
                  </a:lnTo>
                  <a:lnTo>
                    <a:pt x="1869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6" name="Google Shape;8096;p27"/>
            <p:cNvSpPr/>
            <p:nvPr/>
          </p:nvSpPr>
          <p:spPr>
            <a:xfrm>
              <a:off x="5615175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7" name="Google Shape;8097;p27"/>
            <p:cNvSpPr/>
            <p:nvPr/>
          </p:nvSpPr>
          <p:spPr>
            <a:xfrm>
              <a:off x="6075650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8" name="Google Shape;8098;p27"/>
            <p:cNvSpPr/>
            <p:nvPr/>
          </p:nvSpPr>
          <p:spPr>
            <a:xfrm>
              <a:off x="6532800" y="4218900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335" y="0"/>
                  </a:moveTo>
                  <a:lnTo>
                    <a:pt x="801" y="134"/>
                  </a:lnTo>
                  <a:lnTo>
                    <a:pt x="400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9" name="Google Shape;8099;p27"/>
            <p:cNvSpPr/>
            <p:nvPr/>
          </p:nvSpPr>
          <p:spPr>
            <a:xfrm>
              <a:off x="1023775" y="4619300"/>
              <a:ext cx="63400" cy="60100"/>
            </a:xfrm>
            <a:custGeom>
              <a:rect b="b" l="l" r="r" t="t"/>
              <a:pathLst>
                <a:path extrusionOk="0" h="2404" w="2536">
                  <a:moveTo>
                    <a:pt x="667" y="1"/>
                  </a:moveTo>
                  <a:lnTo>
                    <a:pt x="400" y="268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6"/>
                  </a:lnTo>
                  <a:lnTo>
                    <a:pt x="2536" y="1202"/>
                  </a:lnTo>
                  <a:lnTo>
                    <a:pt x="2402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0" name="Google Shape;8100;p27"/>
            <p:cNvSpPr/>
            <p:nvPr/>
          </p:nvSpPr>
          <p:spPr>
            <a:xfrm>
              <a:off x="1480900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1" name="Google Shape;8101;p27"/>
            <p:cNvSpPr/>
            <p:nvPr/>
          </p:nvSpPr>
          <p:spPr>
            <a:xfrm>
              <a:off x="1941375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2" name="Google Shape;8102;p27"/>
            <p:cNvSpPr/>
            <p:nvPr/>
          </p:nvSpPr>
          <p:spPr>
            <a:xfrm>
              <a:off x="2401850" y="4619300"/>
              <a:ext cx="60100" cy="60100"/>
            </a:xfrm>
            <a:custGeom>
              <a:rect b="b" l="l" r="r" t="t"/>
              <a:pathLst>
                <a:path extrusionOk="0" h="2404" w="2404">
                  <a:moveTo>
                    <a:pt x="668" y="1"/>
                  </a:moveTo>
                  <a:lnTo>
                    <a:pt x="268" y="268"/>
                  </a:lnTo>
                  <a:lnTo>
                    <a:pt x="1" y="668"/>
                  </a:lnTo>
                  <a:lnTo>
                    <a:pt x="1" y="1202"/>
                  </a:lnTo>
                  <a:lnTo>
                    <a:pt x="1" y="1736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3" name="Google Shape;8103;p27"/>
            <p:cNvSpPr/>
            <p:nvPr/>
          </p:nvSpPr>
          <p:spPr>
            <a:xfrm>
              <a:off x="2859000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4" name="Google Shape;8104;p27"/>
            <p:cNvSpPr/>
            <p:nvPr/>
          </p:nvSpPr>
          <p:spPr>
            <a:xfrm>
              <a:off x="3319475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5" name="Google Shape;8105;p27"/>
            <p:cNvSpPr/>
            <p:nvPr/>
          </p:nvSpPr>
          <p:spPr>
            <a:xfrm>
              <a:off x="3779950" y="4619300"/>
              <a:ext cx="60075" cy="60100"/>
            </a:xfrm>
            <a:custGeom>
              <a:rect b="b" l="l" r="r" t="t"/>
              <a:pathLst>
                <a:path extrusionOk="0" h="2404" w="2403">
                  <a:moveTo>
                    <a:pt x="668" y="1"/>
                  </a:moveTo>
                  <a:lnTo>
                    <a:pt x="267" y="268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6" name="Google Shape;8106;p27"/>
            <p:cNvSpPr/>
            <p:nvPr/>
          </p:nvSpPr>
          <p:spPr>
            <a:xfrm>
              <a:off x="4237075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802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7" name="Google Shape;8107;p27"/>
            <p:cNvSpPr/>
            <p:nvPr/>
          </p:nvSpPr>
          <p:spPr>
            <a:xfrm>
              <a:off x="4697550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802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8" name="Google Shape;8108;p27"/>
            <p:cNvSpPr/>
            <p:nvPr/>
          </p:nvSpPr>
          <p:spPr>
            <a:xfrm>
              <a:off x="5154700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6"/>
                  </a:lnTo>
                  <a:lnTo>
                    <a:pt x="2536" y="1202"/>
                  </a:lnTo>
                  <a:lnTo>
                    <a:pt x="2536" y="668"/>
                  </a:lnTo>
                  <a:lnTo>
                    <a:pt x="2269" y="268"/>
                  </a:lnTo>
                  <a:lnTo>
                    <a:pt x="18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9" name="Google Shape;8109;p27"/>
            <p:cNvSpPr/>
            <p:nvPr/>
          </p:nvSpPr>
          <p:spPr>
            <a:xfrm>
              <a:off x="5615175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0" name="Google Shape;8110;p27"/>
            <p:cNvSpPr/>
            <p:nvPr/>
          </p:nvSpPr>
          <p:spPr>
            <a:xfrm>
              <a:off x="6075650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668" y="1"/>
                  </a:moveTo>
                  <a:lnTo>
                    <a:pt x="267" y="268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1" name="Google Shape;8111;p27"/>
            <p:cNvSpPr/>
            <p:nvPr/>
          </p:nvSpPr>
          <p:spPr>
            <a:xfrm>
              <a:off x="6532800" y="4619300"/>
              <a:ext cx="63400" cy="60100"/>
            </a:xfrm>
            <a:custGeom>
              <a:rect b="b" l="l" r="r" t="t"/>
              <a:pathLst>
                <a:path extrusionOk="0" h="2404" w="2536">
                  <a:moveTo>
                    <a:pt x="801" y="1"/>
                  </a:moveTo>
                  <a:lnTo>
                    <a:pt x="400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2" name="Google Shape;8112;p27"/>
            <p:cNvSpPr/>
            <p:nvPr/>
          </p:nvSpPr>
          <p:spPr>
            <a:xfrm>
              <a:off x="1023775" y="501637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201" y="1"/>
                  </a:moveTo>
                  <a:lnTo>
                    <a:pt x="667" y="134"/>
                  </a:lnTo>
                  <a:lnTo>
                    <a:pt x="400" y="401"/>
                  </a:lnTo>
                  <a:lnTo>
                    <a:pt x="0" y="802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400" y="2137"/>
                  </a:lnTo>
                  <a:lnTo>
                    <a:pt x="667" y="2403"/>
                  </a:lnTo>
                  <a:lnTo>
                    <a:pt x="1201" y="2537"/>
                  </a:lnTo>
                  <a:lnTo>
                    <a:pt x="1735" y="2403"/>
                  </a:lnTo>
                  <a:lnTo>
                    <a:pt x="2136" y="2137"/>
                  </a:lnTo>
                  <a:lnTo>
                    <a:pt x="2402" y="1736"/>
                  </a:lnTo>
                  <a:lnTo>
                    <a:pt x="2536" y="1202"/>
                  </a:lnTo>
                  <a:lnTo>
                    <a:pt x="2402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3" name="Google Shape;8113;p27"/>
            <p:cNvSpPr/>
            <p:nvPr/>
          </p:nvSpPr>
          <p:spPr>
            <a:xfrm>
              <a:off x="1480900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7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6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4" name="Google Shape;8114;p27"/>
            <p:cNvSpPr/>
            <p:nvPr/>
          </p:nvSpPr>
          <p:spPr>
            <a:xfrm>
              <a:off x="1941375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7"/>
                  </a:lnTo>
                  <a:lnTo>
                    <a:pt x="801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5" name="Google Shape;8115;p27"/>
            <p:cNvSpPr/>
            <p:nvPr/>
          </p:nvSpPr>
          <p:spPr>
            <a:xfrm>
              <a:off x="2401850" y="5016375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1202" y="1"/>
                  </a:moveTo>
                  <a:lnTo>
                    <a:pt x="668" y="134"/>
                  </a:lnTo>
                  <a:lnTo>
                    <a:pt x="268" y="401"/>
                  </a:lnTo>
                  <a:lnTo>
                    <a:pt x="1" y="802"/>
                  </a:lnTo>
                  <a:lnTo>
                    <a:pt x="1" y="1202"/>
                  </a:lnTo>
                  <a:lnTo>
                    <a:pt x="1" y="1736"/>
                  </a:lnTo>
                  <a:lnTo>
                    <a:pt x="268" y="2137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6" name="Google Shape;8116;p27"/>
            <p:cNvSpPr/>
            <p:nvPr/>
          </p:nvSpPr>
          <p:spPr>
            <a:xfrm>
              <a:off x="2859000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7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5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7" name="Google Shape;8117;p27"/>
            <p:cNvSpPr/>
            <p:nvPr/>
          </p:nvSpPr>
          <p:spPr>
            <a:xfrm>
              <a:off x="3319475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1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7"/>
                  </a:lnTo>
                  <a:lnTo>
                    <a:pt x="801" y="2403"/>
                  </a:lnTo>
                  <a:lnTo>
                    <a:pt x="1201" y="2537"/>
                  </a:lnTo>
                  <a:lnTo>
                    <a:pt x="1735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8" name="Google Shape;8118;p27"/>
            <p:cNvSpPr/>
            <p:nvPr/>
          </p:nvSpPr>
          <p:spPr>
            <a:xfrm>
              <a:off x="3779950" y="5016375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1202" y="1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2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7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5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9" name="Google Shape;8119;p27"/>
            <p:cNvSpPr/>
            <p:nvPr/>
          </p:nvSpPr>
          <p:spPr>
            <a:xfrm>
              <a:off x="4237075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6" y="1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7"/>
                  </a:lnTo>
                  <a:lnTo>
                    <a:pt x="802" y="2403"/>
                  </a:lnTo>
                  <a:lnTo>
                    <a:pt x="1336" y="2537"/>
                  </a:lnTo>
                  <a:lnTo>
                    <a:pt x="1736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0" name="Google Shape;8120;p27"/>
            <p:cNvSpPr/>
            <p:nvPr/>
          </p:nvSpPr>
          <p:spPr>
            <a:xfrm>
              <a:off x="4697550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7"/>
                  </a:lnTo>
                  <a:lnTo>
                    <a:pt x="802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1" name="Google Shape;8121;p27"/>
            <p:cNvSpPr/>
            <p:nvPr/>
          </p:nvSpPr>
          <p:spPr>
            <a:xfrm>
              <a:off x="5154700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7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869" y="2403"/>
                  </a:lnTo>
                  <a:lnTo>
                    <a:pt x="2269" y="2137"/>
                  </a:lnTo>
                  <a:lnTo>
                    <a:pt x="2536" y="1736"/>
                  </a:lnTo>
                  <a:lnTo>
                    <a:pt x="2536" y="1202"/>
                  </a:lnTo>
                  <a:lnTo>
                    <a:pt x="2536" y="802"/>
                  </a:lnTo>
                  <a:lnTo>
                    <a:pt x="2269" y="401"/>
                  </a:lnTo>
                  <a:lnTo>
                    <a:pt x="1869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2" name="Google Shape;8122;p27"/>
            <p:cNvSpPr/>
            <p:nvPr/>
          </p:nvSpPr>
          <p:spPr>
            <a:xfrm>
              <a:off x="5615175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7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6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3" name="Google Shape;8123;p27"/>
            <p:cNvSpPr/>
            <p:nvPr/>
          </p:nvSpPr>
          <p:spPr>
            <a:xfrm>
              <a:off x="6075650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2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7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4" name="Google Shape;8124;p27"/>
            <p:cNvSpPr/>
            <p:nvPr/>
          </p:nvSpPr>
          <p:spPr>
            <a:xfrm>
              <a:off x="6532800" y="501637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335" y="1"/>
                  </a:moveTo>
                  <a:lnTo>
                    <a:pt x="801" y="134"/>
                  </a:lnTo>
                  <a:lnTo>
                    <a:pt x="400" y="401"/>
                  </a:lnTo>
                  <a:lnTo>
                    <a:pt x="134" y="802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0" y="2137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5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5" name="Google Shape;8125;p27"/>
            <p:cNvSpPr/>
            <p:nvPr/>
          </p:nvSpPr>
          <p:spPr>
            <a:xfrm>
              <a:off x="1023775" y="5413475"/>
              <a:ext cx="63400" cy="63400"/>
            </a:xfrm>
            <a:custGeom>
              <a:rect b="b" l="l" r="r" t="t"/>
              <a:pathLst>
                <a:path extrusionOk="0" h="2536" w="2536">
                  <a:moveTo>
                    <a:pt x="1201" y="0"/>
                  </a:moveTo>
                  <a:lnTo>
                    <a:pt x="667" y="134"/>
                  </a:lnTo>
                  <a:lnTo>
                    <a:pt x="400" y="400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5"/>
                  </a:lnTo>
                  <a:lnTo>
                    <a:pt x="2536" y="1335"/>
                  </a:lnTo>
                  <a:lnTo>
                    <a:pt x="2402" y="801"/>
                  </a:lnTo>
                  <a:lnTo>
                    <a:pt x="2136" y="400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6" name="Google Shape;8126;p27"/>
            <p:cNvSpPr/>
            <p:nvPr/>
          </p:nvSpPr>
          <p:spPr>
            <a:xfrm>
              <a:off x="1480900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5" y="0"/>
                  </a:moveTo>
                  <a:lnTo>
                    <a:pt x="801" y="134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7" name="Google Shape;8127;p27"/>
            <p:cNvSpPr/>
            <p:nvPr/>
          </p:nvSpPr>
          <p:spPr>
            <a:xfrm>
              <a:off x="1941375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202" y="0"/>
                  </a:moveTo>
                  <a:lnTo>
                    <a:pt x="801" y="134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8" name="Google Shape;8128;p27"/>
            <p:cNvSpPr/>
            <p:nvPr/>
          </p:nvSpPr>
          <p:spPr>
            <a:xfrm>
              <a:off x="2401850" y="5413475"/>
              <a:ext cx="60100" cy="63400"/>
            </a:xfrm>
            <a:custGeom>
              <a:rect b="b" l="l" r="r" t="t"/>
              <a:pathLst>
                <a:path extrusionOk="0" h="2536" w="2404">
                  <a:moveTo>
                    <a:pt x="1202" y="0"/>
                  </a:moveTo>
                  <a:lnTo>
                    <a:pt x="668" y="134"/>
                  </a:lnTo>
                  <a:lnTo>
                    <a:pt x="268" y="400"/>
                  </a:lnTo>
                  <a:lnTo>
                    <a:pt x="1" y="801"/>
                  </a:lnTo>
                  <a:lnTo>
                    <a:pt x="1" y="1335"/>
                  </a:lnTo>
                  <a:lnTo>
                    <a:pt x="1" y="1735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9" name="Google Shape;8129;p27"/>
            <p:cNvSpPr/>
            <p:nvPr/>
          </p:nvSpPr>
          <p:spPr>
            <a:xfrm>
              <a:off x="2859000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5" y="0"/>
                  </a:moveTo>
                  <a:lnTo>
                    <a:pt x="801" y="134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0" name="Google Shape;8130;p27"/>
            <p:cNvSpPr/>
            <p:nvPr/>
          </p:nvSpPr>
          <p:spPr>
            <a:xfrm>
              <a:off x="3319475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201" y="0"/>
                  </a:moveTo>
                  <a:lnTo>
                    <a:pt x="801" y="134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1" name="Google Shape;8131;p27"/>
            <p:cNvSpPr/>
            <p:nvPr/>
          </p:nvSpPr>
          <p:spPr>
            <a:xfrm>
              <a:off x="3779950" y="5413475"/>
              <a:ext cx="60075" cy="63400"/>
            </a:xfrm>
            <a:custGeom>
              <a:rect b="b" l="l" r="r" t="t"/>
              <a:pathLst>
                <a:path extrusionOk="0" h="2536" w="2403">
                  <a:moveTo>
                    <a:pt x="1202" y="0"/>
                  </a:moveTo>
                  <a:lnTo>
                    <a:pt x="668" y="134"/>
                  </a:lnTo>
                  <a:lnTo>
                    <a:pt x="267" y="400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5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2" name="Google Shape;8132;p27"/>
            <p:cNvSpPr/>
            <p:nvPr/>
          </p:nvSpPr>
          <p:spPr>
            <a:xfrm>
              <a:off x="4237075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6" y="0"/>
                  </a:moveTo>
                  <a:lnTo>
                    <a:pt x="802" y="134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4"/>
                  </a:lnTo>
                  <a:lnTo>
                    <a:pt x="13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3" name="Google Shape;8133;p27"/>
            <p:cNvSpPr/>
            <p:nvPr/>
          </p:nvSpPr>
          <p:spPr>
            <a:xfrm>
              <a:off x="4697550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202" y="0"/>
                  </a:moveTo>
                  <a:lnTo>
                    <a:pt x="802" y="134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4" name="Google Shape;8134;p27"/>
            <p:cNvSpPr/>
            <p:nvPr/>
          </p:nvSpPr>
          <p:spPr>
            <a:xfrm>
              <a:off x="5154700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5" y="0"/>
                  </a:moveTo>
                  <a:lnTo>
                    <a:pt x="801" y="134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5"/>
                  </a:lnTo>
                  <a:lnTo>
                    <a:pt x="2536" y="1335"/>
                  </a:lnTo>
                  <a:lnTo>
                    <a:pt x="2536" y="801"/>
                  </a:lnTo>
                  <a:lnTo>
                    <a:pt x="2269" y="400"/>
                  </a:lnTo>
                  <a:lnTo>
                    <a:pt x="1869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5" name="Google Shape;8135;p27"/>
            <p:cNvSpPr/>
            <p:nvPr/>
          </p:nvSpPr>
          <p:spPr>
            <a:xfrm>
              <a:off x="5615175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5" y="0"/>
                  </a:moveTo>
                  <a:lnTo>
                    <a:pt x="801" y="134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6" name="Google Shape;8136;p27"/>
            <p:cNvSpPr/>
            <p:nvPr/>
          </p:nvSpPr>
          <p:spPr>
            <a:xfrm>
              <a:off x="6075650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202" y="0"/>
                  </a:moveTo>
                  <a:lnTo>
                    <a:pt x="668" y="134"/>
                  </a:lnTo>
                  <a:lnTo>
                    <a:pt x="267" y="400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7" name="Google Shape;8137;p27"/>
            <p:cNvSpPr/>
            <p:nvPr/>
          </p:nvSpPr>
          <p:spPr>
            <a:xfrm>
              <a:off x="6532800" y="5413475"/>
              <a:ext cx="63400" cy="63400"/>
            </a:xfrm>
            <a:custGeom>
              <a:rect b="b" l="l" r="r" t="t"/>
              <a:pathLst>
                <a:path extrusionOk="0" h="2536" w="2536">
                  <a:moveTo>
                    <a:pt x="1335" y="0"/>
                  </a:moveTo>
                  <a:lnTo>
                    <a:pt x="801" y="134"/>
                  </a:lnTo>
                  <a:lnTo>
                    <a:pt x="400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138" name="Google Shape;8138;p27"/>
          <p:cNvSpPr/>
          <p:nvPr/>
        </p:nvSpPr>
        <p:spPr>
          <a:xfrm rot="5400000">
            <a:off x="9581425" y="-2978275"/>
            <a:ext cx="939600" cy="59070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139" name="Shape 8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40" name="Google Shape;8140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8141" name="Google Shape;8141;p2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8142" name="Google Shape;8142;p28"/>
          <p:cNvSpPr txBox="1"/>
          <p:nvPr>
            <p:ph idx="2" type="title"/>
          </p:nvPr>
        </p:nvSpPr>
        <p:spPr>
          <a:xfrm>
            <a:off x="4711000" y="1514500"/>
            <a:ext cx="2945400" cy="76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8143" name="Google Shape;8143;p28"/>
          <p:cNvSpPr txBox="1"/>
          <p:nvPr>
            <p:ph idx="1" type="subTitle"/>
          </p:nvPr>
        </p:nvSpPr>
        <p:spPr>
          <a:xfrm>
            <a:off x="4711254" y="2360350"/>
            <a:ext cx="3446700" cy="16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9pPr>
          </a:lstStyle>
          <a:p/>
        </p:txBody>
      </p:sp>
      <p:grpSp>
        <p:nvGrpSpPr>
          <p:cNvPr id="8144" name="Google Shape;8144;p28"/>
          <p:cNvGrpSpPr/>
          <p:nvPr/>
        </p:nvGrpSpPr>
        <p:grpSpPr>
          <a:xfrm>
            <a:off x="5957974" y="4463391"/>
            <a:ext cx="1934189" cy="1818370"/>
            <a:chOff x="1023775" y="238125"/>
            <a:chExt cx="5572425" cy="5238750"/>
          </a:xfrm>
        </p:grpSpPr>
        <p:sp>
          <p:nvSpPr>
            <p:cNvPr id="8145" name="Google Shape;8145;p28"/>
            <p:cNvSpPr/>
            <p:nvPr/>
          </p:nvSpPr>
          <p:spPr>
            <a:xfrm>
              <a:off x="1023775" y="238125"/>
              <a:ext cx="63400" cy="63400"/>
            </a:xfrm>
            <a:custGeom>
              <a:rect b="b" l="l" r="r" t="t"/>
              <a:pathLst>
                <a:path extrusionOk="0" h="2536" w="2536">
                  <a:moveTo>
                    <a:pt x="1201" y="0"/>
                  </a:moveTo>
                  <a:lnTo>
                    <a:pt x="667" y="133"/>
                  </a:lnTo>
                  <a:lnTo>
                    <a:pt x="400" y="400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400" y="2136"/>
                  </a:lnTo>
                  <a:lnTo>
                    <a:pt x="667" y="2402"/>
                  </a:lnTo>
                  <a:lnTo>
                    <a:pt x="1201" y="2536"/>
                  </a:lnTo>
                  <a:lnTo>
                    <a:pt x="1735" y="2402"/>
                  </a:lnTo>
                  <a:lnTo>
                    <a:pt x="2136" y="2136"/>
                  </a:lnTo>
                  <a:lnTo>
                    <a:pt x="2402" y="1735"/>
                  </a:lnTo>
                  <a:lnTo>
                    <a:pt x="2536" y="1335"/>
                  </a:lnTo>
                  <a:lnTo>
                    <a:pt x="2402" y="801"/>
                  </a:lnTo>
                  <a:lnTo>
                    <a:pt x="2136" y="400"/>
                  </a:lnTo>
                  <a:lnTo>
                    <a:pt x="1735" y="133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6" name="Google Shape;8146;p28"/>
            <p:cNvSpPr/>
            <p:nvPr/>
          </p:nvSpPr>
          <p:spPr>
            <a:xfrm>
              <a:off x="1480900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5" y="0"/>
                  </a:moveTo>
                  <a:lnTo>
                    <a:pt x="801" y="133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2"/>
                  </a:lnTo>
                  <a:lnTo>
                    <a:pt x="1335" y="2536"/>
                  </a:lnTo>
                  <a:lnTo>
                    <a:pt x="1736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3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7" name="Google Shape;8147;p28"/>
            <p:cNvSpPr/>
            <p:nvPr/>
          </p:nvSpPr>
          <p:spPr>
            <a:xfrm>
              <a:off x="1941375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202" y="0"/>
                  </a:moveTo>
                  <a:lnTo>
                    <a:pt x="801" y="133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2"/>
                  </a:lnTo>
                  <a:lnTo>
                    <a:pt x="1202" y="2536"/>
                  </a:lnTo>
                  <a:lnTo>
                    <a:pt x="1736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3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8" name="Google Shape;8148;p28"/>
            <p:cNvSpPr/>
            <p:nvPr/>
          </p:nvSpPr>
          <p:spPr>
            <a:xfrm>
              <a:off x="2401850" y="238125"/>
              <a:ext cx="60100" cy="63400"/>
            </a:xfrm>
            <a:custGeom>
              <a:rect b="b" l="l" r="r" t="t"/>
              <a:pathLst>
                <a:path extrusionOk="0" h="2536" w="2404">
                  <a:moveTo>
                    <a:pt x="1202" y="0"/>
                  </a:moveTo>
                  <a:lnTo>
                    <a:pt x="668" y="133"/>
                  </a:lnTo>
                  <a:lnTo>
                    <a:pt x="268" y="400"/>
                  </a:lnTo>
                  <a:lnTo>
                    <a:pt x="1" y="801"/>
                  </a:lnTo>
                  <a:lnTo>
                    <a:pt x="1" y="1335"/>
                  </a:lnTo>
                  <a:lnTo>
                    <a:pt x="1" y="1735"/>
                  </a:lnTo>
                  <a:lnTo>
                    <a:pt x="268" y="2136"/>
                  </a:lnTo>
                  <a:lnTo>
                    <a:pt x="668" y="2402"/>
                  </a:lnTo>
                  <a:lnTo>
                    <a:pt x="1202" y="2536"/>
                  </a:lnTo>
                  <a:lnTo>
                    <a:pt x="1736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3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9" name="Google Shape;8149;p28"/>
            <p:cNvSpPr/>
            <p:nvPr/>
          </p:nvSpPr>
          <p:spPr>
            <a:xfrm>
              <a:off x="2859000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5" y="0"/>
                  </a:moveTo>
                  <a:lnTo>
                    <a:pt x="801" y="133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2"/>
                  </a:lnTo>
                  <a:lnTo>
                    <a:pt x="1335" y="2536"/>
                  </a:lnTo>
                  <a:lnTo>
                    <a:pt x="1735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5" y="133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0" name="Google Shape;8150;p28"/>
            <p:cNvSpPr/>
            <p:nvPr/>
          </p:nvSpPr>
          <p:spPr>
            <a:xfrm>
              <a:off x="3319475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201" y="0"/>
                  </a:moveTo>
                  <a:lnTo>
                    <a:pt x="801" y="133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2"/>
                  </a:lnTo>
                  <a:lnTo>
                    <a:pt x="1201" y="2536"/>
                  </a:lnTo>
                  <a:lnTo>
                    <a:pt x="1735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5" y="133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1" name="Google Shape;8151;p28"/>
            <p:cNvSpPr/>
            <p:nvPr/>
          </p:nvSpPr>
          <p:spPr>
            <a:xfrm>
              <a:off x="3779950" y="238125"/>
              <a:ext cx="60075" cy="63400"/>
            </a:xfrm>
            <a:custGeom>
              <a:rect b="b" l="l" r="r" t="t"/>
              <a:pathLst>
                <a:path extrusionOk="0" h="2536" w="2403">
                  <a:moveTo>
                    <a:pt x="1202" y="0"/>
                  </a:moveTo>
                  <a:lnTo>
                    <a:pt x="668" y="133"/>
                  </a:lnTo>
                  <a:lnTo>
                    <a:pt x="267" y="400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2"/>
                  </a:lnTo>
                  <a:lnTo>
                    <a:pt x="1202" y="2536"/>
                  </a:lnTo>
                  <a:lnTo>
                    <a:pt x="1735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5" y="133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2" name="Google Shape;8152;p28"/>
            <p:cNvSpPr/>
            <p:nvPr/>
          </p:nvSpPr>
          <p:spPr>
            <a:xfrm>
              <a:off x="4237075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6" y="0"/>
                  </a:moveTo>
                  <a:lnTo>
                    <a:pt x="802" y="133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2"/>
                  </a:lnTo>
                  <a:lnTo>
                    <a:pt x="1336" y="2536"/>
                  </a:lnTo>
                  <a:lnTo>
                    <a:pt x="1736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3"/>
                  </a:lnTo>
                  <a:lnTo>
                    <a:pt x="13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3" name="Google Shape;8153;p28"/>
            <p:cNvSpPr/>
            <p:nvPr/>
          </p:nvSpPr>
          <p:spPr>
            <a:xfrm>
              <a:off x="4697550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202" y="0"/>
                  </a:moveTo>
                  <a:lnTo>
                    <a:pt x="802" y="133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2"/>
                  </a:lnTo>
                  <a:lnTo>
                    <a:pt x="1202" y="2536"/>
                  </a:lnTo>
                  <a:lnTo>
                    <a:pt x="1736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3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4" name="Google Shape;8154;p28"/>
            <p:cNvSpPr/>
            <p:nvPr/>
          </p:nvSpPr>
          <p:spPr>
            <a:xfrm>
              <a:off x="5154700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5" y="0"/>
                  </a:moveTo>
                  <a:lnTo>
                    <a:pt x="801" y="133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2"/>
                  </a:lnTo>
                  <a:lnTo>
                    <a:pt x="1335" y="2536"/>
                  </a:lnTo>
                  <a:lnTo>
                    <a:pt x="1869" y="2402"/>
                  </a:lnTo>
                  <a:lnTo>
                    <a:pt x="2269" y="2136"/>
                  </a:lnTo>
                  <a:lnTo>
                    <a:pt x="2536" y="1735"/>
                  </a:lnTo>
                  <a:lnTo>
                    <a:pt x="2536" y="1335"/>
                  </a:lnTo>
                  <a:lnTo>
                    <a:pt x="2536" y="801"/>
                  </a:lnTo>
                  <a:lnTo>
                    <a:pt x="2269" y="400"/>
                  </a:lnTo>
                  <a:lnTo>
                    <a:pt x="1869" y="133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5" name="Google Shape;8155;p28"/>
            <p:cNvSpPr/>
            <p:nvPr/>
          </p:nvSpPr>
          <p:spPr>
            <a:xfrm>
              <a:off x="5615175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5" y="0"/>
                  </a:moveTo>
                  <a:lnTo>
                    <a:pt x="801" y="133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2"/>
                  </a:lnTo>
                  <a:lnTo>
                    <a:pt x="1335" y="2536"/>
                  </a:lnTo>
                  <a:lnTo>
                    <a:pt x="1736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3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6" name="Google Shape;8156;p28"/>
            <p:cNvSpPr/>
            <p:nvPr/>
          </p:nvSpPr>
          <p:spPr>
            <a:xfrm>
              <a:off x="6075650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202" y="0"/>
                  </a:moveTo>
                  <a:lnTo>
                    <a:pt x="668" y="133"/>
                  </a:lnTo>
                  <a:lnTo>
                    <a:pt x="267" y="400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2"/>
                  </a:lnTo>
                  <a:lnTo>
                    <a:pt x="1202" y="2536"/>
                  </a:lnTo>
                  <a:lnTo>
                    <a:pt x="1736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3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7" name="Google Shape;8157;p28"/>
            <p:cNvSpPr/>
            <p:nvPr/>
          </p:nvSpPr>
          <p:spPr>
            <a:xfrm>
              <a:off x="6532800" y="238125"/>
              <a:ext cx="63400" cy="63400"/>
            </a:xfrm>
            <a:custGeom>
              <a:rect b="b" l="l" r="r" t="t"/>
              <a:pathLst>
                <a:path extrusionOk="0" h="2536" w="2536">
                  <a:moveTo>
                    <a:pt x="1335" y="0"/>
                  </a:moveTo>
                  <a:lnTo>
                    <a:pt x="801" y="133"/>
                  </a:lnTo>
                  <a:lnTo>
                    <a:pt x="400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0" y="2136"/>
                  </a:lnTo>
                  <a:lnTo>
                    <a:pt x="801" y="2402"/>
                  </a:lnTo>
                  <a:lnTo>
                    <a:pt x="1335" y="2536"/>
                  </a:lnTo>
                  <a:lnTo>
                    <a:pt x="1735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5" y="133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8" name="Google Shape;8158;p28"/>
            <p:cNvSpPr/>
            <p:nvPr/>
          </p:nvSpPr>
          <p:spPr>
            <a:xfrm>
              <a:off x="1023775" y="63852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667" y="1"/>
                  </a:moveTo>
                  <a:lnTo>
                    <a:pt x="400" y="268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6"/>
                  </a:lnTo>
                  <a:lnTo>
                    <a:pt x="2536" y="1202"/>
                  </a:lnTo>
                  <a:lnTo>
                    <a:pt x="2402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9" name="Google Shape;8159;p28"/>
            <p:cNvSpPr/>
            <p:nvPr/>
          </p:nvSpPr>
          <p:spPr>
            <a:xfrm>
              <a:off x="1480900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0" name="Google Shape;8160;p28"/>
            <p:cNvSpPr/>
            <p:nvPr/>
          </p:nvSpPr>
          <p:spPr>
            <a:xfrm>
              <a:off x="1941375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1" name="Google Shape;8161;p28"/>
            <p:cNvSpPr/>
            <p:nvPr/>
          </p:nvSpPr>
          <p:spPr>
            <a:xfrm>
              <a:off x="2401850" y="638525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668" y="1"/>
                  </a:moveTo>
                  <a:lnTo>
                    <a:pt x="268" y="268"/>
                  </a:lnTo>
                  <a:lnTo>
                    <a:pt x="1" y="668"/>
                  </a:lnTo>
                  <a:lnTo>
                    <a:pt x="1" y="1202"/>
                  </a:lnTo>
                  <a:lnTo>
                    <a:pt x="1" y="1736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2" name="Google Shape;8162;p28"/>
            <p:cNvSpPr/>
            <p:nvPr/>
          </p:nvSpPr>
          <p:spPr>
            <a:xfrm>
              <a:off x="2859000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3" name="Google Shape;8163;p28"/>
            <p:cNvSpPr/>
            <p:nvPr/>
          </p:nvSpPr>
          <p:spPr>
            <a:xfrm>
              <a:off x="3319475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4" name="Google Shape;8164;p28"/>
            <p:cNvSpPr/>
            <p:nvPr/>
          </p:nvSpPr>
          <p:spPr>
            <a:xfrm>
              <a:off x="3779950" y="638525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668" y="1"/>
                  </a:moveTo>
                  <a:lnTo>
                    <a:pt x="267" y="268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5" name="Google Shape;8165;p28"/>
            <p:cNvSpPr/>
            <p:nvPr/>
          </p:nvSpPr>
          <p:spPr>
            <a:xfrm>
              <a:off x="4237075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2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6" name="Google Shape;8166;p28"/>
            <p:cNvSpPr/>
            <p:nvPr/>
          </p:nvSpPr>
          <p:spPr>
            <a:xfrm>
              <a:off x="4697550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2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7" name="Google Shape;8167;p28"/>
            <p:cNvSpPr/>
            <p:nvPr/>
          </p:nvSpPr>
          <p:spPr>
            <a:xfrm>
              <a:off x="5154700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6"/>
                  </a:lnTo>
                  <a:lnTo>
                    <a:pt x="2536" y="1202"/>
                  </a:lnTo>
                  <a:lnTo>
                    <a:pt x="2536" y="668"/>
                  </a:lnTo>
                  <a:lnTo>
                    <a:pt x="2269" y="268"/>
                  </a:lnTo>
                  <a:lnTo>
                    <a:pt x="18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8" name="Google Shape;8168;p28"/>
            <p:cNvSpPr/>
            <p:nvPr/>
          </p:nvSpPr>
          <p:spPr>
            <a:xfrm>
              <a:off x="5615175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9" name="Google Shape;8169;p28"/>
            <p:cNvSpPr/>
            <p:nvPr/>
          </p:nvSpPr>
          <p:spPr>
            <a:xfrm>
              <a:off x="6075650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668" y="1"/>
                  </a:moveTo>
                  <a:lnTo>
                    <a:pt x="267" y="268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0" name="Google Shape;8170;p28"/>
            <p:cNvSpPr/>
            <p:nvPr/>
          </p:nvSpPr>
          <p:spPr>
            <a:xfrm>
              <a:off x="6532800" y="63852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801" y="1"/>
                  </a:moveTo>
                  <a:lnTo>
                    <a:pt x="400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1" name="Google Shape;8171;p28"/>
            <p:cNvSpPr/>
            <p:nvPr/>
          </p:nvSpPr>
          <p:spPr>
            <a:xfrm>
              <a:off x="1023775" y="1035600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201" y="1"/>
                  </a:moveTo>
                  <a:lnTo>
                    <a:pt x="667" y="134"/>
                  </a:lnTo>
                  <a:lnTo>
                    <a:pt x="400" y="401"/>
                  </a:lnTo>
                  <a:lnTo>
                    <a:pt x="0" y="801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6"/>
                  </a:lnTo>
                  <a:lnTo>
                    <a:pt x="2536" y="1202"/>
                  </a:lnTo>
                  <a:lnTo>
                    <a:pt x="2402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2" name="Google Shape;8172;p28"/>
            <p:cNvSpPr/>
            <p:nvPr/>
          </p:nvSpPr>
          <p:spPr>
            <a:xfrm>
              <a:off x="1480900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3" name="Google Shape;8173;p28"/>
            <p:cNvSpPr/>
            <p:nvPr/>
          </p:nvSpPr>
          <p:spPr>
            <a:xfrm>
              <a:off x="1941375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4" name="Google Shape;8174;p28"/>
            <p:cNvSpPr/>
            <p:nvPr/>
          </p:nvSpPr>
          <p:spPr>
            <a:xfrm>
              <a:off x="2401850" y="1035600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1202" y="1"/>
                  </a:moveTo>
                  <a:lnTo>
                    <a:pt x="668" y="134"/>
                  </a:lnTo>
                  <a:lnTo>
                    <a:pt x="268" y="401"/>
                  </a:lnTo>
                  <a:lnTo>
                    <a:pt x="1" y="801"/>
                  </a:lnTo>
                  <a:lnTo>
                    <a:pt x="1" y="1202"/>
                  </a:lnTo>
                  <a:lnTo>
                    <a:pt x="1" y="1736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5" name="Google Shape;8175;p28"/>
            <p:cNvSpPr/>
            <p:nvPr/>
          </p:nvSpPr>
          <p:spPr>
            <a:xfrm>
              <a:off x="2859000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6" name="Google Shape;8176;p28"/>
            <p:cNvSpPr/>
            <p:nvPr/>
          </p:nvSpPr>
          <p:spPr>
            <a:xfrm>
              <a:off x="3319475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1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7" name="Google Shape;8177;p28"/>
            <p:cNvSpPr/>
            <p:nvPr/>
          </p:nvSpPr>
          <p:spPr>
            <a:xfrm>
              <a:off x="3779950" y="1035600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1202" y="1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8" name="Google Shape;8178;p28"/>
            <p:cNvSpPr/>
            <p:nvPr/>
          </p:nvSpPr>
          <p:spPr>
            <a:xfrm>
              <a:off x="4237075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6" y="1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9" name="Google Shape;8179;p28"/>
            <p:cNvSpPr/>
            <p:nvPr/>
          </p:nvSpPr>
          <p:spPr>
            <a:xfrm>
              <a:off x="4697550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0" name="Google Shape;8180;p28"/>
            <p:cNvSpPr/>
            <p:nvPr/>
          </p:nvSpPr>
          <p:spPr>
            <a:xfrm>
              <a:off x="5154700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6"/>
                  </a:lnTo>
                  <a:lnTo>
                    <a:pt x="2536" y="1202"/>
                  </a:lnTo>
                  <a:lnTo>
                    <a:pt x="2536" y="801"/>
                  </a:lnTo>
                  <a:lnTo>
                    <a:pt x="2269" y="401"/>
                  </a:lnTo>
                  <a:lnTo>
                    <a:pt x="1869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1" name="Google Shape;8181;p28"/>
            <p:cNvSpPr/>
            <p:nvPr/>
          </p:nvSpPr>
          <p:spPr>
            <a:xfrm>
              <a:off x="5615175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2" name="Google Shape;8182;p28"/>
            <p:cNvSpPr/>
            <p:nvPr/>
          </p:nvSpPr>
          <p:spPr>
            <a:xfrm>
              <a:off x="6075650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3" name="Google Shape;8183;p28"/>
            <p:cNvSpPr/>
            <p:nvPr/>
          </p:nvSpPr>
          <p:spPr>
            <a:xfrm>
              <a:off x="6532800" y="1035600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335" y="1"/>
                  </a:moveTo>
                  <a:lnTo>
                    <a:pt x="801" y="134"/>
                  </a:lnTo>
                  <a:lnTo>
                    <a:pt x="400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4" name="Google Shape;8184;p28"/>
            <p:cNvSpPr/>
            <p:nvPr/>
          </p:nvSpPr>
          <p:spPr>
            <a:xfrm>
              <a:off x="1023775" y="143267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201" y="1"/>
                  </a:moveTo>
                  <a:lnTo>
                    <a:pt x="667" y="134"/>
                  </a:lnTo>
                  <a:lnTo>
                    <a:pt x="400" y="401"/>
                  </a:lnTo>
                  <a:lnTo>
                    <a:pt x="0" y="802"/>
                  </a:lnTo>
                  <a:lnTo>
                    <a:pt x="0" y="1335"/>
                  </a:lnTo>
                  <a:lnTo>
                    <a:pt x="0" y="1736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6"/>
                  </a:lnTo>
                  <a:lnTo>
                    <a:pt x="2536" y="1335"/>
                  </a:lnTo>
                  <a:lnTo>
                    <a:pt x="2402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5" name="Google Shape;8185;p28"/>
            <p:cNvSpPr/>
            <p:nvPr/>
          </p:nvSpPr>
          <p:spPr>
            <a:xfrm>
              <a:off x="1480900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1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6" name="Google Shape;8186;p28"/>
            <p:cNvSpPr/>
            <p:nvPr/>
          </p:nvSpPr>
          <p:spPr>
            <a:xfrm>
              <a:off x="1941375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1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7" name="Google Shape;8187;p28"/>
            <p:cNvSpPr/>
            <p:nvPr/>
          </p:nvSpPr>
          <p:spPr>
            <a:xfrm>
              <a:off x="2401850" y="1432675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1202" y="1"/>
                  </a:moveTo>
                  <a:lnTo>
                    <a:pt x="668" y="134"/>
                  </a:lnTo>
                  <a:lnTo>
                    <a:pt x="268" y="401"/>
                  </a:lnTo>
                  <a:lnTo>
                    <a:pt x="1" y="802"/>
                  </a:lnTo>
                  <a:lnTo>
                    <a:pt x="1" y="1335"/>
                  </a:lnTo>
                  <a:lnTo>
                    <a:pt x="1" y="1736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8" name="Google Shape;8188;p28"/>
            <p:cNvSpPr/>
            <p:nvPr/>
          </p:nvSpPr>
          <p:spPr>
            <a:xfrm>
              <a:off x="2859000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9" name="Google Shape;8189;p28"/>
            <p:cNvSpPr/>
            <p:nvPr/>
          </p:nvSpPr>
          <p:spPr>
            <a:xfrm>
              <a:off x="3319475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1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0" name="Google Shape;8190;p28"/>
            <p:cNvSpPr/>
            <p:nvPr/>
          </p:nvSpPr>
          <p:spPr>
            <a:xfrm>
              <a:off x="3779950" y="1432675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1202" y="1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2"/>
                  </a:lnTo>
                  <a:lnTo>
                    <a:pt x="0" y="1335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1" name="Google Shape;8191;p28"/>
            <p:cNvSpPr/>
            <p:nvPr/>
          </p:nvSpPr>
          <p:spPr>
            <a:xfrm>
              <a:off x="4237075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6" y="1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1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2" name="Google Shape;8192;p28"/>
            <p:cNvSpPr/>
            <p:nvPr/>
          </p:nvSpPr>
          <p:spPr>
            <a:xfrm>
              <a:off x="4697550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1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3" name="Google Shape;8193;p28"/>
            <p:cNvSpPr/>
            <p:nvPr/>
          </p:nvSpPr>
          <p:spPr>
            <a:xfrm>
              <a:off x="5154700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6"/>
                  </a:lnTo>
                  <a:lnTo>
                    <a:pt x="2536" y="1335"/>
                  </a:lnTo>
                  <a:lnTo>
                    <a:pt x="2536" y="802"/>
                  </a:lnTo>
                  <a:lnTo>
                    <a:pt x="2269" y="401"/>
                  </a:lnTo>
                  <a:lnTo>
                    <a:pt x="1869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4" name="Google Shape;8194;p28"/>
            <p:cNvSpPr/>
            <p:nvPr/>
          </p:nvSpPr>
          <p:spPr>
            <a:xfrm>
              <a:off x="5615175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5" name="Google Shape;8195;p28"/>
            <p:cNvSpPr/>
            <p:nvPr/>
          </p:nvSpPr>
          <p:spPr>
            <a:xfrm>
              <a:off x="6075650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2"/>
                  </a:lnTo>
                  <a:lnTo>
                    <a:pt x="0" y="1335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6" name="Google Shape;8196;p28"/>
            <p:cNvSpPr/>
            <p:nvPr/>
          </p:nvSpPr>
          <p:spPr>
            <a:xfrm>
              <a:off x="6532800" y="143267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335" y="1"/>
                  </a:moveTo>
                  <a:lnTo>
                    <a:pt x="801" y="134"/>
                  </a:lnTo>
                  <a:lnTo>
                    <a:pt x="400" y="401"/>
                  </a:lnTo>
                  <a:lnTo>
                    <a:pt x="134" y="802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7" name="Google Shape;8197;p28"/>
            <p:cNvSpPr/>
            <p:nvPr/>
          </p:nvSpPr>
          <p:spPr>
            <a:xfrm>
              <a:off x="1023775" y="1833100"/>
              <a:ext cx="63400" cy="60075"/>
            </a:xfrm>
            <a:custGeom>
              <a:rect b="b" l="l" r="r" t="t"/>
              <a:pathLst>
                <a:path extrusionOk="0" h="2403" w="2536">
                  <a:moveTo>
                    <a:pt x="667" y="0"/>
                  </a:moveTo>
                  <a:lnTo>
                    <a:pt x="400" y="267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5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5"/>
                  </a:lnTo>
                  <a:lnTo>
                    <a:pt x="2536" y="1202"/>
                  </a:lnTo>
                  <a:lnTo>
                    <a:pt x="2402" y="668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8" name="Google Shape;8198;p28"/>
            <p:cNvSpPr/>
            <p:nvPr/>
          </p:nvSpPr>
          <p:spPr>
            <a:xfrm>
              <a:off x="1480900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801" y="0"/>
                  </a:moveTo>
                  <a:lnTo>
                    <a:pt x="401" y="267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9" name="Google Shape;8199;p28"/>
            <p:cNvSpPr/>
            <p:nvPr/>
          </p:nvSpPr>
          <p:spPr>
            <a:xfrm>
              <a:off x="1941375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801" y="0"/>
                  </a:moveTo>
                  <a:lnTo>
                    <a:pt x="401" y="267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0" name="Google Shape;8200;p28"/>
            <p:cNvSpPr/>
            <p:nvPr/>
          </p:nvSpPr>
          <p:spPr>
            <a:xfrm>
              <a:off x="2401850" y="1833100"/>
              <a:ext cx="60100" cy="60075"/>
            </a:xfrm>
            <a:custGeom>
              <a:rect b="b" l="l" r="r" t="t"/>
              <a:pathLst>
                <a:path extrusionOk="0" h="2403" w="2404">
                  <a:moveTo>
                    <a:pt x="668" y="0"/>
                  </a:moveTo>
                  <a:lnTo>
                    <a:pt x="268" y="267"/>
                  </a:lnTo>
                  <a:lnTo>
                    <a:pt x="1" y="668"/>
                  </a:lnTo>
                  <a:lnTo>
                    <a:pt x="1" y="1202"/>
                  </a:lnTo>
                  <a:lnTo>
                    <a:pt x="1" y="1735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1" name="Google Shape;8201;p28"/>
            <p:cNvSpPr/>
            <p:nvPr/>
          </p:nvSpPr>
          <p:spPr>
            <a:xfrm>
              <a:off x="2859000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801" y="0"/>
                  </a:moveTo>
                  <a:lnTo>
                    <a:pt x="401" y="267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2" name="Google Shape;8202;p28"/>
            <p:cNvSpPr/>
            <p:nvPr/>
          </p:nvSpPr>
          <p:spPr>
            <a:xfrm>
              <a:off x="3319475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801" y="0"/>
                  </a:moveTo>
                  <a:lnTo>
                    <a:pt x="401" y="267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3" name="Google Shape;8203;p28"/>
            <p:cNvSpPr/>
            <p:nvPr/>
          </p:nvSpPr>
          <p:spPr>
            <a:xfrm>
              <a:off x="3779950" y="1833100"/>
              <a:ext cx="60075" cy="60075"/>
            </a:xfrm>
            <a:custGeom>
              <a:rect b="b" l="l" r="r" t="t"/>
              <a:pathLst>
                <a:path extrusionOk="0" h="2403" w="2403">
                  <a:moveTo>
                    <a:pt x="668" y="0"/>
                  </a:moveTo>
                  <a:lnTo>
                    <a:pt x="267" y="267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4" name="Google Shape;8204;p28"/>
            <p:cNvSpPr/>
            <p:nvPr/>
          </p:nvSpPr>
          <p:spPr>
            <a:xfrm>
              <a:off x="4237075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802" y="0"/>
                  </a:moveTo>
                  <a:lnTo>
                    <a:pt x="401" y="267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5" name="Google Shape;8205;p28"/>
            <p:cNvSpPr/>
            <p:nvPr/>
          </p:nvSpPr>
          <p:spPr>
            <a:xfrm>
              <a:off x="4697550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802" y="0"/>
                  </a:moveTo>
                  <a:lnTo>
                    <a:pt x="401" y="267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6" name="Google Shape;8206;p28"/>
            <p:cNvSpPr/>
            <p:nvPr/>
          </p:nvSpPr>
          <p:spPr>
            <a:xfrm>
              <a:off x="5154700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801" y="0"/>
                  </a:moveTo>
                  <a:lnTo>
                    <a:pt x="401" y="267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5"/>
                  </a:lnTo>
                  <a:lnTo>
                    <a:pt x="2536" y="1202"/>
                  </a:lnTo>
                  <a:lnTo>
                    <a:pt x="2536" y="668"/>
                  </a:lnTo>
                  <a:lnTo>
                    <a:pt x="2269" y="267"/>
                  </a:lnTo>
                  <a:lnTo>
                    <a:pt x="18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7" name="Google Shape;8207;p28"/>
            <p:cNvSpPr/>
            <p:nvPr/>
          </p:nvSpPr>
          <p:spPr>
            <a:xfrm>
              <a:off x="5615175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801" y="0"/>
                  </a:moveTo>
                  <a:lnTo>
                    <a:pt x="401" y="267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8" name="Google Shape;8208;p28"/>
            <p:cNvSpPr/>
            <p:nvPr/>
          </p:nvSpPr>
          <p:spPr>
            <a:xfrm>
              <a:off x="6075650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668" y="0"/>
                  </a:moveTo>
                  <a:lnTo>
                    <a:pt x="267" y="267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9" name="Google Shape;8209;p28"/>
            <p:cNvSpPr/>
            <p:nvPr/>
          </p:nvSpPr>
          <p:spPr>
            <a:xfrm>
              <a:off x="6532800" y="1833100"/>
              <a:ext cx="63400" cy="60075"/>
            </a:xfrm>
            <a:custGeom>
              <a:rect b="b" l="l" r="r" t="t"/>
              <a:pathLst>
                <a:path extrusionOk="0" h="2403" w="2536">
                  <a:moveTo>
                    <a:pt x="801" y="0"/>
                  </a:moveTo>
                  <a:lnTo>
                    <a:pt x="400" y="267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5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0" name="Google Shape;8210;p28"/>
            <p:cNvSpPr/>
            <p:nvPr/>
          </p:nvSpPr>
          <p:spPr>
            <a:xfrm>
              <a:off x="1023775" y="223017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201" y="0"/>
                  </a:moveTo>
                  <a:lnTo>
                    <a:pt x="667" y="134"/>
                  </a:lnTo>
                  <a:lnTo>
                    <a:pt x="400" y="401"/>
                  </a:lnTo>
                  <a:lnTo>
                    <a:pt x="0" y="801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6"/>
                  </a:lnTo>
                  <a:lnTo>
                    <a:pt x="2536" y="1202"/>
                  </a:lnTo>
                  <a:lnTo>
                    <a:pt x="2402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1" name="Google Shape;8211;p28"/>
            <p:cNvSpPr/>
            <p:nvPr/>
          </p:nvSpPr>
          <p:spPr>
            <a:xfrm>
              <a:off x="1480900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2" name="Google Shape;8212;p28"/>
            <p:cNvSpPr/>
            <p:nvPr/>
          </p:nvSpPr>
          <p:spPr>
            <a:xfrm>
              <a:off x="1941375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3" name="Google Shape;8213;p28"/>
            <p:cNvSpPr/>
            <p:nvPr/>
          </p:nvSpPr>
          <p:spPr>
            <a:xfrm>
              <a:off x="2401850" y="2230175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1202" y="0"/>
                  </a:moveTo>
                  <a:lnTo>
                    <a:pt x="668" y="134"/>
                  </a:lnTo>
                  <a:lnTo>
                    <a:pt x="268" y="401"/>
                  </a:lnTo>
                  <a:lnTo>
                    <a:pt x="1" y="801"/>
                  </a:lnTo>
                  <a:lnTo>
                    <a:pt x="1" y="1202"/>
                  </a:lnTo>
                  <a:lnTo>
                    <a:pt x="1" y="1736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4" name="Google Shape;8214;p28"/>
            <p:cNvSpPr/>
            <p:nvPr/>
          </p:nvSpPr>
          <p:spPr>
            <a:xfrm>
              <a:off x="2859000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5" name="Google Shape;8215;p28"/>
            <p:cNvSpPr/>
            <p:nvPr/>
          </p:nvSpPr>
          <p:spPr>
            <a:xfrm>
              <a:off x="3319475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1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6" name="Google Shape;8216;p28"/>
            <p:cNvSpPr/>
            <p:nvPr/>
          </p:nvSpPr>
          <p:spPr>
            <a:xfrm>
              <a:off x="3779950" y="2230175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1202" y="0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7" name="Google Shape;8217;p28"/>
            <p:cNvSpPr/>
            <p:nvPr/>
          </p:nvSpPr>
          <p:spPr>
            <a:xfrm>
              <a:off x="4237075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6" y="0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8" name="Google Shape;8218;p28"/>
            <p:cNvSpPr/>
            <p:nvPr/>
          </p:nvSpPr>
          <p:spPr>
            <a:xfrm>
              <a:off x="4697550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9" name="Google Shape;8219;p28"/>
            <p:cNvSpPr/>
            <p:nvPr/>
          </p:nvSpPr>
          <p:spPr>
            <a:xfrm>
              <a:off x="5154700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6"/>
                  </a:lnTo>
                  <a:lnTo>
                    <a:pt x="2536" y="1202"/>
                  </a:lnTo>
                  <a:lnTo>
                    <a:pt x="2536" y="801"/>
                  </a:lnTo>
                  <a:lnTo>
                    <a:pt x="2269" y="401"/>
                  </a:lnTo>
                  <a:lnTo>
                    <a:pt x="1869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0" name="Google Shape;8220;p28"/>
            <p:cNvSpPr/>
            <p:nvPr/>
          </p:nvSpPr>
          <p:spPr>
            <a:xfrm>
              <a:off x="5615175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1" name="Google Shape;8221;p28"/>
            <p:cNvSpPr/>
            <p:nvPr/>
          </p:nvSpPr>
          <p:spPr>
            <a:xfrm>
              <a:off x="6075650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2" name="Google Shape;8222;p28"/>
            <p:cNvSpPr/>
            <p:nvPr/>
          </p:nvSpPr>
          <p:spPr>
            <a:xfrm>
              <a:off x="6532800" y="223017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335" y="0"/>
                  </a:moveTo>
                  <a:lnTo>
                    <a:pt x="801" y="134"/>
                  </a:lnTo>
                  <a:lnTo>
                    <a:pt x="400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3" name="Google Shape;8223;p28"/>
            <p:cNvSpPr/>
            <p:nvPr/>
          </p:nvSpPr>
          <p:spPr>
            <a:xfrm>
              <a:off x="1023775" y="2627250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201" y="0"/>
                  </a:moveTo>
                  <a:lnTo>
                    <a:pt x="667" y="134"/>
                  </a:lnTo>
                  <a:lnTo>
                    <a:pt x="400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6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6"/>
                  </a:lnTo>
                  <a:lnTo>
                    <a:pt x="2536" y="1335"/>
                  </a:lnTo>
                  <a:lnTo>
                    <a:pt x="2402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4" name="Google Shape;8224;p28"/>
            <p:cNvSpPr/>
            <p:nvPr/>
          </p:nvSpPr>
          <p:spPr>
            <a:xfrm>
              <a:off x="1480900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5" name="Google Shape;8225;p28"/>
            <p:cNvSpPr/>
            <p:nvPr/>
          </p:nvSpPr>
          <p:spPr>
            <a:xfrm>
              <a:off x="1941375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6" name="Google Shape;8226;p28"/>
            <p:cNvSpPr/>
            <p:nvPr/>
          </p:nvSpPr>
          <p:spPr>
            <a:xfrm>
              <a:off x="2401850" y="2627250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1202" y="0"/>
                  </a:moveTo>
                  <a:lnTo>
                    <a:pt x="668" y="134"/>
                  </a:lnTo>
                  <a:lnTo>
                    <a:pt x="268" y="401"/>
                  </a:lnTo>
                  <a:lnTo>
                    <a:pt x="1" y="801"/>
                  </a:lnTo>
                  <a:lnTo>
                    <a:pt x="1" y="1335"/>
                  </a:lnTo>
                  <a:lnTo>
                    <a:pt x="1" y="1736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7" name="Google Shape;8227;p28"/>
            <p:cNvSpPr/>
            <p:nvPr/>
          </p:nvSpPr>
          <p:spPr>
            <a:xfrm>
              <a:off x="2859000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8" name="Google Shape;8228;p28"/>
            <p:cNvSpPr/>
            <p:nvPr/>
          </p:nvSpPr>
          <p:spPr>
            <a:xfrm>
              <a:off x="3319475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1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9" name="Google Shape;8229;p28"/>
            <p:cNvSpPr/>
            <p:nvPr/>
          </p:nvSpPr>
          <p:spPr>
            <a:xfrm>
              <a:off x="3779950" y="2627250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1202" y="0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0" name="Google Shape;8230;p28"/>
            <p:cNvSpPr/>
            <p:nvPr/>
          </p:nvSpPr>
          <p:spPr>
            <a:xfrm>
              <a:off x="4237075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6" y="0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1" name="Google Shape;8231;p28"/>
            <p:cNvSpPr/>
            <p:nvPr/>
          </p:nvSpPr>
          <p:spPr>
            <a:xfrm>
              <a:off x="4697550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2" name="Google Shape;8232;p28"/>
            <p:cNvSpPr/>
            <p:nvPr/>
          </p:nvSpPr>
          <p:spPr>
            <a:xfrm>
              <a:off x="5154700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6"/>
                  </a:lnTo>
                  <a:lnTo>
                    <a:pt x="2536" y="1335"/>
                  </a:lnTo>
                  <a:lnTo>
                    <a:pt x="2536" y="801"/>
                  </a:lnTo>
                  <a:lnTo>
                    <a:pt x="2269" y="401"/>
                  </a:lnTo>
                  <a:lnTo>
                    <a:pt x="1869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3" name="Google Shape;8233;p28"/>
            <p:cNvSpPr/>
            <p:nvPr/>
          </p:nvSpPr>
          <p:spPr>
            <a:xfrm>
              <a:off x="5615175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4" name="Google Shape;8234;p28"/>
            <p:cNvSpPr/>
            <p:nvPr/>
          </p:nvSpPr>
          <p:spPr>
            <a:xfrm>
              <a:off x="6075650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5" name="Google Shape;8235;p28"/>
            <p:cNvSpPr/>
            <p:nvPr/>
          </p:nvSpPr>
          <p:spPr>
            <a:xfrm>
              <a:off x="6532800" y="2627250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335" y="0"/>
                  </a:moveTo>
                  <a:lnTo>
                    <a:pt x="801" y="134"/>
                  </a:lnTo>
                  <a:lnTo>
                    <a:pt x="400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6" name="Google Shape;8236;p28"/>
            <p:cNvSpPr/>
            <p:nvPr/>
          </p:nvSpPr>
          <p:spPr>
            <a:xfrm>
              <a:off x="1023775" y="302432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201" y="1"/>
                  </a:moveTo>
                  <a:lnTo>
                    <a:pt x="667" y="134"/>
                  </a:lnTo>
                  <a:lnTo>
                    <a:pt x="400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869"/>
                  </a:lnTo>
                  <a:lnTo>
                    <a:pt x="400" y="2270"/>
                  </a:lnTo>
                  <a:lnTo>
                    <a:pt x="667" y="2537"/>
                  </a:lnTo>
                  <a:lnTo>
                    <a:pt x="1735" y="2537"/>
                  </a:lnTo>
                  <a:lnTo>
                    <a:pt x="2136" y="2270"/>
                  </a:lnTo>
                  <a:lnTo>
                    <a:pt x="2402" y="1869"/>
                  </a:lnTo>
                  <a:lnTo>
                    <a:pt x="2536" y="1335"/>
                  </a:lnTo>
                  <a:lnTo>
                    <a:pt x="2402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7" name="Google Shape;8237;p28"/>
            <p:cNvSpPr/>
            <p:nvPr/>
          </p:nvSpPr>
          <p:spPr>
            <a:xfrm>
              <a:off x="1480900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869"/>
                  </a:lnTo>
                  <a:lnTo>
                    <a:pt x="401" y="2270"/>
                  </a:lnTo>
                  <a:lnTo>
                    <a:pt x="801" y="2537"/>
                  </a:lnTo>
                  <a:lnTo>
                    <a:pt x="1736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8" name="Google Shape;8238;p28"/>
            <p:cNvSpPr/>
            <p:nvPr/>
          </p:nvSpPr>
          <p:spPr>
            <a:xfrm>
              <a:off x="1941375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869"/>
                  </a:lnTo>
                  <a:lnTo>
                    <a:pt x="401" y="2270"/>
                  </a:lnTo>
                  <a:lnTo>
                    <a:pt x="801" y="2537"/>
                  </a:lnTo>
                  <a:lnTo>
                    <a:pt x="1736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9" name="Google Shape;8239;p28"/>
            <p:cNvSpPr/>
            <p:nvPr/>
          </p:nvSpPr>
          <p:spPr>
            <a:xfrm>
              <a:off x="2401850" y="3024325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1202" y="1"/>
                  </a:moveTo>
                  <a:lnTo>
                    <a:pt x="668" y="134"/>
                  </a:lnTo>
                  <a:lnTo>
                    <a:pt x="268" y="401"/>
                  </a:lnTo>
                  <a:lnTo>
                    <a:pt x="1" y="801"/>
                  </a:lnTo>
                  <a:lnTo>
                    <a:pt x="1" y="1335"/>
                  </a:lnTo>
                  <a:lnTo>
                    <a:pt x="1" y="1869"/>
                  </a:lnTo>
                  <a:lnTo>
                    <a:pt x="268" y="2270"/>
                  </a:lnTo>
                  <a:lnTo>
                    <a:pt x="668" y="2537"/>
                  </a:lnTo>
                  <a:lnTo>
                    <a:pt x="1736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0" name="Google Shape;8240;p28"/>
            <p:cNvSpPr/>
            <p:nvPr/>
          </p:nvSpPr>
          <p:spPr>
            <a:xfrm>
              <a:off x="2859000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869"/>
                  </a:lnTo>
                  <a:lnTo>
                    <a:pt x="401" y="2270"/>
                  </a:lnTo>
                  <a:lnTo>
                    <a:pt x="801" y="2537"/>
                  </a:lnTo>
                  <a:lnTo>
                    <a:pt x="1735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1" name="Google Shape;8241;p28"/>
            <p:cNvSpPr/>
            <p:nvPr/>
          </p:nvSpPr>
          <p:spPr>
            <a:xfrm>
              <a:off x="3319475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1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869"/>
                  </a:lnTo>
                  <a:lnTo>
                    <a:pt x="401" y="2270"/>
                  </a:lnTo>
                  <a:lnTo>
                    <a:pt x="801" y="2537"/>
                  </a:lnTo>
                  <a:lnTo>
                    <a:pt x="1735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2" name="Google Shape;8242;p28"/>
            <p:cNvSpPr/>
            <p:nvPr/>
          </p:nvSpPr>
          <p:spPr>
            <a:xfrm>
              <a:off x="3779950" y="3024325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1202" y="1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869"/>
                  </a:lnTo>
                  <a:lnTo>
                    <a:pt x="267" y="2270"/>
                  </a:lnTo>
                  <a:lnTo>
                    <a:pt x="668" y="2537"/>
                  </a:lnTo>
                  <a:lnTo>
                    <a:pt x="1735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3" name="Google Shape;8243;p28"/>
            <p:cNvSpPr/>
            <p:nvPr/>
          </p:nvSpPr>
          <p:spPr>
            <a:xfrm>
              <a:off x="4237075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6" y="1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869"/>
                  </a:lnTo>
                  <a:lnTo>
                    <a:pt x="401" y="2270"/>
                  </a:lnTo>
                  <a:lnTo>
                    <a:pt x="802" y="2537"/>
                  </a:lnTo>
                  <a:lnTo>
                    <a:pt x="1736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4" name="Google Shape;8244;p28"/>
            <p:cNvSpPr/>
            <p:nvPr/>
          </p:nvSpPr>
          <p:spPr>
            <a:xfrm>
              <a:off x="4697550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869"/>
                  </a:lnTo>
                  <a:lnTo>
                    <a:pt x="401" y="2270"/>
                  </a:lnTo>
                  <a:lnTo>
                    <a:pt x="802" y="2537"/>
                  </a:lnTo>
                  <a:lnTo>
                    <a:pt x="1736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5" name="Google Shape;8245;p28"/>
            <p:cNvSpPr/>
            <p:nvPr/>
          </p:nvSpPr>
          <p:spPr>
            <a:xfrm>
              <a:off x="5154700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869"/>
                  </a:lnTo>
                  <a:lnTo>
                    <a:pt x="401" y="2270"/>
                  </a:lnTo>
                  <a:lnTo>
                    <a:pt x="801" y="2537"/>
                  </a:lnTo>
                  <a:lnTo>
                    <a:pt x="1869" y="2537"/>
                  </a:lnTo>
                  <a:lnTo>
                    <a:pt x="2269" y="2270"/>
                  </a:lnTo>
                  <a:lnTo>
                    <a:pt x="2536" y="1869"/>
                  </a:lnTo>
                  <a:lnTo>
                    <a:pt x="2536" y="1335"/>
                  </a:lnTo>
                  <a:lnTo>
                    <a:pt x="2536" y="801"/>
                  </a:lnTo>
                  <a:lnTo>
                    <a:pt x="2269" y="401"/>
                  </a:lnTo>
                  <a:lnTo>
                    <a:pt x="1869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6" name="Google Shape;8246;p28"/>
            <p:cNvSpPr/>
            <p:nvPr/>
          </p:nvSpPr>
          <p:spPr>
            <a:xfrm>
              <a:off x="5615175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869"/>
                  </a:lnTo>
                  <a:lnTo>
                    <a:pt x="401" y="2270"/>
                  </a:lnTo>
                  <a:lnTo>
                    <a:pt x="801" y="2537"/>
                  </a:lnTo>
                  <a:lnTo>
                    <a:pt x="1736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7" name="Google Shape;8247;p28"/>
            <p:cNvSpPr/>
            <p:nvPr/>
          </p:nvSpPr>
          <p:spPr>
            <a:xfrm>
              <a:off x="6075650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869"/>
                  </a:lnTo>
                  <a:lnTo>
                    <a:pt x="267" y="2270"/>
                  </a:lnTo>
                  <a:lnTo>
                    <a:pt x="668" y="2537"/>
                  </a:lnTo>
                  <a:lnTo>
                    <a:pt x="1736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8" name="Google Shape;8248;p28"/>
            <p:cNvSpPr/>
            <p:nvPr/>
          </p:nvSpPr>
          <p:spPr>
            <a:xfrm>
              <a:off x="6532800" y="302432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335" y="1"/>
                  </a:moveTo>
                  <a:lnTo>
                    <a:pt x="801" y="134"/>
                  </a:lnTo>
                  <a:lnTo>
                    <a:pt x="400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869"/>
                  </a:lnTo>
                  <a:lnTo>
                    <a:pt x="400" y="2270"/>
                  </a:lnTo>
                  <a:lnTo>
                    <a:pt x="801" y="2537"/>
                  </a:lnTo>
                  <a:lnTo>
                    <a:pt x="1735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9" name="Google Shape;8249;p28"/>
            <p:cNvSpPr/>
            <p:nvPr/>
          </p:nvSpPr>
          <p:spPr>
            <a:xfrm>
              <a:off x="1023775" y="3424750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667" y="0"/>
                  </a:moveTo>
                  <a:lnTo>
                    <a:pt x="400" y="267"/>
                  </a:lnTo>
                  <a:lnTo>
                    <a:pt x="0" y="667"/>
                  </a:lnTo>
                  <a:lnTo>
                    <a:pt x="0" y="1201"/>
                  </a:lnTo>
                  <a:lnTo>
                    <a:pt x="0" y="1735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5"/>
                  </a:lnTo>
                  <a:lnTo>
                    <a:pt x="2536" y="1201"/>
                  </a:lnTo>
                  <a:lnTo>
                    <a:pt x="2402" y="667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0" name="Google Shape;8250;p28"/>
            <p:cNvSpPr/>
            <p:nvPr/>
          </p:nvSpPr>
          <p:spPr>
            <a:xfrm>
              <a:off x="1480900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0"/>
                  </a:moveTo>
                  <a:lnTo>
                    <a:pt x="401" y="267"/>
                  </a:lnTo>
                  <a:lnTo>
                    <a:pt x="134" y="667"/>
                  </a:lnTo>
                  <a:lnTo>
                    <a:pt x="1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1" name="Google Shape;8251;p28"/>
            <p:cNvSpPr/>
            <p:nvPr/>
          </p:nvSpPr>
          <p:spPr>
            <a:xfrm>
              <a:off x="1941375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0"/>
                  </a:moveTo>
                  <a:lnTo>
                    <a:pt x="401" y="267"/>
                  </a:lnTo>
                  <a:lnTo>
                    <a:pt x="134" y="667"/>
                  </a:lnTo>
                  <a:lnTo>
                    <a:pt x="1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2" name="Google Shape;8252;p28"/>
            <p:cNvSpPr/>
            <p:nvPr/>
          </p:nvSpPr>
          <p:spPr>
            <a:xfrm>
              <a:off x="2401850" y="3424750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668" y="0"/>
                  </a:moveTo>
                  <a:lnTo>
                    <a:pt x="268" y="267"/>
                  </a:lnTo>
                  <a:lnTo>
                    <a:pt x="1" y="667"/>
                  </a:lnTo>
                  <a:lnTo>
                    <a:pt x="1" y="1201"/>
                  </a:lnTo>
                  <a:lnTo>
                    <a:pt x="1" y="1735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3" name="Google Shape;8253;p28"/>
            <p:cNvSpPr/>
            <p:nvPr/>
          </p:nvSpPr>
          <p:spPr>
            <a:xfrm>
              <a:off x="2859000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0"/>
                  </a:moveTo>
                  <a:lnTo>
                    <a:pt x="401" y="267"/>
                  </a:lnTo>
                  <a:lnTo>
                    <a:pt x="134" y="667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4" name="Google Shape;8254;p28"/>
            <p:cNvSpPr/>
            <p:nvPr/>
          </p:nvSpPr>
          <p:spPr>
            <a:xfrm>
              <a:off x="3319475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0"/>
                  </a:moveTo>
                  <a:lnTo>
                    <a:pt x="401" y="267"/>
                  </a:lnTo>
                  <a:lnTo>
                    <a:pt x="134" y="667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5" name="Google Shape;8255;p28"/>
            <p:cNvSpPr/>
            <p:nvPr/>
          </p:nvSpPr>
          <p:spPr>
            <a:xfrm>
              <a:off x="3779950" y="3424750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668" y="0"/>
                  </a:moveTo>
                  <a:lnTo>
                    <a:pt x="267" y="267"/>
                  </a:lnTo>
                  <a:lnTo>
                    <a:pt x="0" y="667"/>
                  </a:lnTo>
                  <a:lnTo>
                    <a:pt x="0" y="1201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6" name="Google Shape;8256;p28"/>
            <p:cNvSpPr/>
            <p:nvPr/>
          </p:nvSpPr>
          <p:spPr>
            <a:xfrm>
              <a:off x="4237075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2" y="0"/>
                  </a:moveTo>
                  <a:lnTo>
                    <a:pt x="401" y="267"/>
                  </a:lnTo>
                  <a:lnTo>
                    <a:pt x="134" y="667"/>
                  </a:lnTo>
                  <a:lnTo>
                    <a:pt x="1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7" name="Google Shape;8257;p28"/>
            <p:cNvSpPr/>
            <p:nvPr/>
          </p:nvSpPr>
          <p:spPr>
            <a:xfrm>
              <a:off x="4697550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2" y="0"/>
                  </a:moveTo>
                  <a:lnTo>
                    <a:pt x="401" y="267"/>
                  </a:lnTo>
                  <a:lnTo>
                    <a:pt x="134" y="667"/>
                  </a:lnTo>
                  <a:lnTo>
                    <a:pt x="1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8" name="Google Shape;8258;p28"/>
            <p:cNvSpPr/>
            <p:nvPr/>
          </p:nvSpPr>
          <p:spPr>
            <a:xfrm>
              <a:off x="5154700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0"/>
                  </a:moveTo>
                  <a:lnTo>
                    <a:pt x="401" y="267"/>
                  </a:lnTo>
                  <a:lnTo>
                    <a:pt x="134" y="667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5"/>
                  </a:lnTo>
                  <a:lnTo>
                    <a:pt x="2536" y="1201"/>
                  </a:lnTo>
                  <a:lnTo>
                    <a:pt x="2536" y="667"/>
                  </a:lnTo>
                  <a:lnTo>
                    <a:pt x="2269" y="267"/>
                  </a:lnTo>
                  <a:lnTo>
                    <a:pt x="18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9" name="Google Shape;8259;p28"/>
            <p:cNvSpPr/>
            <p:nvPr/>
          </p:nvSpPr>
          <p:spPr>
            <a:xfrm>
              <a:off x="5615175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0"/>
                  </a:moveTo>
                  <a:lnTo>
                    <a:pt x="401" y="267"/>
                  </a:lnTo>
                  <a:lnTo>
                    <a:pt x="134" y="667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0" name="Google Shape;8260;p28"/>
            <p:cNvSpPr/>
            <p:nvPr/>
          </p:nvSpPr>
          <p:spPr>
            <a:xfrm>
              <a:off x="6075650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668" y="0"/>
                  </a:moveTo>
                  <a:lnTo>
                    <a:pt x="267" y="267"/>
                  </a:lnTo>
                  <a:lnTo>
                    <a:pt x="0" y="667"/>
                  </a:lnTo>
                  <a:lnTo>
                    <a:pt x="0" y="1201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1" name="Google Shape;8261;p28"/>
            <p:cNvSpPr/>
            <p:nvPr/>
          </p:nvSpPr>
          <p:spPr>
            <a:xfrm>
              <a:off x="6532800" y="3424750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801" y="0"/>
                  </a:moveTo>
                  <a:lnTo>
                    <a:pt x="400" y="267"/>
                  </a:lnTo>
                  <a:lnTo>
                    <a:pt x="134" y="667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2" name="Google Shape;8262;p28"/>
            <p:cNvSpPr/>
            <p:nvPr/>
          </p:nvSpPr>
          <p:spPr>
            <a:xfrm>
              <a:off x="1023775" y="382182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201" y="0"/>
                  </a:moveTo>
                  <a:lnTo>
                    <a:pt x="667" y="134"/>
                  </a:lnTo>
                  <a:lnTo>
                    <a:pt x="400" y="401"/>
                  </a:lnTo>
                  <a:lnTo>
                    <a:pt x="0" y="801"/>
                  </a:lnTo>
                  <a:lnTo>
                    <a:pt x="0" y="1201"/>
                  </a:lnTo>
                  <a:lnTo>
                    <a:pt x="0" y="1735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5"/>
                  </a:lnTo>
                  <a:lnTo>
                    <a:pt x="2536" y="1201"/>
                  </a:lnTo>
                  <a:lnTo>
                    <a:pt x="2402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3" name="Google Shape;8263;p28"/>
            <p:cNvSpPr/>
            <p:nvPr/>
          </p:nvSpPr>
          <p:spPr>
            <a:xfrm>
              <a:off x="1480900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4" name="Google Shape;8264;p28"/>
            <p:cNvSpPr/>
            <p:nvPr/>
          </p:nvSpPr>
          <p:spPr>
            <a:xfrm>
              <a:off x="1941375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5" name="Google Shape;8265;p28"/>
            <p:cNvSpPr/>
            <p:nvPr/>
          </p:nvSpPr>
          <p:spPr>
            <a:xfrm>
              <a:off x="2401850" y="3821825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1202" y="0"/>
                  </a:moveTo>
                  <a:lnTo>
                    <a:pt x="668" y="134"/>
                  </a:lnTo>
                  <a:lnTo>
                    <a:pt x="268" y="401"/>
                  </a:lnTo>
                  <a:lnTo>
                    <a:pt x="1" y="801"/>
                  </a:lnTo>
                  <a:lnTo>
                    <a:pt x="1" y="1201"/>
                  </a:lnTo>
                  <a:lnTo>
                    <a:pt x="1" y="1735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6" name="Google Shape;8266;p28"/>
            <p:cNvSpPr/>
            <p:nvPr/>
          </p:nvSpPr>
          <p:spPr>
            <a:xfrm>
              <a:off x="2859000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7" name="Google Shape;8267;p28"/>
            <p:cNvSpPr/>
            <p:nvPr/>
          </p:nvSpPr>
          <p:spPr>
            <a:xfrm>
              <a:off x="3319475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1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8" name="Google Shape;8268;p28"/>
            <p:cNvSpPr/>
            <p:nvPr/>
          </p:nvSpPr>
          <p:spPr>
            <a:xfrm>
              <a:off x="3779950" y="3821825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1202" y="0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201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9" name="Google Shape;8269;p28"/>
            <p:cNvSpPr/>
            <p:nvPr/>
          </p:nvSpPr>
          <p:spPr>
            <a:xfrm>
              <a:off x="4237075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6" y="0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0" name="Google Shape;8270;p28"/>
            <p:cNvSpPr/>
            <p:nvPr/>
          </p:nvSpPr>
          <p:spPr>
            <a:xfrm>
              <a:off x="4697550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1" name="Google Shape;8271;p28"/>
            <p:cNvSpPr/>
            <p:nvPr/>
          </p:nvSpPr>
          <p:spPr>
            <a:xfrm>
              <a:off x="5154700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5"/>
                  </a:lnTo>
                  <a:lnTo>
                    <a:pt x="2536" y="1201"/>
                  </a:lnTo>
                  <a:lnTo>
                    <a:pt x="2536" y="801"/>
                  </a:lnTo>
                  <a:lnTo>
                    <a:pt x="2269" y="401"/>
                  </a:lnTo>
                  <a:lnTo>
                    <a:pt x="1869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2" name="Google Shape;8272;p28"/>
            <p:cNvSpPr/>
            <p:nvPr/>
          </p:nvSpPr>
          <p:spPr>
            <a:xfrm>
              <a:off x="5615175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3" name="Google Shape;8273;p28"/>
            <p:cNvSpPr/>
            <p:nvPr/>
          </p:nvSpPr>
          <p:spPr>
            <a:xfrm>
              <a:off x="6075650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201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4" name="Google Shape;8274;p28"/>
            <p:cNvSpPr/>
            <p:nvPr/>
          </p:nvSpPr>
          <p:spPr>
            <a:xfrm>
              <a:off x="6532800" y="382182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335" y="0"/>
                  </a:moveTo>
                  <a:lnTo>
                    <a:pt x="801" y="134"/>
                  </a:lnTo>
                  <a:lnTo>
                    <a:pt x="400" y="401"/>
                  </a:lnTo>
                  <a:lnTo>
                    <a:pt x="134" y="801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5" name="Google Shape;8275;p28"/>
            <p:cNvSpPr/>
            <p:nvPr/>
          </p:nvSpPr>
          <p:spPr>
            <a:xfrm>
              <a:off x="1023775" y="4218900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201" y="0"/>
                  </a:moveTo>
                  <a:lnTo>
                    <a:pt x="667" y="134"/>
                  </a:lnTo>
                  <a:lnTo>
                    <a:pt x="400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5"/>
                  </a:lnTo>
                  <a:lnTo>
                    <a:pt x="2536" y="1335"/>
                  </a:lnTo>
                  <a:lnTo>
                    <a:pt x="2402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6" name="Google Shape;8276;p28"/>
            <p:cNvSpPr/>
            <p:nvPr/>
          </p:nvSpPr>
          <p:spPr>
            <a:xfrm>
              <a:off x="1480900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7" name="Google Shape;8277;p28"/>
            <p:cNvSpPr/>
            <p:nvPr/>
          </p:nvSpPr>
          <p:spPr>
            <a:xfrm>
              <a:off x="1941375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8" name="Google Shape;8278;p28"/>
            <p:cNvSpPr/>
            <p:nvPr/>
          </p:nvSpPr>
          <p:spPr>
            <a:xfrm>
              <a:off x="2401850" y="4218900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1202" y="0"/>
                  </a:moveTo>
                  <a:lnTo>
                    <a:pt x="668" y="134"/>
                  </a:lnTo>
                  <a:lnTo>
                    <a:pt x="268" y="401"/>
                  </a:lnTo>
                  <a:lnTo>
                    <a:pt x="1" y="801"/>
                  </a:lnTo>
                  <a:lnTo>
                    <a:pt x="1" y="1335"/>
                  </a:lnTo>
                  <a:lnTo>
                    <a:pt x="1" y="1735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9" name="Google Shape;8279;p28"/>
            <p:cNvSpPr/>
            <p:nvPr/>
          </p:nvSpPr>
          <p:spPr>
            <a:xfrm>
              <a:off x="2859000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0" name="Google Shape;8280;p28"/>
            <p:cNvSpPr/>
            <p:nvPr/>
          </p:nvSpPr>
          <p:spPr>
            <a:xfrm>
              <a:off x="3319475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1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1" name="Google Shape;8281;p28"/>
            <p:cNvSpPr/>
            <p:nvPr/>
          </p:nvSpPr>
          <p:spPr>
            <a:xfrm>
              <a:off x="3779950" y="4218900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1202" y="0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2" name="Google Shape;8282;p28"/>
            <p:cNvSpPr/>
            <p:nvPr/>
          </p:nvSpPr>
          <p:spPr>
            <a:xfrm>
              <a:off x="4237075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6" y="0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3" name="Google Shape;8283;p28"/>
            <p:cNvSpPr/>
            <p:nvPr/>
          </p:nvSpPr>
          <p:spPr>
            <a:xfrm>
              <a:off x="4697550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4" name="Google Shape;8284;p28"/>
            <p:cNvSpPr/>
            <p:nvPr/>
          </p:nvSpPr>
          <p:spPr>
            <a:xfrm>
              <a:off x="5154700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5"/>
                  </a:lnTo>
                  <a:lnTo>
                    <a:pt x="2536" y="1335"/>
                  </a:lnTo>
                  <a:lnTo>
                    <a:pt x="2536" y="801"/>
                  </a:lnTo>
                  <a:lnTo>
                    <a:pt x="2269" y="401"/>
                  </a:lnTo>
                  <a:lnTo>
                    <a:pt x="1869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5" name="Google Shape;8285;p28"/>
            <p:cNvSpPr/>
            <p:nvPr/>
          </p:nvSpPr>
          <p:spPr>
            <a:xfrm>
              <a:off x="5615175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6" name="Google Shape;8286;p28"/>
            <p:cNvSpPr/>
            <p:nvPr/>
          </p:nvSpPr>
          <p:spPr>
            <a:xfrm>
              <a:off x="6075650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7" name="Google Shape;8287;p28"/>
            <p:cNvSpPr/>
            <p:nvPr/>
          </p:nvSpPr>
          <p:spPr>
            <a:xfrm>
              <a:off x="6532800" y="4218900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335" y="0"/>
                  </a:moveTo>
                  <a:lnTo>
                    <a:pt x="801" y="134"/>
                  </a:lnTo>
                  <a:lnTo>
                    <a:pt x="400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8" name="Google Shape;8288;p28"/>
            <p:cNvSpPr/>
            <p:nvPr/>
          </p:nvSpPr>
          <p:spPr>
            <a:xfrm>
              <a:off x="1023775" y="4619300"/>
              <a:ext cx="63400" cy="60100"/>
            </a:xfrm>
            <a:custGeom>
              <a:rect b="b" l="l" r="r" t="t"/>
              <a:pathLst>
                <a:path extrusionOk="0" h="2404" w="2536">
                  <a:moveTo>
                    <a:pt x="667" y="1"/>
                  </a:moveTo>
                  <a:lnTo>
                    <a:pt x="400" y="268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6"/>
                  </a:lnTo>
                  <a:lnTo>
                    <a:pt x="2536" y="1202"/>
                  </a:lnTo>
                  <a:lnTo>
                    <a:pt x="2402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9" name="Google Shape;8289;p28"/>
            <p:cNvSpPr/>
            <p:nvPr/>
          </p:nvSpPr>
          <p:spPr>
            <a:xfrm>
              <a:off x="1480900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0" name="Google Shape;8290;p28"/>
            <p:cNvSpPr/>
            <p:nvPr/>
          </p:nvSpPr>
          <p:spPr>
            <a:xfrm>
              <a:off x="1941375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1" name="Google Shape;8291;p28"/>
            <p:cNvSpPr/>
            <p:nvPr/>
          </p:nvSpPr>
          <p:spPr>
            <a:xfrm>
              <a:off x="2401850" y="4619300"/>
              <a:ext cx="60100" cy="60100"/>
            </a:xfrm>
            <a:custGeom>
              <a:rect b="b" l="l" r="r" t="t"/>
              <a:pathLst>
                <a:path extrusionOk="0" h="2404" w="2404">
                  <a:moveTo>
                    <a:pt x="668" y="1"/>
                  </a:moveTo>
                  <a:lnTo>
                    <a:pt x="268" y="268"/>
                  </a:lnTo>
                  <a:lnTo>
                    <a:pt x="1" y="668"/>
                  </a:lnTo>
                  <a:lnTo>
                    <a:pt x="1" y="1202"/>
                  </a:lnTo>
                  <a:lnTo>
                    <a:pt x="1" y="1736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2" name="Google Shape;8292;p28"/>
            <p:cNvSpPr/>
            <p:nvPr/>
          </p:nvSpPr>
          <p:spPr>
            <a:xfrm>
              <a:off x="2859000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3" name="Google Shape;8293;p28"/>
            <p:cNvSpPr/>
            <p:nvPr/>
          </p:nvSpPr>
          <p:spPr>
            <a:xfrm>
              <a:off x="3319475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4" name="Google Shape;8294;p28"/>
            <p:cNvSpPr/>
            <p:nvPr/>
          </p:nvSpPr>
          <p:spPr>
            <a:xfrm>
              <a:off x="3779950" y="4619300"/>
              <a:ext cx="60075" cy="60100"/>
            </a:xfrm>
            <a:custGeom>
              <a:rect b="b" l="l" r="r" t="t"/>
              <a:pathLst>
                <a:path extrusionOk="0" h="2404" w="2403">
                  <a:moveTo>
                    <a:pt x="668" y="1"/>
                  </a:moveTo>
                  <a:lnTo>
                    <a:pt x="267" y="268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5" name="Google Shape;8295;p28"/>
            <p:cNvSpPr/>
            <p:nvPr/>
          </p:nvSpPr>
          <p:spPr>
            <a:xfrm>
              <a:off x="4237075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802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6" name="Google Shape;8296;p28"/>
            <p:cNvSpPr/>
            <p:nvPr/>
          </p:nvSpPr>
          <p:spPr>
            <a:xfrm>
              <a:off x="4697550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802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7" name="Google Shape;8297;p28"/>
            <p:cNvSpPr/>
            <p:nvPr/>
          </p:nvSpPr>
          <p:spPr>
            <a:xfrm>
              <a:off x="5154700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6"/>
                  </a:lnTo>
                  <a:lnTo>
                    <a:pt x="2536" y="1202"/>
                  </a:lnTo>
                  <a:lnTo>
                    <a:pt x="2536" y="668"/>
                  </a:lnTo>
                  <a:lnTo>
                    <a:pt x="2269" y="268"/>
                  </a:lnTo>
                  <a:lnTo>
                    <a:pt x="18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8" name="Google Shape;8298;p28"/>
            <p:cNvSpPr/>
            <p:nvPr/>
          </p:nvSpPr>
          <p:spPr>
            <a:xfrm>
              <a:off x="5615175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9" name="Google Shape;8299;p28"/>
            <p:cNvSpPr/>
            <p:nvPr/>
          </p:nvSpPr>
          <p:spPr>
            <a:xfrm>
              <a:off x="6075650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668" y="1"/>
                  </a:moveTo>
                  <a:lnTo>
                    <a:pt x="267" y="268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0" name="Google Shape;8300;p28"/>
            <p:cNvSpPr/>
            <p:nvPr/>
          </p:nvSpPr>
          <p:spPr>
            <a:xfrm>
              <a:off x="6532800" y="4619300"/>
              <a:ext cx="63400" cy="60100"/>
            </a:xfrm>
            <a:custGeom>
              <a:rect b="b" l="l" r="r" t="t"/>
              <a:pathLst>
                <a:path extrusionOk="0" h="2404" w="2536">
                  <a:moveTo>
                    <a:pt x="801" y="1"/>
                  </a:moveTo>
                  <a:lnTo>
                    <a:pt x="400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1" name="Google Shape;8301;p28"/>
            <p:cNvSpPr/>
            <p:nvPr/>
          </p:nvSpPr>
          <p:spPr>
            <a:xfrm>
              <a:off x="1023775" y="501637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201" y="1"/>
                  </a:moveTo>
                  <a:lnTo>
                    <a:pt x="667" y="134"/>
                  </a:lnTo>
                  <a:lnTo>
                    <a:pt x="400" y="401"/>
                  </a:lnTo>
                  <a:lnTo>
                    <a:pt x="0" y="802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400" y="2137"/>
                  </a:lnTo>
                  <a:lnTo>
                    <a:pt x="667" y="2403"/>
                  </a:lnTo>
                  <a:lnTo>
                    <a:pt x="1201" y="2537"/>
                  </a:lnTo>
                  <a:lnTo>
                    <a:pt x="1735" y="2403"/>
                  </a:lnTo>
                  <a:lnTo>
                    <a:pt x="2136" y="2137"/>
                  </a:lnTo>
                  <a:lnTo>
                    <a:pt x="2402" y="1736"/>
                  </a:lnTo>
                  <a:lnTo>
                    <a:pt x="2536" y="1202"/>
                  </a:lnTo>
                  <a:lnTo>
                    <a:pt x="2402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2" name="Google Shape;8302;p28"/>
            <p:cNvSpPr/>
            <p:nvPr/>
          </p:nvSpPr>
          <p:spPr>
            <a:xfrm>
              <a:off x="1480900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7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6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3" name="Google Shape;8303;p28"/>
            <p:cNvSpPr/>
            <p:nvPr/>
          </p:nvSpPr>
          <p:spPr>
            <a:xfrm>
              <a:off x="1941375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7"/>
                  </a:lnTo>
                  <a:lnTo>
                    <a:pt x="801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4" name="Google Shape;8304;p28"/>
            <p:cNvSpPr/>
            <p:nvPr/>
          </p:nvSpPr>
          <p:spPr>
            <a:xfrm>
              <a:off x="2401850" y="5016375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1202" y="1"/>
                  </a:moveTo>
                  <a:lnTo>
                    <a:pt x="668" y="134"/>
                  </a:lnTo>
                  <a:lnTo>
                    <a:pt x="268" y="401"/>
                  </a:lnTo>
                  <a:lnTo>
                    <a:pt x="1" y="802"/>
                  </a:lnTo>
                  <a:lnTo>
                    <a:pt x="1" y="1202"/>
                  </a:lnTo>
                  <a:lnTo>
                    <a:pt x="1" y="1736"/>
                  </a:lnTo>
                  <a:lnTo>
                    <a:pt x="268" y="2137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5" name="Google Shape;8305;p28"/>
            <p:cNvSpPr/>
            <p:nvPr/>
          </p:nvSpPr>
          <p:spPr>
            <a:xfrm>
              <a:off x="2859000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7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5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6" name="Google Shape;8306;p28"/>
            <p:cNvSpPr/>
            <p:nvPr/>
          </p:nvSpPr>
          <p:spPr>
            <a:xfrm>
              <a:off x="3319475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1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7"/>
                  </a:lnTo>
                  <a:lnTo>
                    <a:pt x="801" y="2403"/>
                  </a:lnTo>
                  <a:lnTo>
                    <a:pt x="1201" y="2537"/>
                  </a:lnTo>
                  <a:lnTo>
                    <a:pt x="1735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7" name="Google Shape;8307;p28"/>
            <p:cNvSpPr/>
            <p:nvPr/>
          </p:nvSpPr>
          <p:spPr>
            <a:xfrm>
              <a:off x="3779950" y="5016375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1202" y="1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2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7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5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8" name="Google Shape;8308;p28"/>
            <p:cNvSpPr/>
            <p:nvPr/>
          </p:nvSpPr>
          <p:spPr>
            <a:xfrm>
              <a:off x="4237075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6" y="1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7"/>
                  </a:lnTo>
                  <a:lnTo>
                    <a:pt x="802" y="2403"/>
                  </a:lnTo>
                  <a:lnTo>
                    <a:pt x="1336" y="2537"/>
                  </a:lnTo>
                  <a:lnTo>
                    <a:pt x="1736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9" name="Google Shape;8309;p28"/>
            <p:cNvSpPr/>
            <p:nvPr/>
          </p:nvSpPr>
          <p:spPr>
            <a:xfrm>
              <a:off x="4697550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7"/>
                  </a:lnTo>
                  <a:lnTo>
                    <a:pt x="802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0" name="Google Shape;8310;p28"/>
            <p:cNvSpPr/>
            <p:nvPr/>
          </p:nvSpPr>
          <p:spPr>
            <a:xfrm>
              <a:off x="5154700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7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869" y="2403"/>
                  </a:lnTo>
                  <a:lnTo>
                    <a:pt x="2269" y="2137"/>
                  </a:lnTo>
                  <a:lnTo>
                    <a:pt x="2536" y="1736"/>
                  </a:lnTo>
                  <a:lnTo>
                    <a:pt x="2536" y="1202"/>
                  </a:lnTo>
                  <a:lnTo>
                    <a:pt x="2536" y="802"/>
                  </a:lnTo>
                  <a:lnTo>
                    <a:pt x="2269" y="401"/>
                  </a:lnTo>
                  <a:lnTo>
                    <a:pt x="1869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1" name="Google Shape;8311;p28"/>
            <p:cNvSpPr/>
            <p:nvPr/>
          </p:nvSpPr>
          <p:spPr>
            <a:xfrm>
              <a:off x="5615175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7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6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2" name="Google Shape;8312;p28"/>
            <p:cNvSpPr/>
            <p:nvPr/>
          </p:nvSpPr>
          <p:spPr>
            <a:xfrm>
              <a:off x="6075650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2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7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3" name="Google Shape;8313;p28"/>
            <p:cNvSpPr/>
            <p:nvPr/>
          </p:nvSpPr>
          <p:spPr>
            <a:xfrm>
              <a:off x="6532800" y="501637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335" y="1"/>
                  </a:moveTo>
                  <a:lnTo>
                    <a:pt x="801" y="134"/>
                  </a:lnTo>
                  <a:lnTo>
                    <a:pt x="400" y="401"/>
                  </a:lnTo>
                  <a:lnTo>
                    <a:pt x="134" y="802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0" y="2137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5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4" name="Google Shape;8314;p28"/>
            <p:cNvSpPr/>
            <p:nvPr/>
          </p:nvSpPr>
          <p:spPr>
            <a:xfrm>
              <a:off x="1023775" y="5413475"/>
              <a:ext cx="63400" cy="63400"/>
            </a:xfrm>
            <a:custGeom>
              <a:rect b="b" l="l" r="r" t="t"/>
              <a:pathLst>
                <a:path extrusionOk="0" h="2536" w="2536">
                  <a:moveTo>
                    <a:pt x="1201" y="0"/>
                  </a:moveTo>
                  <a:lnTo>
                    <a:pt x="667" y="134"/>
                  </a:lnTo>
                  <a:lnTo>
                    <a:pt x="400" y="400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5"/>
                  </a:lnTo>
                  <a:lnTo>
                    <a:pt x="2536" y="1335"/>
                  </a:lnTo>
                  <a:lnTo>
                    <a:pt x="2402" y="801"/>
                  </a:lnTo>
                  <a:lnTo>
                    <a:pt x="2136" y="400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5" name="Google Shape;8315;p28"/>
            <p:cNvSpPr/>
            <p:nvPr/>
          </p:nvSpPr>
          <p:spPr>
            <a:xfrm>
              <a:off x="1480900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5" y="0"/>
                  </a:moveTo>
                  <a:lnTo>
                    <a:pt x="801" y="134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6" name="Google Shape;8316;p28"/>
            <p:cNvSpPr/>
            <p:nvPr/>
          </p:nvSpPr>
          <p:spPr>
            <a:xfrm>
              <a:off x="1941375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202" y="0"/>
                  </a:moveTo>
                  <a:lnTo>
                    <a:pt x="801" y="134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7" name="Google Shape;8317;p28"/>
            <p:cNvSpPr/>
            <p:nvPr/>
          </p:nvSpPr>
          <p:spPr>
            <a:xfrm>
              <a:off x="2401850" y="5413475"/>
              <a:ext cx="60100" cy="63400"/>
            </a:xfrm>
            <a:custGeom>
              <a:rect b="b" l="l" r="r" t="t"/>
              <a:pathLst>
                <a:path extrusionOk="0" h="2536" w="2404">
                  <a:moveTo>
                    <a:pt x="1202" y="0"/>
                  </a:moveTo>
                  <a:lnTo>
                    <a:pt x="668" y="134"/>
                  </a:lnTo>
                  <a:lnTo>
                    <a:pt x="268" y="400"/>
                  </a:lnTo>
                  <a:lnTo>
                    <a:pt x="1" y="801"/>
                  </a:lnTo>
                  <a:lnTo>
                    <a:pt x="1" y="1335"/>
                  </a:lnTo>
                  <a:lnTo>
                    <a:pt x="1" y="1735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8" name="Google Shape;8318;p28"/>
            <p:cNvSpPr/>
            <p:nvPr/>
          </p:nvSpPr>
          <p:spPr>
            <a:xfrm>
              <a:off x="2859000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5" y="0"/>
                  </a:moveTo>
                  <a:lnTo>
                    <a:pt x="801" y="134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9" name="Google Shape;8319;p28"/>
            <p:cNvSpPr/>
            <p:nvPr/>
          </p:nvSpPr>
          <p:spPr>
            <a:xfrm>
              <a:off x="3319475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201" y="0"/>
                  </a:moveTo>
                  <a:lnTo>
                    <a:pt x="801" y="134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0" name="Google Shape;8320;p28"/>
            <p:cNvSpPr/>
            <p:nvPr/>
          </p:nvSpPr>
          <p:spPr>
            <a:xfrm>
              <a:off x="3779950" y="5413475"/>
              <a:ext cx="60075" cy="63400"/>
            </a:xfrm>
            <a:custGeom>
              <a:rect b="b" l="l" r="r" t="t"/>
              <a:pathLst>
                <a:path extrusionOk="0" h="2536" w="2403">
                  <a:moveTo>
                    <a:pt x="1202" y="0"/>
                  </a:moveTo>
                  <a:lnTo>
                    <a:pt x="668" y="134"/>
                  </a:lnTo>
                  <a:lnTo>
                    <a:pt x="267" y="400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5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1" name="Google Shape;8321;p28"/>
            <p:cNvSpPr/>
            <p:nvPr/>
          </p:nvSpPr>
          <p:spPr>
            <a:xfrm>
              <a:off x="4237075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6" y="0"/>
                  </a:moveTo>
                  <a:lnTo>
                    <a:pt x="802" y="134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4"/>
                  </a:lnTo>
                  <a:lnTo>
                    <a:pt x="13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2" name="Google Shape;8322;p28"/>
            <p:cNvSpPr/>
            <p:nvPr/>
          </p:nvSpPr>
          <p:spPr>
            <a:xfrm>
              <a:off x="4697550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202" y="0"/>
                  </a:moveTo>
                  <a:lnTo>
                    <a:pt x="802" y="134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3" name="Google Shape;8323;p28"/>
            <p:cNvSpPr/>
            <p:nvPr/>
          </p:nvSpPr>
          <p:spPr>
            <a:xfrm>
              <a:off x="5154700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5" y="0"/>
                  </a:moveTo>
                  <a:lnTo>
                    <a:pt x="801" y="134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5"/>
                  </a:lnTo>
                  <a:lnTo>
                    <a:pt x="2536" y="1335"/>
                  </a:lnTo>
                  <a:lnTo>
                    <a:pt x="2536" y="801"/>
                  </a:lnTo>
                  <a:lnTo>
                    <a:pt x="2269" y="400"/>
                  </a:lnTo>
                  <a:lnTo>
                    <a:pt x="1869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4" name="Google Shape;8324;p28"/>
            <p:cNvSpPr/>
            <p:nvPr/>
          </p:nvSpPr>
          <p:spPr>
            <a:xfrm>
              <a:off x="5615175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5" y="0"/>
                  </a:moveTo>
                  <a:lnTo>
                    <a:pt x="801" y="134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5" name="Google Shape;8325;p28"/>
            <p:cNvSpPr/>
            <p:nvPr/>
          </p:nvSpPr>
          <p:spPr>
            <a:xfrm>
              <a:off x="6075650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202" y="0"/>
                  </a:moveTo>
                  <a:lnTo>
                    <a:pt x="668" y="134"/>
                  </a:lnTo>
                  <a:lnTo>
                    <a:pt x="267" y="400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6" name="Google Shape;8326;p28"/>
            <p:cNvSpPr/>
            <p:nvPr/>
          </p:nvSpPr>
          <p:spPr>
            <a:xfrm>
              <a:off x="6532800" y="5413475"/>
              <a:ext cx="63400" cy="63400"/>
            </a:xfrm>
            <a:custGeom>
              <a:rect b="b" l="l" r="r" t="t"/>
              <a:pathLst>
                <a:path extrusionOk="0" h="2536" w="2536">
                  <a:moveTo>
                    <a:pt x="1335" y="0"/>
                  </a:moveTo>
                  <a:lnTo>
                    <a:pt x="801" y="134"/>
                  </a:lnTo>
                  <a:lnTo>
                    <a:pt x="400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327" name="Google Shape;8327;p28"/>
          <p:cNvSpPr/>
          <p:nvPr/>
        </p:nvSpPr>
        <p:spPr>
          <a:xfrm rot="5400000">
            <a:off x="-1826725" y="-2978275"/>
            <a:ext cx="939600" cy="59070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328" name="Google Shape;8328;p28"/>
          <p:cNvGrpSpPr/>
          <p:nvPr/>
        </p:nvGrpSpPr>
        <p:grpSpPr>
          <a:xfrm>
            <a:off x="7892174" y="-789459"/>
            <a:ext cx="1934189" cy="1818370"/>
            <a:chOff x="1023775" y="238125"/>
            <a:chExt cx="5572425" cy="5238750"/>
          </a:xfrm>
        </p:grpSpPr>
        <p:sp>
          <p:nvSpPr>
            <p:cNvPr id="8329" name="Google Shape;8329;p28"/>
            <p:cNvSpPr/>
            <p:nvPr/>
          </p:nvSpPr>
          <p:spPr>
            <a:xfrm>
              <a:off x="1023775" y="238125"/>
              <a:ext cx="63400" cy="63400"/>
            </a:xfrm>
            <a:custGeom>
              <a:rect b="b" l="l" r="r" t="t"/>
              <a:pathLst>
                <a:path extrusionOk="0" h="2536" w="2536">
                  <a:moveTo>
                    <a:pt x="1201" y="0"/>
                  </a:moveTo>
                  <a:lnTo>
                    <a:pt x="667" y="133"/>
                  </a:lnTo>
                  <a:lnTo>
                    <a:pt x="400" y="400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400" y="2136"/>
                  </a:lnTo>
                  <a:lnTo>
                    <a:pt x="667" y="2402"/>
                  </a:lnTo>
                  <a:lnTo>
                    <a:pt x="1201" y="2536"/>
                  </a:lnTo>
                  <a:lnTo>
                    <a:pt x="1735" y="2402"/>
                  </a:lnTo>
                  <a:lnTo>
                    <a:pt x="2136" y="2136"/>
                  </a:lnTo>
                  <a:lnTo>
                    <a:pt x="2402" y="1735"/>
                  </a:lnTo>
                  <a:lnTo>
                    <a:pt x="2536" y="1335"/>
                  </a:lnTo>
                  <a:lnTo>
                    <a:pt x="2402" y="801"/>
                  </a:lnTo>
                  <a:lnTo>
                    <a:pt x="2136" y="400"/>
                  </a:lnTo>
                  <a:lnTo>
                    <a:pt x="1735" y="133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0" name="Google Shape;8330;p28"/>
            <p:cNvSpPr/>
            <p:nvPr/>
          </p:nvSpPr>
          <p:spPr>
            <a:xfrm>
              <a:off x="1480900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5" y="0"/>
                  </a:moveTo>
                  <a:lnTo>
                    <a:pt x="801" y="133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2"/>
                  </a:lnTo>
                  <a:lnTo>
                    <a:pt x="1335" y="2536"/>
                  </a:lnTo>
                  <a:lnTo>
                    <a:pt x="1736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3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1" name="Google Shape;8331;p28"/>
            <p:cNvSpPr/>
            <p:nvPr/>
          </p:nvSpPr>
          <p:spPr>
            <a:xfrm>
              <a:off x="1941375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202" y="0"/>
                  </a:moveTo>
                  <a:lnTo>
                    <a:pt x="801" y="133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2"/>
                  </a:lnTo>
                  <a:lnTo>
                    <a:pt x="1202" y="2536"/>
                  </a:lnTo>
                  <a:lnTo>
                    <a:pt x="1736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3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2" name="Google Shape;8332;p28"/>
            <p:cNvSpPr/>
            <p:nvPr/>
          </p:nvSpPr>
          <p:spPr>
            <a:xfrm>
              <a:off x="2401850" y="238125"/>
              <a:ext cx="60100" cy="63400"/>
            </a:xfrm>
            <a:custGeom>
              <a:rect b="b" l="l" r="r" t="t"/>
              <a:pathLst>
                <a:path extrusionOk="0" h="2536" w="2404">
                  <a:moveTo>
                    <a:pt x="1202" y="0"/>
                  </a:moveTo>
                  <a:lnTo>
                    <a:pt x="668" y="133"/>
                  </a:lnTo>
                  <a:lnTo>
                    <a:pt x="268" y="400"/>
                  </a:lnTo>
                  <a:lnTo>
                    <a:pt x="1" y="801"/>
                  </a:lnTo>
                  <a:lnTo>
                    <a:pt x="1" y="1335"/>
                  </a:lnTo>
                  <a:lnTo>
                    <a:pt x="1" y="1735"/>
                  </a:lnTo>
                  <a:lnTo>
                    <a:pt x="268" y="2136"/>
                  </a:lnTo>
                  <a:lnTo>
                    <a:pt x="668" y="2402"/>
                  </a:lnTo>
                  <a:lnTo>
                    <a:pt x="1202" y="2536"/>
                  </a:lnTo>
                  <a:lnTo>
                    <a:pt x="1736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3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3" name="Google Shape;8333;p28"/>
            <p:cNvSpPr/>
            <p:nvPr/>
          </p:nvSpPr>
          <p:spPr>
            <a:xfrm>
              <a:off x="2859000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5" y="0"/>
                  </a:moveTo>
                  <a:lnTo>
                    <a:pt x="801" y="133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2"/>
                  </a:lnTo>
                  <a:lnTo>
                    <a:pt x="1335" y="2536"/>
                  </a:lnTo>
                  <a:lnTo>
                    <a:pt x="1735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5" y="133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4" name="Google Shape;8334;p28"/>
            <p:cNvSpPr/>
            <p:nvPr/>
          </p:nvSpPr>
          <p:spPr>
            <a:xfrm>
              <a:off x="3319475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201" y="0"/>
                  </a:moveTo>
                  <a:lnTo>
                    <a:pt x="801" y="133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2"/>
                  </a:lnTo>
                  <a:lnTo>
                    <a:pt x="1201" y="2536"/>
                  </a:lnTo>
                  <a:lnTo>
                    <a:pt x="1735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5" y="133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5" name="Google Shape;8335;p28"/>
            <p:cNvSpPr/>
            <p:nvPr/>
          </p:nvSpPr>
          <p:spPr>
            <a:xfrm>
              <a:off x="3779950" y="238125"/>
              <a:ext cx="60075" cy="63400"/>
            </a:xfrm>
            <a:custGeom>
              <a:rect b="b" l="l" r="r" t="t"/>
              <a:pathLst>
                <a:path extrusionOk="0" h="2536" w="2403">
                  <a:moveTo>
                    <a:pt x="1202" y="0"/>
                  </a:moveTo>
                  <a:lnTo>
                    <a:pt x="668" y="133"/>
                  </a:lnTo>
                  <a:lnTo>
                    <a:pt x="267" y="400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2"/>
                  </a:lnTo>
                  <a:lnTo>
                    <a:pt x="1202" y="2536"/>
                  </a:lnTo>
                  <a:lnTo>
                    <a:pt x="1735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5" y="133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6" name="Google Shape;8336;p28"/>
            <p:cNvSpPr/>
            <p:nvPr/>
          </p:nvSpPr>
          <p:spPr>
            <a:xfrm>
              <a:off x="4237075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6" y="0"/>
                  </a:moveTo>
                  <a:lnTo>
                    <a:pt x="802" y="133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2"/>
                  </a:lnTo>
                  <a:lnTo>
                    <a:pt x="1336" y="2536"/>
                  </a:lnTo>
                  <a:lnTo>
                    <a:pt x="1736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3"/>
                  </a:lnTo>
                  <a:lnTo>
                    <a:pt x="13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7" name="Google Shape;8337;p28"/>
            <p:cNvSpPr/>
            <p:nvPr/>
          </p:nvSpPr>
          <p:spPr>
            <a:xfrm>
              <a:off x="4697550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202" y="0"/>
                  </a:moveTo>
                  <a:lnTo>
                    <a:pt x="802" y="133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2"/>
                  </a:lnTo>
                  <a:lnTo>
                    <a:pt x="1202" y="2536"/>
                  </a:lnTo>
                  <a:lnTo>
                    <a:pt x="1736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3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8" name="Google Shape;8338;p28"/>
            <p:cNvSpPr/>
            <p:nvPr/>
          </p:nvSpPr>
          <p:spPr>
            <a:xfrm>
              <a:off x="5154700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5" y="0"/>
                  </a:moveTo>
                  <a:lnTo>
                    <a:pt x="801" y="133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2"/>
                  </a:lnTo>
                  <a:lnTo>
                    <a:pt x="1335" y="2536"/>
                  </a:lnTo>
                  <a:lnTo>
                    <a:pt x="1869" y="2402"/>
                  </a:lnTo>
                  <a:lnTo>
                    <a:pt x="2269" y="2136"/>
                  </a:lnTo>
                  <a:lnTo>
                    <a:pt x="2536" y="1735"/>
                  </a:lnTo>
                  <a:lnTo>
                    <a:pt x="2536" y="1335"/>
                  </a:lnTo>
                  <a:lnTo>
                    <a:pt x="2536" y="801"/>
                  </a:lnTo>
                  <a:lnTo>
                    <a:pt x="2269" y="400"/>
                  </a:lnTo>
                  <a:lnTo>
                    <a:pt x="1869" y="133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9" name="Google Shape;8339;p28"/>
            <p:cNvSpPr/>
            <p:nvPr/>
          </p:nvSpPr>
          <p:spPr>
            <a:xfrm>
              <a:off x="5615175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5" y="0"/>
                  </a:moveTo>
                  <a:lnTo>
                    <a:pt x="801" y="133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2"/>
                  </a:lnTo>
                  <a:lnTo>
                    <a:pt x="1335" y="2536"/>
                  </a:lnTo>
                  <a:lnTo>
                    <a:pt x="1736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3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0" name="Google Shape;8340;p28"/>
            <p:cNvSpPr/>
            <p:nvPr/>
          </p:nvSpPr>
          <p:spPr>
            <a:xfrm>
              <a:off x="6075650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202" y="0"/>
                  </a:moveTo>
                  <a:lnTo>
                    <a:pt x="668" y="133"/>
                  </a:lnTo>
                  <a:lnTo>
                    <a:pt x="267" y="400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2"/>
                  </a:lnTo>
                  <a:lnTo>
                    <a:pt x="1202" y="2536"/>
                  </a:lnTo>
                  <a:lnTo>
                    <a:pt x="1736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3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1" name="Google Shape;8341;p28"/>
            <p:cNvSpPr/>
            <p:nvPr/>
          </p:nvSpPr>
          <p:spPr>
            <a:xfrm>
              <a:off x="6532800" y="238125"/>
              <a:ext cx="63400" cy="63400"/>
            </a:xfrm>
            <a:custGeom>
              <a:rect b="b" l="l" r="r" t="t"/>
              <a:pathLst>
                <a:path extrusionOk="0" h="2536" w="2536">
                  <a:moveTo>
                    <a:pt x="1335" y="0"/>
                  </a:moveTo>
                  <a:lnTo>
                    <a:pt x="801" y="133"/>
                  </a:lnTo>
                  <a:lnTo>
                    <a:pt x="400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0" y="2136"/>
                  </a:lnTo>
                  <a:lnTo>
                    <a:pt x="801" y="2402"/>
                  </a:lnTo>
                  <a:lnTo>
                    <a:pt x="1335" y="2536"/>
                  </a:lnTo>
                  <a:lnTo>
                    <a:pt x="1735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5" y="133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2" name="Google Shape;8342;p28"/>
            <p:cNvSpPr/>
            <p:nvPr/>
          </p:nvSpPr>
          <p:spPr>
            <a:xfrm>
              <a:off x="1023775" y="63852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667" y="1"/>
                  </a:moveTo>
                  <a:lnTo>
                    <a:pt x="400" y="268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6"/>
                  </a:lnTo>
                  <a:lnTo>
                    <a:pt x="2536" y="1202"/>
                  </a:lnTo>
                  <a:lnTo>
                    <a:pt x="2402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3" name="Google Shape;8343;p28"/>
            <p:cNvSpPr/>
            <p:nvPr/>
          </p:nvSpPr>
          <p:spPr>
            <a:xfrm>
              <a:off x="1480900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4" name="Google Shape;8344;p28"/>
            <p:cNvSpPr/>
            <p:nvPr/>
          </p:nvSpPr>
          <p:spPr>
            <a:xfrm>
              <a:off x="1941375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5" name="Google Shape;8345;p28"/>
            <p:cNvSpPr/>
            <p:nvPr/>
          </p:nvSpPr>
          <p:spPr>
            <a:xfrm>
              <a:off x="2401850" y="638525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668" y="1"/>
                  </a:moveTo>
                  <a:lnTo>
                    <a:pt x="268" y="268"/>
                  </a:lnTo>
                  <a:lnTo>
                    <a:pt x="1" y="668"/>
                  </a:lnTo>
                  <a:lnTo>
                    <a:pt x="1" y="1202"/>
                  </a:lnTo>
                  <a:lnTo>
                    <a:pt x="1" y="1736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6" name="Google Shape;8346;p28"/>
            <p:cNvSpPr/>
            <p:nvPr/>
          </p:nvSpPr>
          <p:spPr>
            <a:xfrm>
              <a:off x="2859000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7" name="Google Shape;8347;p28"/>
            <p:cNvSpPr/>
            <p:nvPr/>
          </p:nvSpPr>
          <p:spPr>
            <a:xfrm>
              <a:off x="3319475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8" name="Google Shape;8348;p28"/>
            <p:cNvSpPr/>
            <p:nvPr/>
          </p:nvSpPr>
          <p:spPr>
            <a:xfrm>
              <a:off x="3779950" y="638525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668" y="1"/>
                  </a:moveTo>
                  <a:lnTo>
                    <a:pt x="267" y="268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9" name="Google Shape;8349;p28"/>
            <p:cNvSpPr/>
            <p:nvPr/>
          </p:nvSpPr>
          <p:spPr>
            <a:xfrm>
              <a:off x="4237075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2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0" name="Google Shape;8350;p28"/>
            <p:cNvSpPr/>
            <p:nvPr/>
          </p:nvSpPr>
          <p:spPr>
            <a:xfrm>
              <a:off x="4697550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2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1" name="Google Shape;8351;p28"/>
            <p:cNvSpPr/>
            <p:nvPr/>
          </p:nvSpPr>
          <p:spPr>
            <a:xfrm>
              <a:off x="5154700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6"/>
                  </a:lnTo>
                  <a:lnTo>
                    <a:pt x="2536" y="1202"/>
                  </a:lnTo>
                  <a:lnTo>
                    <a:pt x="2536" y="668"/>
                  </a:lnTo>
                  <a:lnTo>
                    <a:pt x="2269" y="268"/>
                  </a:lnTo>
                  <a:lnTo>
                    <a:pt x="18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2" name="Google Shape;8352;p28"/>
            <p:cNvSpPr/>
            <p:nvPr/>
          </p:nvSpPr>
          <p:spPr>
            <a:xfrm>
              <a:off x="5615175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3" name="Google Shape;8353;p28"/>
            <p:cNvSpPr/>
            <p:nvPr/>
          </p:nvSpPr>
          <p:spPr>
            <a:xfrm>
              <a:off x="6075650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668" y="1"/>
                  </a:moveTo>
                  <a:lnTo>
                    <a:pt x="267" y="268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4" name="Google Shape;8354;p28"/>
            <p:cNvSpPr/>
            <p:nvPr/>
          </p:nvSpPr>
          <p:spPr>
            <a:xfrm>
              <a:off x="6532800" y="63852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801" y="1"/>
                  </a:moveTo>
                  <a:lnTo>
                    <a:pt x="400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5" name="Google Shape;8355;p28"/>
            <p:cNvSpPr/>
            <p:nvPr/>
          </p:nvSpPr>
          <p:spPr>
            <a:xfrm>
              <a:off x="1023775" y="1035600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201" y="1"/>
                  </a:moveTo>
                  <a:lnTo>
                    <a:pt x="667" y="134"/>
                  </a:lnTo>
                  <a:lnTo>
                    <a:pt x="400" y="401"/>
                  </a:lnTo>
                  <a:lnTo>
                    <a:pt x="0" y="801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6"/>
                  </a:lnTo>
                  <a:lnTo>
                    <a:pt x="2536" y="1202"/>
                  </a:lnTo>
                  <a:lnTo>
                    <a:pt x="2402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6" name="Google Shape;8356;p28"/>
            <p:cNvSpPr/>
            <p:nvPr/>
          </p:nvSpPr>
          <p:spPr>
            <a:xfrm>
              <a:off x="1480900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7" name="Google Shape;8357;p28"/>
            <p:cNvSpPr/>
            <p:nvPr/>
          </p:nvSpPr>
          <p:spPr>
            <a:xfrm>
              <a:off x="1941375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8" name="Google Shape;8358;p28"/>
            <p:cNvSpPr/>
            <p:nvPr/>
          </p:nvSpPr>
          <p:spPr>
            <a:xfrm>
              <a:off x="2401850" y="1035600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1202" y="1"/>
                  </a:moveTo>
                  <a:lnTo>
                    <a:pt x="668" y="134"/>
                  </a:lnTo>
                  <a:lnTo>
                    <a:pt x="268" y="401"/>
                  </a:lnTo>
                  <a:lnTo>
                    <a:pt x="1" y="801"/>
                  </a:lnTo>
                  <a:lnTo>
                    <a:pt x="1" y="1202"/>
                  </a:lnTo>
                  <a:lnTo>
                    <a:pt x="1" y="1736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9" name="Google Shape;8359;p28"/>
            <p:cNvSpPr/>
            <p:nvPr/>
          </p:nvSpPr>
          <p:spPr>
            <a:xfrm>
              <a:off x="2859000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0" name="Google Shape;8360;p28"/>
            <p:cNvSpPr/>
            <p:nvPr/>
          </p:nvSpPr>
          <p:spPr>
            <a:xfrm>
              <a:off x="3319475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1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1" name="Google Shape;8361;p28"/>
            <p:cNvSpPr/>
            <p:nvPr/>
          </p:nvSpPr>
          <p:spPr>
            <a:xfrm>
              <a:off x="3779950" y="1035600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1202" y="1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2" name="Google Shape;8362;p28"/>
            <p:cNvSpPr/>
            <p:nvPr/>
          </p:nvSpPr>
          <p:spPr>
            <a:xfrm>
              <a:off x="4237075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6" y="1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3" name="Google Shape;8363;p28"/>
            <p:cNvSpPr/>
            <p:nvPr/>
          </p:nvSpPr>
          <p:spPr>
            <a:xfrm>
              <a:off x="4697550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4" name="Google Shape;8364;p28"/>
            <p:cNvSpPr/>
            <p:nvPr/>
          </p:nvSpPr>
          <p:spPr>
            <a:xfrm>
              <a:off x="5154700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6"/>
                  </a:lnTo>
                  <a:lnTo>
                    <a:pt x="2536" y="1202"/>
                  </a:lnTo>
                  <a:lnTo>
                    <a:pt x="2536" y="801"/>
                  </a:lnTo>
                  <a:lnTo>
                    <a:pt x="2269" y="401"/>
                  </a:lnTo>
                  <a:lnTo>
                    <a:pt x="1869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5" name="Google Shape;8365;p28"/>
            <p:cNvSpPr/>
            <p:nvPr/>
          </p:nvSpPr>
          <p:spPr>
            <a:xfrm>
              <a:off x="5615175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6" name="Google Shape;8366;p28"/>
            <p:cNvSpPr/>
            <p:nvPr/>
          </p:nvSpPr>
          <p:spPr>
            <a:xfrm>
              <a:off x="6075650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7" name="Google Shape;8367;p28"/>
            <p:cNvSpPr/>
            <p:nvPr/>
          </p:nvSpPr>
          <p:spPr>
            <a:xfrm>
              <a:off x="6532800" y="1035600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335" y="1"/>
                  </a:moveTo>
                  <a:lnTo>
                    <a:pt x="801" y="134"/>
                  </a:lnTo>
                  <a:lnTo>
                    <a:pt x="400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8" name="Google Shape;8368;p28"/>
            <p:cNvSpPr/>
            <p:nvPr/>
          </p:nvSpPr>
          <p:spPr>
            <a:xfrm>
              <a:off x="1023775" y="143267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201" y="1"/>
                  </a:moveTo>
                  <a:lnTo>
                    <a:pt x="667" y="134"/>
                  </a:lnTo>
                  <a:lnTo>
                    <a:pt x="400" y="401"/>
                  </a:lnTo>
                  <a:lnTo>
                    <a:pt x="0" y="802"/>
                  </a:lnTo>
                  <a:lnTo>
                    <a:pt x="0" y="1335"/>
                  </a:lnTo>
                  <a:lnTo>
                    <a:pt x="0" y="1736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6"/>
                  </a:lnTo>
                  <a:lnTo>
                    <a:pt x="2536" y="1335"/>
                  </a:lnTo>
                  <a:lnTo>
                    <a:pt x="2402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9" name="Google Shape;8369;p28"/>
            <p:cNvSpPr/>
            <p:nvPr/>
          </p:nvSpPr>
          <p:spPr>
            <a:xfrm>
              <a:off x="1480900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1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0" name="Google Shape;8370;p28"/>
            <p:cNvSpPr/>
            <p:nvPr/>
          </p:nvSpPr>
          <p:spPr>
            <a:xfrm>
              <a:off x="1941375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1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1" name="Google Shape;8371;p28"/>
            <p:cNvSpPr/>
            <p:nvPr/>
          </p:nvSpPr>
          <p:spPr>
            <a:xfrm>
              <a:off x="2401850" y="1432675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1202" y="1"/>
                  </a:moveTo>
                  <a:lnTo>
                    <a:pt x="668" y="134"/>
                  </a:lnTo>
                  <a:lnTo>
                    <a:pt x="268" y="401"/>
                  </a:lnTo>
                  <a:lnTo>
                    <a:pt x="1" y="802"/>
                  </a:lnTo>
                  <a:lnTo>
                    <a:pt x="1" y="1335"/>
                  </a:lnTo>
                  <a:lnTo>
                    <a:pt x="1" y="1736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2" name="Google Shape;8372;p28"/>
            <p:cNvSpPr/>
            <p:nvPr/>
          </p:nvSpPr>
          <p:spPr>
            <a:xfrm>
              <a:off x="2859000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3" name="Google Shape;8373;p28"/>
            <p:cNvSpPr/>
            <p:nvPr/>
          </p:nvSpPr>
          <p:spPr>
            <a:xfrm>
              <a:off x="3319475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1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4" name="Google Shape;8374;p28"/>
            <p:cNvSpPr/>
            <p:nvPr/>
          </p:nvSpPr>
          <p:spPr>
            <a:xfrm>
              <a:off x="3779950" y="1432675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1202" y="1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2"/>
                  </a:lnTo>
                  <a:lnTo>
                    <a:pt x="0" y="1335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5" name="Google Shape;8375;p28"/>
            <p:cNvSpPr/>
            <p:nvPr/>
          </p:nvSpPr>
          <p:spPr>
            <a:xfrm>
              <a:off x="4237075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6" y="1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1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6" name="Google Shape;8376;p28"/>
            <p:cNvSpPr/>
            <p:nvPr/>
          </p:nvSpPr>
          <p:spPr>
            <a:xfrm>
              <a:off x="4697550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1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7" name="Google Shape;8377;p28"/>
            <p:cNvSpPr/>
            <p:nvPr/>
          </p:nvSpPr>
          <p:spPr>
            <a:xfrm>
              <a:off x="5154700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6"/>
                  </a:lnTo>
                  <a:lnTo>
                    <a:pt x="2536" y="1335"/>
                  </a:lnTo>
                  <a:lnTo>
                    <a:pt x="2536" y="802"/>
                  </a:lnTo>
                  <a:lnTo>
                    <a:pt x="2269" y="401"/>
                  </a:lnTo>
                  <a:lnTo>
                    <a:pt x="1869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8" name="Google Shape;8378;p28"/>
            <p:cNvSpPr/>
            <p:nvPr/>
          </p:nvSpPr>
          <p:spPr>
            <a:xfrm>
              <a:off x="5615175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9" name="Google Shape;8379;p28"/>
            <p:cNvSpPr/>
            <p:nvPr/>
          </p:nvSpPr>
          <p:spPr>
            <a:xfrm>
              <a:off x="6075650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2"/>
                  </a:lnTo>
                  <a:lnTo>
                    <a:pt x="0" y="1335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0" name="Google Shape;8380;p28"/>
            <p:cNvSpPr/>
            <p:nvPr/>
          </p:nvSpPr>
          <p:spPr>
            <a:xfrm>
              <a:off x="6532800" y="143267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335" y="1"/>
                  </a:moveTo>
                  <a:lnTo>
                    <a:pt x="801" y="134"/>
                  </a:lnTo>
                  <a:lnTo>
                    <a:pt x="400" y="401"/>
                  </a:lnTo>
                  <a:lnTo>
                    <a:pt x="134" y="802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1" name="Google Shape;8381;p28"/>
            <p:cNvSpPr/>
            <p:nvPr/>
          </p:nvSpPr>
          <p:spPr>
            <a:xfrm>
              <a:off x="1023775" y="1833100"/>
              <a:ext cx="63400" cy="60075"/>
            </a:xfrm>
            <a:custGeom>
              <a:rect b="b" l="l" r="r" t="t"/>
              <a:pathLst>
                <a:path extrusionOk="0" h="2403" w="2536">
                  <a:moveTo>
                    <a:pt x="667" y="0"/>
                  </a:moveTo>
                  <a:lnTo>
                    <a:pt x="400" y="267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5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5"/>
                  </a:lnTo>
                  <a:lnTo>
                    <a:pt x="2536" y="1202"/>
                  </a:lnTo>
                  <a:lnTo>
                    <a:pt x="2402" y="668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2" name="Google Shape;8382;p28"/>
            <p:cNvSpPr/>
            <p:nvPr/>
          </p:nvSpPr>
          <p:spPr>
            <a:xfrm>
              <a:off x="1480900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801" y="0"/>
                  </a:moveTo>
                  <a:lnTo>
                    <a:pt x="401" y="267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3" name="Google Shape;8383;p28"/>
            <p:cNvSpPr/>
            <p:nvPr/>
          </p:nvSpPr>
          <p:spPr>
            <a:xfrm>
              <a:off x="1941375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801" y="0"/>
                  </a:moveTo>
                  <a:lnTo>
                    <a:pt x="401" y="267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4" name="Google Shape;8384;p28"/>
            <p:cNvSpPr/>
            <p:nvPr/>
          </p:nvSpPr>
          <p:spPr>
            <a:xfrm>
              <a:off x="2401850" y="1833100"/>
              <a:ext cx="60100" cy="60075"/>
            </a:xfrm>
            <a:custGeom>
              <a:rect b="b" l="l" r="r" t="t"/>
              <a:pathLst>
                <a:path extrusionOk="0" h="2403" w="2404">
                  <a:moveTo>
                    <a:pt x="668" y="0"/>
                  </a:moveTo>
                  <a:lnTo>
                    <a:pt x="268" y="267"/>
                  </a:lnTo>
                  <a:lnTo>
                    <a:pt x="1" y="668"/>
                  </a:lnTo>
                  <a:lnTo>
                    <a:pt x="1" y="1202"/>
                  </a:lnTo>
                  <a:lnTo>
                    <a:pt x="1" y="1735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5" name="Google Shape;8385;p28"/>
            <p:cNvSpPr/>
            <p:nvPr/>
          </p:nvSpPr>
          <p:spPr>
            <a:xfrm>
              <a:off x="2859000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801" y="0"/>
                  </a:moveTo>
                  <a:lnTo>
                    <a:pt x="401" y="267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6" name="Google Shape;8386;p28"/>
            <p:cNvSpPr/>
            <p:nvPr/>
          </p:nvSpPr>
          <p:spPr>
            <a:xfrm>
              <a:off x="3319475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801" y="0"/>
                  </a:moveTo>
                  <a:lnTo>
                    <a:pt x="401" y="267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7" name="Google Shape;8387;p28"/>
            <p:cNvSpPr/>
            <p:nvPr/>
          </p:nvSpPr>
          <p:spPr>
            <a:xfrm>
              <a:off x="3779950" y="1833100"/>
              <a:ext cx="60075" cy="60075"/>
            </a:xfrm>
            <a:custGeom>
              <a:rect b="b" l="l" r="r" t="t"/>
              <a:pathLst>
                <a:path extrusionOk="0" h="2403" w="2403">
                  <a:moveTo>
                    <a:pt x="668" y="0"/>
                  </a:moveTo>
                  <a:lnTo>
                    <a:pt x="267" y="267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8" name="Google Shape;8388;p28"/>
            <p:cNvSpPr/>
            <p:nvPr/>
          </p:nvSpPr>
          <p:spPr>
            <a:xfrm>
              <a:off x="4237075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802" y="0"/>
                  </a:moveTo>
                  <a:lnTo>
                    <a:pt x="401" y="267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9" name="Google Shape;8389;p28"/>
            <p:cNvSpPr/>
            <p:nvPr/>
          </p:nvSpPr>
          <p:spPr>
            <a:xfrm>
              <a:off x="4697550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802" y="0"/>
                  </a:moveTo>
                  <a:lnTo>
                    <a:pt x="401" y="267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0" name="Google Shape;8390;p28"/>
            <p:cNvSpPr/>
            <p:nvPr/>
          </p:nvSpPr>
          <p:spPr>
            <a:xfrm>
              <a:off x="5154700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801" y="0"/>
                  </a:moveTo>
                  <a:lnTo>
                    <a:pt x="401" y="267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5"/>
                  </a:lnTo>
                  <a:lnTo>
                    <a:pt x="2536" y="1202"/>
                  </a:lnTo>
                  <a:lnTo>
                    <a:pt x="2536" y="668"/>
                  </a:lnTo>
                  <a:lnTo>
                    <a:pt x="2269" y="267"/>
                  </a:lnTo>
                  <a:lnTo>
                    <a:pt x="18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1" name="Google Shape;8391;p28"/>
            <p:cNvSpPr/>
            <p:nvPr/>
          </p:nvSpPr>
          <p:spPr>
            <a:xfrm>
              <a:off x="5615175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801" y="0"/>
                  </a:moveTo>
                  <a:lnTo>
                    <a:pt x="401" y="267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2" name="Google Shape;8392;p28"/>
            <p:cNvSpPr/>
            <p:nvPr/>
          </p:nvSpPr>
          <p:spPr>
            <a:xfrm>
              <a:off x="6075650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668" y="0"/>
                  </a:moveTo>
                  <a:lnTo>
                    <a:pt x="267" y="267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3" name="Google Shape;8393;p28"/>
            <p:cNvSpPr/>
            <p:nvPr/>
          </p:nvSpPr>
          <p:spPr>
            <a:xfrm>
              <a:off x="6532800" y="1833100"/>
              <a:ext cx="63400" cy="60075"/>
            </a:xfrm>
            <a:custGeom>
              <a:rect b="b" l="l" r="r" t="t"/>
              <a:pathLst>
                <a:path extrusionOk="0" h="2403" w="2536">
                  <a:moveTo>
                    <a:pt x="801" y="0"/>
                  </a:moveTo>
                  <a:lnTo>
                    <a:pt x="400" y="267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5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4" name="Google Shape;8394;p28"/>
            <p:cNvSpPr/>
            <p:nvPr/>
          </p:nvSpPr>
          <p:spPr>
            <a:xfrm>
              <a:off x="1023775" y="223017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201" y="0"/>
                  </a:moveTo>
                  <a:lnTo>
                    <a:pt x="667" y="134"/>
                  </a:lnTo>
                  <a:lnTo>
                    <a:pt x="400" y="401"/>
                  </a:lnTo>
                  <a:lnTo>
                    <a:pt x="0" y="801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6"/>
                  </a:lnTo>
                  <a:lnTo>
                    <a:pt x="2536" y="1202"/>
                  </a:lnTo>
                  <a:lnTo>
                    <a:pt x="2402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5" name="Google Shape;8395;p28"/>
            <p:cNvSpPr/>
            <p:nvPr/>
          </p:nvSpPr>
          <p:spPr>
            <a:xfrm>
              <a:off x="1480900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6" name="Google Shape;8396;p28"/>
            <p:cNvSpPr/>
            <p:nvPr/>
          </p:nvSpPr>
          <p:spPr>
            <a:xfrm>
              <a:off x="1941375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7" name="Google Shape;8397;p28"/>
            <p:cNvSpPr/>
            <p:nvPr/>
          </p:nvSpPr>
          <p:spPr>
            <a:xfrm>
              <a:off x="2401850" y="2230175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1202" y="0"/>
                  </a:moveTo>
                  <a:lnTo>
                    <a:pt x="668" y="134"/>
                  </a:lnTo>
                  <a:lnTo>
                    <a:pt x="268" y="401"/>
                  </a:lnTo>
                  <a:lnTo>
                    <a:pt x="1" y="801"/>
                  </a:lnTo>
                  <a:lnTo>
                    <a:pt x="1" y="1202"/>
                  </a:lnTo>
                  <a:lnTo>
                    <a:pt x="1" y="1736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8" name="Google Shape;8398;p28"/>
            <p:cNvSpPr/>
            <p:nvPr/>
          </p:nvSpPr>
          <p:spPr>
            <a:xfrm>
              <a:off x="2859000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9" name="Google Shape;8399;p28"/>
            <p:cNvSpPr/>
            <p:nvPr/>
          </p:nvSpPr>
          <p:spPr>
            <a:xfrm>
              <a:off x="3319475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1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0" name="Google Shape;8400;p28"/>
            <p:cNvSpPr/>
            <p:nvPr/>
          </p:nvSpPr>
          <p:spPr>
            <a:xfrm>
              <a:off x="3779950" y="2230175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1202" y="0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1" name="Google Shape;8401;p28"/>
            <p:cNvSpPr/>
            <p:nvPr/>
          </p:nvSpPr>
          <p:spPr>
            <a:xfrm>
              <a:off x="4237075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6" y="0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2" name="Google Shape;8402;p28"/>
            <p:cNvSpPr/>
            <p:nvPr/>
          </p:nvSpPr>
          <p:spPr>
            <a:xfrm>
              <a:off x="4697550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3" name="Google Shape;8403;p28"/>
            <p:cNvSpPr/>
            <p:nvPr/>
          </p:nvSpPr>
          <p:spPr>
            <a:xfrm>
              <a:off x="5154700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6"/>
                  </a:lnTo>
                  <a:lnTo>
                    <a:pt x="2536" y="1202"/>
                  </a:lnTo>
                  <a:lnTo>
                    <a:pt x="2536" y="801"/>
                  </a:lnTo>
                  <a:lnTo>
                    <a:pt x="2269" y="401"/>
                  </a:lnTo>
                  <a:lnTo>
                    <a:pt x="1869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4" name="Google Shape;8404;p28"/>
            <p:cNvSpPr/>
            <p:nvPr/>
          </p:nvSpPr>
          <p:spPr>
            <a:xfrm>
              <a:off x="5615175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5" name="Google Shape;8405;p28"/>
            <p:cNvSpPr/>
            <p:nvPr/>
          </p:nvSpPr>
          <p:spPr>
            <a:xfrm>
              <a:off x="6075650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6" name="Google Shape;8406;p28"/>
            <p:cNvSpPr/>
            <p:nvPr/>
          </p:nvSpPr>
          <p:spPr>
            <a:xfrm>
              <a:off x="6532800" y="223017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335" y="0"/>
                  </a:moveTo>
                  <a:lnTo>
                    <a:pt x="801" y="134"/>
                  </a:lnTo>
                  <a:lnTo>
                    <a:pt x="400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7" name="Google Shape;8407;p28"/>
            <p:cNvSpPr/>
            <p:nvPr/>
          </p:nvSpPr>
          <p:spPr>
            <a:xfrm>
              <a:off x="1023775" y="2627250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201" y="0"/>
                  </a:moveTo>
                  <a:lnTo>
                    <a:pt x="667" y="134"/>
                  </a:lnTo>
                  <a:lnTo>
                    <a:pt x="400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6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6"/>
                  </a:lnTo>
                  <a:lnTo>
                    <a:pt x="2536" y="1335"/>
                  </a:lnTo>
                  <a:lnTo>
                    <a:pt x="2402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8" name="Google Shape;8408;p28"/>
            <p:cNvSpPr/>
            <p:nvPr/>
          </p:nvSpPr>
          <p:spPr>
            <a:xfrm>
              <a:off x="1480900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9" name="Google Shape;8409;p28"/>
            <p:cNvSpPr/>
            <p:nvPr/>
          </p:nvSpPr>
          <p:spPr>
            <a:xfrm>
              <a:off x="1941375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0" name="Google Shape;8410;p28"/>
            <p:cNvSpPr/>
            <p:nvPr/>
          </p:nvSpPr>
          <p:spPr>
            <a:xfrm>
              <a:off x="2401850" y="2627250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1202" y="0"/>
                  </a:moveTo>
                  <a:lnTo>
                    <a:pt x="668" y="134"/>
                  </a:lnTo>
                  <a:lnTo>
                    <a:pt x="268" y="401"/>
                  </a:lnTo>
                  <a:lnTo>
                    <a:pt x="1" y="801"/>
                  </a:lnTo>
                  <a:lnTo>
                    <a:pt x="1" y="1335"/>
                  </a:lnTo>
                  <a:lnTo>
                    <a:pt x="1" y="1736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1" name="Google Shape;8411;p28"/>
            <p:cNvSpPr/>
            <p:nvPr/>
          </p:nvSpPr>
          <p:spPr>
            <a:xfrm>
              <a:off x="2859000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2" name="Google Shape;8412;p28"/>
            <p:cNvSpPr/>
            <p:nvPr/>
          </p:nvSpPr>
          <p:spPr>
            <a:xfrm>
              <a:off x="3319475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1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3" name="Google Shape;8413;p28"/>
            <p:cNvSpPr/>
            <p:nvPr/>
          </p:nvSpPr>
          <p:spPr>
            <a:xfrm>
              <a:off x="3779950" y="2627250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1202" y="0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4" name="Google Shape;8414;p28"/>
            <p:cNvSpPr/>
            <p:nvPr/>
          </p:nvSpPr>
          <p:spPr>
            <a:xfrm>
              <a:off x="4237075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6" y="0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5" name="Google Shape;8415;p28"/>
            <p:cNvSpPr/>
            <p:nvPr/>
          </p:nvSpPr>
          <p:spPr>
            <a:xfrm>
              <a:off x="4697550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6" name="Google Shape;8416;p28"/>
            <p:cNvSpPr/>
            <p:nvPr/>
          </p:nvSpPr>
          <p:spPr>
            <a:xfrm>
              <a:off x="5154700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6"/>
                  </a:lnTo>
                  <a:lnTo>
                    <a:pt x="2536" y="1335"/>
                  </a:lnTo>
                  <a:lnTo>
                    <a:pt x="2536" y="801"/>
                  </a:lnTo>
                  <a:lnTo>
                    <a:pt x="2269" y="401"/>
                  </a:lnTo>
                  <a:lnTo>
                    <a:pt x="1869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7" name="Google Shape;8417;p28"/>
            <p:cNvSpPr/>
            <p:nvPr/>
          </p:nvSpPr>
          <p:spPr>
            <a:xfrm>
              <a:off x="5615175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8" name="Google Shape;8418;p28"/>
            <p:cNvSpPr/>
            <p:nvPr/>
          </p:nvSpPr>
          <p:spPr>
            <a:xfrm>
              <a:off x="6075650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9" name="Google Shape;8419;p28"/>
            <p:cNvSpPr/>
            <p:nvPr/>
          </p:nvSpPr>
          <p:spPr>
            <a:xfrm>
              <a:off x="6532800" y="2627250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335" y="0"/>
                  </a:moveTo>
                  <a:lnTo>
                    <a:pt x="801" y="134"/>
                  </a:lnTo>
                  <a:lnTo>
                    <a:pt x="400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0" name="Google Shape;8420;p28"/>
            <p:cNvSpPr/>
            <p:nvPr/>
          </p:nvSpPr>
          <p:spPr>
            <a:xfrm>
              <a:off x="1023775" y="302432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201" y="1"/>
                  </a:moveTo>
                  <a:lnTo>
                    <a:pt x="667" y="134"/>
                  </a:lnTo>
                  <a:lnTo>
                    <a:pt x="400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869"/>
                  </a:lnTo>
                  <a:lnTo>
                    <a:pt x="400" y="2270"/>
                  </a:lnTo>
                  <a:lnTo>
                    <a:pt x="667" y="2537"/>
                  </a:lnTo>
                  <a:lnTo>
                    <a:pt x="1735" y="2537"/>
                  </a:lnTo>
                  <a:lnTo>
                    <a:pt x="2136" y="2270"/>
                  </a:lnTo>
                  <a:lnTo>
                    <a:pt x="2402" y="1869"/>
                  </a:lnTo>
                  <a:lnTo>
                    <a:pt x="2536" y="1335"/>
                  </a:lnTo>
                  <a:lnTo>
                    <a:pt x="2402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1" name="Google Shape;8421;p28"/>
            <p:cNvSpPr/>
            <p:nvPr/>
          </p:nvSpPr>
          <p:spPr>
            <a:xfrm>
              <a:off x="1480900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869"/>
                  </a:lnTo>
                  <a:lnTo>
                    <a:pt x="401" y="2270"/>
                  </a:lnTo>
                  <a:lnTo>
                    <a:pt x="801" y="2537"/>
                  </a:lnTo>
                  <a:lnTo>
                    <a:pt x="1736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2" name="Google Shape;8422;p28"/>
            <p:cNvSpPr/>
            <p:nvPr/>
          </p:nvSpPr>
          <p:spPr>
            <a:xfrm>
              <a:off x="1941375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869"/>
                  </a:lnTo>
                  <a:lnTo>
                    <a:pt x="401" y="2270"/>
                  </a:lnTo>
                  <a:lnTo>
                    <a:pt x="801" y="2537"/>
                  </a:lnTo>
                  <a:lnTo>
                    <a:pt x="1736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3" name="Google Shape;8423;p28"/>
            <p:cNvSpPr/>
            <p:nvPr/>
          </p:nvSpPr>
          <p:spPr>
            <a:xfrm>
              <a:off x="2401850" y="3024325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1202" y="1"/>
                  </a:moveTo>
                  <a:lnTo>
                    <a:pt x="668" y="134"/>
                  </a:lnTo>
                  <a:lnTo>
                    <a:pt x="268" y="401"/>
                  </a:lnTo>
                  <a:lnTo>
                    <a:pt x="1" y="801"/>
                  </a:lnTo>
                  <a:lnTo>
                    <a:pt x="1" y="1335"/>
                  </a:lnTo>
                  <a:lnTo>
                    <a:pt x="1" y="1869"/>
                  </a:lnTo>
                  <a:lnTo>
                    <a:pt x="268" y="2270"/>
                  </a:lnTo>
                  <a:lnTo>
                    <a:pt x="668" y="2537"/>
                  </a:lnTo>
                  <a:lnTo>
                    <a:pt x="1736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4" name="Google Shape;8424;p28"/>
            <p:cNvSpPr/>
            <p:nvPr/>
          </p:nvSpPr>
          <p:spPr>
            <a:xfrm>
              <a:off x="2859000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869"/>
                  </a:lnTo>
                  <a:lnTo>
                    <a:pt x="401" y="2270"/>
                  </a:lnTo>
                  <a:lnTo>
                    <a:pt x="801" y="2537"/>
                  </a:lnTo>
                  <a:lnTo>
                    <a:pt x="1735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5" name="Google Shape;8425;p28"/>
            <p:cNvSpPr/>
            <p:nvPr/>
          </p:nvSpPr>
          <p:spPr>
            <a:xfrm>
              <a:off x="3319475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1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869"/>
                  </a:lnTo>
                  <a:lnTo>
                    <a:pt x="401" y="2270"/>
                  </a:lnTo>
                  <a:lnTo>
                    <a:pt x="801" y="2537"/>
                  </a:lnTo>
                  <a:lnTo>
                    <a:pt x="1735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6" name="Google Shape;8426;p28"/>
            <p:cNvSpPr/>
            <p:nvPr/>
          </p:nvSpPr>
          <p:spPr>
            <a:xfrm>
              <a:off x="3779950" y="3024325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1202" y="1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869"/>
                  </a:lnTo>
                  <a:lnTo>
                    <a:pt x="267" y="2270"/>
                  </a:lnTo>
                  <a:lnTo>
                    <a:pt x="668" y="2537"/>
                  </a:lnTo>
                  <a:lnTo>
                    <a:pt x="1735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7" name="Google Shape;8427;p28"/>
            <p:cNvSpPr/>
            <p:nvPr/>
          </p:nvSpPr>
          <p:spPr>
            <a:xfrm>
              <a:off x="4237075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6" y="1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869"/>
                  </a:lnTo>
                  <a:lnTo>
                    <a:pt x="401" y="2270"/>
                  </a:lnTo>
                  <a:lnTo>
                    <a:pt x="802" y="2537"/>
                  </a:lnTo>
                  <a:lnTo>
                    <a:pt x="1736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8" name="Google Shape;8428;p28"/>
            <p:cNvSpPr/>
            <p:nvPr/>
          </p:nvSpPr>
          <p:spPr>
            <a:xfrm>
              <a:off x="4697550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869"/>
                  </a:lnTo>
                  <a:lnTo>
                    <a:pt x="401" y="2270"/>
                  </a:lnTo>
                  <a:lnTo>
                    <a:pt x="802" y="2537"/>
                  </a:lnTo>
                  <a:lnTo>
                    <a:pt x="1736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9" name="Google Shape;8429;p28"/>
            <p:cNvSpPr/>
            <p:nvPr/>
          </p:nvSpPr>
          <p:spPr>
            <a:xfrm>
              <a:off x="5154700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869"/>
                  </a:lnTo>
                  <a:lnTo>
                    <a:pt x="401" y="2270"/>
                  </a:lnTo>
                  <a:lnTo>
                    <a:pt x="801" y="2537"/>
                  </a:lnTo>
                  <a:lnTo>
                    <a:pt x="1869" y="2537"/>
                  </a:lnTo>
                  <a:lnTo>
                    <a:pt x="2269" y="2270"/>
                  </a:lnTo>
                  <a:lnTo>
                    <a:pt x="2536" y="1869"/>
                  </a:lnTo>
                  <a:lnTo>
                    <a:pt x="2536" y="1335"/>
                  </a:lnTo>
                  <a:lnTo>
                    <a:pt x="2536" y="801"/>
                  </a:lnTo>
                  <a:lnTo>
                    <a:pt x="2269" y="401"/>
                  </a:lnTo>
                  <a:lnTo>
                    <a:pt x="1869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0" name="Google Shape;8430;p28"/>
            <p:cNvSpPr/>
            <p:nvPr/>
          </p:nvSpPr>
          <p:spPr>
            <a:xfrm>
              <a:off x="5615175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869"/>
                  </a:lnTo>
                  <a:lnTo>
                    <a:pt x="401" y="2270"/>
                  </a:lnTo>
                  <a:lnTo>
                    <a:pt x="801" y="2537"/>
                  </a:lnTo>
                  <a:lnTo>
                    <a:pt x="1736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1" name="Google Shape;8431;p28"/>
            <p:cNvSpPr/>
            <p:nvPr/>
          </p:nvSpPr>
          <p:spPr>
            <a:xfrm>
              <a:off x="6075650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869"/>
                  </a:lnTo>
                  <a:lnTo>
                    <a:pt x="267" y="2270"/>
                  </a:lnTo>
                  <a:lnTo>
                    <a:pt x="668" y="2537"/>
                  </a:lnTo>
                  <a:lnTo>
                    <a:pt x="1736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2" name="Google Shape;8432;p28"/>
            <p:cNvSpPr/>
            <p:nvPr/>
          </p:nvSpPr>
          <p:spPr>
            <a:xfrm>
              <a:off x="6532800" y="302432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335" y="1"/>
                  </a:moveTo>
                  <a:lnTo>
                    <a:pt x="801" y="134"/>
                  </a:lnTo>
                  <a:lnTo>
                    <a:pt x="400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869"/>
                  </a:lnTo>
                  <a:lnTo>
                    <a:pt x="400" y="2270"/>
                  </a:lnTo>
                  <a:lnTo>
                    <a:pt x="801" y="2537"/>
                  </a:lnTo>
                  <a:lnTo>
                    <a:pt x="1735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3" name="Google Shape;8433;p28"/>
            <p:cNvSpPr/>
            <p:nvPr/>
          </p:nvSpPr>
          <p:spPr>
            <a:xfrm>
              <a:off x="1023775" y="3424750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667" y="0"/>
                  </a:moveTo>
                  <a:lnTo>
                    <a:pt x="400" y="267"/>
                  </a:lnTo>
                  <a:lnTo>
                    <a:pt x="0" y="667"/>
                  </a:lnTo>
                  <a:lnTo>
                    <a:pt x="0" y="1201"/>
                  </a:lnTo>
                  <a:lnTo>
                    <a:pt x="0" y="1735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5"/>
                  </a:lnTo>
                  <a:lnTo>
                    <a:pt x="2536" y="1201"/>
                  </a:lnTo>
                  <a:lnTo>
                    <a:pt x="2402" y="667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4" name="Google Shape;8434;p28"/>
            <p:cNvSpPr/>
            <p:nvPr/>
          </p:nvSpPr>
          <p:spPr>
            <a:xfrm>
              <a:off x="1480900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0"/>
                  </a:moveTo>
                  <a:lnTo>
                    <a:pt x="401" y="267"/>
                  </a:lnTo>
                  <a:lnTo>
                    <a:pt x="134" y="667"/>
                  </a:lnTo>
                  <a:lnTo>
                    <a:pt x="1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5" name="Google Shape;8435;p28"/>
            <p:cNvSpPr/>
            <p:nvPr/>
          </p:nvSpPr>
          <p:spPr>
            <a:xfrm>
              <a:off x="1941375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0"/>
                  </a:moveTo>
                  <a:lnTo>
                    <a:pt x="401" y="267"/>
                  </a:lnTo>
                  <a:lnTo>
                    <a:pt x="134" y="667"/>
                  </a:lnTo>
                  <a:lnTo>
                    <a:pt x="1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6" name="Google Shape;8436;p28"/>
            <p:cNvSpPr/>
            <p:nvPr/>
          </p:nvSpPr>
          <p:spPr>
            <a:xfrm>
              <a:off x="2401850" y="3424750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668" y="0"/>
                  </a:moveTo>
                  <a:lnTo>
                    <a:pt x="268" y="267"/>
                  </a:lnTo>
                  <a:lnTo>
                    <a:pt x="1" y="667"/>
                  </a:lnTo>
                  <a:lnTo>
                    <a:pt x="1" y="1201"/>
                  </a:lnTo>
                  <a:lnTo>
                    <a:pt x="1" y="1735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7" name="Google Shape;8437;p28"/>
            <p:cNvSpPr/>
            <p:nvPr/>
          </p:nvSpPr>
          <p:spPr>
            <a:xfrm>
              <a:off x="2859000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0"/>
                  </a:moveTo>
                  <a:lnTo>
                    <a:pt x="401" y="267"/>
                  </a:lnTo>
                  <a:lnTo>
                    <a:pt x="134" y="667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8" name="Google Shape;8438;p28"/>
            <p:cNvSpPr/>
            <p:nvPr/>
          </p:nvSpPr>
          <p:spPr>
            <a:xfrm>
              <a:off x="3319475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0"/>
                  </a:moveTo>
                  <a:lnTo>
                    <a:pt x="401" y="267"/>
                  </a:lnTo>
                  <a:lnTo>
                    <a:pt x="134" y="667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9" name="Google Shape;8439;p28"/>
            <p:cNvSpPr/>
            <p:nvPr/>
          </p:nvSpPr>
          <p:spPr>
            <a:xfrm>
              <a:off x="3779950" y="3424750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668" y="0"/>
                  </a:moveTo>
                  <a:lnTo>
                    <a:pt x="267" y="267"/>
                  </a:lnTo>
                  <a:lnTo>
                    <a:pt x="0" y="667"/>
                  </a:lnTo>
                  <a:lnTo>
                    <a:pt x="0" y="1201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0" name="Google Shape;8440;p28"/>
            <p:cNvSpPr/>
            <p:nvPr/>
          </p:nvSpPr>
          <p:spPr>
            <a:xfrm>
              <a:off x="4237075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2" y="0"/>
                  </a:moveTo>
                  <a:lnTo>
                    <a:pt x="401" y="267"/>
                  </a:lnTo>
                  <a:lnTo>
                    <a:pt x="134" y="667"/>
                  </a:lnTo>
                  <a:lnTo>
                    <a:pt x="1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1" name="Google Shape;8441;p28"/>
            <p:cNvSpPr/>
            <p:nvPr/>
          </p:nvSpPr>
          <p:spPr>
            <a:xfrm>
              <a:off x="4697550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2" y="0"/>
                  </a:moveTo>
                  <a:lnTo>
                    <a:pt x="401" y="267"/>
                  </a:lnTo>
                  <a:lnTo>
                    <a:pt x="134" y="667"/>
                  </a:lnTo>
                  <a:lnTo>
                    <a:pt x="1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2" name="Google Shape;8442;p28"/>
            <p:cNvSpPr/>
            <p:nvPr/>
          </p:nvSpPr>
          <p:spPr>
            <a:xfrm>
              <a:off x="5154700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0"/>
                  </a:moveTo>
                  <a:lnTo>
                    <a:pt x="401" y="267"/>
                  </a:lnTo>
                  <a:lnTo>
                    <a:pt x="134" y="667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5"/>
                  </a:lnTo>
                  <a:lnTo>
                    <a:pt x="2536" y="1201"/>
                  </a:lnTo>
                  <a:lnTo>
                    <a:pt x="2536" y="667"/>
                  </a:lnTo>
                  <a:lnTo>
                    <a:pt x="2269" y="267"/>
                  </a:lnTo>
                  <a:lnTo>
                    <a:pt x="18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3" name="Google Shape;8443;p28"/>
            <p:cNvSpPr/>
            <p:nvPr/>
          </p:nvSpPr>
          <p:spPr>
            <a:xfrm>
              <a:off x="5615175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0"/>
                  </a:moveTo>
                  <a:lnTo>
                    <a:pt x="401" y="267"/>
                  </a:lnTo>
                  <a:lnTo>
                    <a:pt x="134" y="667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4" name="Google Shape;8444;p28"/>
            <p:cNvSpPr/>
            <p:nvPr/>
          </p:nvSpPr>
          <p:spPr>
            <a:xfrm>
              <a:off x="6075650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668" y="0"/>
                  </a:moveTo>
                  <a:lnTo>
                    <a:pt x="267" y="267"/>
                  </a:lnTo>
                  <a:lnTo>
                    <a:pt x="0" y="667"/>
                  </a:lnTo>
                  <a:lnTo>
                    <a:pt x="0" y="1201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5" name="Google Shape;8445;p28"/>
            <p:cNvSpPr/>
            <p:nvPr/>
          </p:nvSpPr>
          <p:spPr>
            <a:xfrm>
              <a:off x="6532800" y="3424750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801" y="0"/>
                  </a:moveTo>
                  <a:lnTo>
                    <a:pt x="400" y="267"/>
                  </a:lnTo>
                  <a:lnTo>
                    <a:pt x="134" y="667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6" name="Google Shape;8446;p28"/>
            <p:cNvSpPr/>
            <p:nvPr/>
          </p:nvSpPr>
          <p:spPr>
            <a:xfrm>
              <a:off x="1023775" y="382182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201" y="0"/>
                  </a:moveTo>
                  <a:lnTo>
                    <a:pt x="667" y="134"/>
                  </a:lnTo>
                  <a:lnTo>
                    <a:pt x="400" y="401"/>
                  </a:lnTo>
                  <a:lnTo>
                    <a:pt x="0" y="801"/>
                  </a:lnTo>
                  <a:lnTo>
                    <a:pt x="0" y="1201"/>
                  </a:lnTo>
                  <a:lnTo>
                    <a:pt x="0" y="1735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5"/>
                  </a:lnTo>
                  <a:lnTo>
                    <a:pt x="2536" y="1201"/>
                  </a:lnTo>
                  <a:lnTo>
                    <a:pt x="2402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7" name="Google Shape;8447;p28"/>
            <p:cNvSpPr/>
            <p:nvPr/>
          </p:nvSpPr>
          <p:spPr>
            <a:xfrm>
              <a:off x="1480900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8" name="Google Shape;8448;p28"/>
            <p:cNvSpPr/>
            <p:nvPr/>
          </p:nvSpPr>
          <p:spPr>
            <a:xfrm>
              <a:off x="1941375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9" name="Google Shape;8449;p28"/>
            <p:cNvSpPr/>
            <p:nvPr/>
          </p:nvSpPr>
          <p:spPr>
            <a:xfrm>
              <a:off x="2401850" y="3821825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1202" y="0"/>
                  </a:moveTo>
                  <a:lnTo>
                    <a:pt x="668" y="134"/>
                  </a:lnTo>
                  <a:lnTo>
                    <a:pt x="268" y="401"/>
                  </a:lnTo>
                  <a:lnTo>
                    <a:pt x="1" y="801"/>
                  </a:lnTo>
                  <a:lnTo>
                    <a:pt x="1" y="1201"/>
                  </a:lnTo>
                  <a:lnTo>
                    <a:pt x="1" y="1735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0" name="Google Shape;8450;p28"/>
            <p:cNvSpPr/>
            <p:nvPr/>
          </p:nvSpPr>
          <p:spPr>
            <a:xfrm>
              <a:off x="2859000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1" name="Google Shape;8451;p28"/>
            <p:cNvSpPr/>
            <p:nvPr/>
          </p:nvSpPr>
          <p:spPr>
            <a:xfrm>
              <a:off x="3319475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1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2" name="Google Shape;8452;p28"/>
            <p:cNvSpPr/>
            <p:nvPr/>
          </p:nvSpPr>
          <p:spPr>
            <a:xfrm>
              <a:off x="3779950" y="3821825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1202" y="0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201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3" name="Google Shape;8453;p28"/>
            <p:cNvSpPr/>
            <p:nvPr/>
          </p:nvSpPr>
          <p:spPr>
            <a:xfrm>
              <a:off x="4237075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6" y="0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4" name="Google Shape;8454;p28"/>
            <p:cNvSpPr/>
            <p:nvPr/>
          </p:nvSpPr>
          <p:spPr>
            <a:xfrm>
              <a:off x="4697550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5" name="Google Shape;8455;p28"/>
            <p:cNvSpPr/>
            <p:nvPr/>
          </p:nvSpPr>
          <p:spPr>
            <a:xfrm>
              <a:off x="5154700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5"/>
                  </a:lnTo>
                  <a:lnTo>
                    <a:pt x="2536" y="1201"/>
                  </a:lnTo>
                  <a:lnTo>
                    <a:pt x="2536" y="801"/>
                  </a:lnTo>
                  <a:lnTo>
                    <a:pt x="2269" y="401"/>
                  </a:lnTo>
                  <a:lnTo>
                    <a:pt x="1869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6" name="Google Shape;8456;p28"/>
            <p:cNvSpPr/>
            <p:nvPr/>
          </p:nvSpPr>
          <p:spPr>
            <a:xfrm>
              <a:off x="5615175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7" name="Google Shape;8457;p28"/>
            <p:cNvSpPr/>
            <p:nvPr/>
          </p:nvSpPr>
          <p:spPr>
            <a:xfrm>
              <a:off x="6075650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201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8" name="Google Shape;8458;p28"/>
            <p:cNvSpPr/>
            <p:nvPr/>
          </p:nvSpPr>
          <p:spPr>
            <a:xfrm>
              <a:off x="6532800" y="382182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335" y="0"/>
                  </a:moveTo>
                  <a:lnTo>
                    <a:pt x="801" y="134"/>
                  </a:lnTo>
                  <a:lnTo>
                    <a:pt x="400" y="401"/>
                  </a:lnTo>
                  <a:lnTo>
                    <a:pt x="134" y="801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9" name="Google Shape;8459;p28"/>
            <p:cNvSpPr/>
            <p:nvPr/>
          </p:nvSpPr>
          <p:spPr>
            <a:xfrm>
              <a:off x="1023775" y="4218900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201" y="0"/>
                  </a:moveTo>
                  <a:lnTo>
                    <a:pt x="667" y="134"/>
                  </a:lnTo>
                  <a:lnTo>
                    <a:pt x="400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5"/>
                  </a:lnTo>
                  <a:lnTo>
                    <a:pt x="2536" y="1335"/>
                  </a:lnTo>
                  <a:lnTo>
                    <a:pt x="2402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0" name="Google Shape;8460;p28"/>
            <p:cNvSpPr/>
            <p:nvPr/>
          </p:nvSpPr>
          <p:spPr>
            <a:xfrm>
              <a:off x="1480900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1" name="Google Shape;8461;p28"/>
            <p:cNvSpPr/>
            <p:nvPr/>
          </p:nvSpPr>
          <p:spPr>
            <a:xfrm>
              <a:off x="1941375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2" name="Google Shape;8462;p28"/>
            <p:cNvSpPr/>
            <p:nvPr/>
          </p:nvSpPr>
          <p:spPr>
            <a:xfrm>
              <a:off x="2401850" y="4218900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1202" y="0"/>
                  </a:moveTo>
                  <a:lnTo>
                    <a:pt x="668" y="134"/>
                  </a:lnTo>
                  <a:lnTo>
                    <a:pt x="268" y="401"/>
                  </a:lnTo>
                  <a:lnTo>
                    <a:pt x="1" y="801"/>
                  </a:lnTo>
                  <a:lnTo>
                    <a:pt x="1" y="1335"/>
                  </a:lnTo>
                  <a:lnTo>
                    <a:pt x="1" y="1735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3" name="Google Shape;8463;p28"/>
            <p:cNvSpPr/>
            <p:nvPr/>
          </p:nvSpPr>
          <p:spPr>
            <a:xfrm>
              <a:off x="2859000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4" name="Google Shape;8464;p28"/>
            <p:cNvSpPr/>
            <p:nvPr/>
          </p:nvSpPr>
          <p:spPr>
            <a:xfrm>
              <a:off x="3319475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1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5" name="Google Shape;8465;p28"/>
            <p:cNvSpPr/>
            <p:nvPr/>
          </p:nvSpPr>
          <p:spPr>
            <a:xfrm>
              <a:off x="3779950" y="4218900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1202" y="0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6" name="Google Shape;8466;p28"/>
            <p:cNvSpPr/>
            <p:nvPr/>
          </p:nvSpPr>
          <p:spPr>
            <a:xfrm>
              <a:off x="4237075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6" y="0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7" name="Google Shape;8467;p28"/>
            <p:cNvSpPr/>
            <p:nvPr/>
          </p:nvSpPr>
          <p:spPr>
            <a:xfrm>
              <a:off x="4697550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8" name="Google Shape;8468;p28"/>
            <p:cNvSpPr/>
            <p:nvPr/>
          </p:nvSpPr>
          <p:spPr>
            <a:xfrm>
              <a:off x="5154700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5"/>
                  </a:lnTo>
                  <a:lnTo>
                    <a:pt x="2536" y="1335"/>
                  </a:lnTo>
                  <a:lnTo>
                    <a:pt x="2536" y="801"/>
                  </a:lnTo>
                  <a:lnTo>
                    <a:pt x="2269" y="401"/>
                  </a:lnTo>
                  <a:lnTo>
                    <a:pt x="1869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9" name="Google Shape;8469;p28"/>
            <p:cNvSpPr/>
            <p:nvPr/>
          </p:nvSpPr>
          <p:spPr>
            <a:xfrm>
              <a:off x="5615175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0" name="Google Shape;8470;p28"/>
            <p:cNvSpPr/>
            <p:nvPr/>
          </p:nvSpPr>
          <p:spPr>
            <a:xfrm>
              <a:off x="6075650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1" name="Google Shape;8471;p28"/>
            <p:cNvSpPr/>
            <p:nvPr/>
          </p:nvSpPr>
          <p:spPr>
            <a:xfrm>
              <a:off x="6532800" y="4218900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335" y="0"/>
                  </a:moveTo>
                  <a:lnTo>
                    <a:pt x="801" y="134"/>
                  </a:lnTo>
                  <a:lnTo>
                    <a:pt x="400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2" name="Google Shape;8472;p28"/>
            <p:cNvSpPr/>
            <p:nvPr/>
          </p:nvSpPr>
          <p:spPr>
            <a:xfrm>
              <a:off x="1023775" y="4619300"/>
              <a:ext cx="63400" cy="60100"/>
            </a:xfrm>
            <a:custGeom>
              <a:rect b="b" l="l" r="r" t="t"/>
              <a:pathLst>
                <a:path extrusionOk="0" h="2404" w="2536">
                  <a:moveTo>
                    <a:pt x="667" y="1"/>
                  </a:moveTo>
                  <a:lnTo>
                    <a:pt x="400" y="268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6"/>
                  </a:lnTo>
                  <a:lnTo>
                    <a:pt x="2536" y="1202"/>
                  </a:lnTo>
                  <a:lnTo>
                    <a:pt x="2402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3" name="Google Shape;8473;p28"/>
            <p:cNvSpPr/>
            <p:nvPr/>
          </p:nvSpPr>
          <p:spPr>
            <a:xfrm>
              <a:off x="1480900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4" name="Google Shape;8474;p28"/>
            <p:cNvSpPr/>
            <p:nvPr/>
          </p:nvSpPr>
          <p:spPr>
            <a:xfrm>
              <a:off x="1941375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5" name="Google Shape;8475;p28"/>
            <p:cNvSpPr/>
            <p:nvPr/>
          </p:nvSpPr>
          <p:spPr>
            <a:xfrm>
              <a:off x="2401850" y="4619300"/>
              <a:ext cx="60100" cy="60100"/>
            </a:xfrm>
            <a:custGeom>
              <a:rect b="b" l="l" r="r" t="t"/>
              <a:pathLst>
                <a:path extrusionOk="0" h="2404" w="2404">
                  <a:moveTo>
                    <a:pt x="668" y="1"/>
                  </a:moveTo>
                  <a:lnTo>
                    <a:pt x="268" y="268"/>
                  </a:lnTo>
                  <a:lnTo>
                    <a:pt x="1" y="668"/>
                  </a:lnTo>
                  <a:lnTo>
                    <a:pt x="1" y="1202"/>
                  </a:lnTo>
                  <a:lnTo>
                    <a:pt x="1" y="1736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6" name="Google Shape;8476;p28"/>
            <p:cNvSpPr/>
            <p:nvPr/>
          </p:nvSpPr>
          <p:spPr>
            <a:xfrm>
              <a:off x="2859000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7" name="Google Shape;8477;p28"/>
            <p:cNvSpPr/>
            <p:nvPr/>
          </p:nvSpPr>
          <p:spPr>
            <a:xfrm>
              <a:off x="3319475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8" name="Google Shape;8478;p28"/>
            <p:cNvSpPr/>
            <p:nvPr/>
          </p:nvSpPr>
          <p:spPr>
            <a:xfrm>
              <a:off x="3779950" y="4619300"/>
              <a:ext cx="60075" cy="60100"/>
            </a:xfrm>
            <a:custGeom>
              <a:rect b="b" l="l" r="r" t="t"/>
              <a:pathLst>
                <a:path extrusionOk="0" h="2404" w="2403">
                  <a:moveTo>
                    <a:pt x="668" y="1"/>
                  </a:moveTo>
                  <a:lnTo>
                    <a:pt x="267" y="268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9" name="Google Shape;8479;p28"/>
            <p:cNvSpPr/>
            <p:nvPr/>
          </p:nvSpPr>
          <p:spPr>
            <a:xfrm>
              <a:off x="4237075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802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0" name="Google Shape;8480;p28"/>
            <p:cNvSpPr/>
            <p:nvPr/>
          </p:nvSpPr>
          <p:spPr>
            <a:xfrm>
              <a:off x="4697550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802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1" name="Google Shape;8481;p28"/>
            <p:cNvSpPr/>
            <p:nvPr/>
          </p:nvSpPr>
          <p:spPr>
            <a:xfrm>
              <a:off x="5154700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6"/>
                  </a:lnTo>
                  <a:lnTo>
                    <a:pt x="2536" y="1202"/>
                  </a:lnTo>
                  <a:lnTo>
                    <a:pt x="2536" y="668"/>
                  </a:lnTo>
                  <a:lnTo>
                    <a:pt x="2269" y="268"/>
                  </a:lnTo>
                  <a:lnTo>
                    <a:pt x="18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2" name="Google Shape;8482;p28"/>
            <p:cNvSpPr/>
            <p:nvPr/>
          </p:nvSpPr>
          <p:spPr>
            <a:xfrm>
              <a:off x="5615175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3" name="Google Shape;8483;p28"/>
            <p:cNvSpPr/>
            <p:nvPr/>
          </p:nvSpPr>
          <p:spPr>
            <a:xfrm>
              <a:off x="6075650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668" y="1"/>
                  </a:moveTo>
                  <a:lnTo>
                    <a:pt x="267" y="268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4" name="Google Shape;8484;p28"/>
            <p:cNvSpPr/>
            <p:nvPr/>
          </p:nvSpPr>
          <p:spPr>
            <a:xfrm>
              <a:off x="6532800" y="4619300"/>
              <a:ext cx="63400" cy="60100"/>
            </a:xfrm>
            <a:custGeom>
              <a:rect b="b" l="l" r="r" t="t"/>
              <a:pathLst>
                <a:path extrusionOk="0" h="2404" w="2536">
                  <a:moveTo>
                    <a:pt x="801" y="1"/>
                  </a:moveTo>
                  <a:lnTo>
                    <a:pt x="400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5" name="Google Shape;8485;p28"/>
            <p:cNvSpPr/>
            <p:nvPr/>
          </p:nvSpPr>
          <p:spPr>
            <a:xfrm>
              <a:off x="1023775" y="501637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201" y="1"/>
                  </a:moveTo>
                  <a:lnTo>
                    <a:pt x="667" y="134"/>
                  </a:lnTo>
                  <a:lnTo>
                    <a:pt x="400" y="401"/>
                  </a:lnTo>
                  <a:lnTo>
                    <a:pt x="0" y="802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400" y="2137"/>
                  </a:lnTo>
                  <a:lnTo>
                    <a:pt x="667" y="2403"/>
                  </a:lnTo>
                  <a:lnTo>
                    <a:pt x="1201" y="2537"/>
                  </a:lnTo>
                  <a:lnTo>
                    <a:pt x="1735" y="2403"/>
                  </a:lnTo>
                  <a:lnTo>
                    <a:pt x="2136" y="2137"/>
                  </a:lnTo>
                  <a:lnTo>
                    <a:pt x="2402" y="1736"/>
                  </a:lnTo>
                  <a:lnTo>
                    <a:pt x="2536" y="1202"/>
                  </a:lnTo>
                  <a:lnTo>
                    <a:pt x="2402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6" name="Google Shape;8486;p28"/>
            <p:cNvSpPr/>
            <p:nvPr/>
          </p:nvSpPr>
          <p:spPr>
            <a:xfrm>
              <a:off x="1480900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7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6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7" name="Google Shape;8487;p28"/>
            <p:cNvSpPr/>
            <p:nvPr/>
          </p:nvSpPr>
          <p:spPr>
            <a:xfrm>
              <a:off x="1941375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7"/>
                  </a:lnTo>
                  <a:lnTo>
                    <a:pt x="801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8" name="Google Shape;8488;p28"/>
            <p:cNvSpPr/>
            <p:nvPr/>
          </p:nvSpPr>
          <p:spPr>
            <a:xfrm>
              <a:off x="2401850" y="5016375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1202" y="1"/>
                  </a:moveTo>
                  <a:lnTo>
                    <a:pt x="668" y="134"/>
                  </a:lnTo>
                  <a:lnTo>
                    <a:pt x="268" y="401"/>
                  </a:lnTo>
                  <a:lnTo>
                    <a:pt x="1" y="802"/>
                  </a:lnTo>
                  <a:lnTo>
                    <a:pt x="1" y="1202"/>
                  </a:lnTo>
                  <a:lnTo>
                    <a:pt x="1" y="1736"/>
                  </a:lnTo>
                  <a:lnTo>
                    <a:pt x="268" y="2137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9" name="Google Shape;8489;p28"/>
            <p:cNvSpPr/>
            <p:nvPr/>
          </p:nvSpPr>
          <p:spPr>
            <a:xfrm>
              <a:off x="2859000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7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5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0" name="Google Shape;8490;p28"/>
            <p:cNvSpPr/>
            <p:nvPr/>
          </p:nvSpPr>
          <p:spPr>
            <a:xfrm>
              <a:off x="3319475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1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7"/>
                  </a:lnTo>
                  <a:lnTo>
                    <a:pt x="801" y="2403"/>
                  </a:lnTo>
                  <a:lnTo>
                    <a:pt x="1201" y="2537"/>
                  </a:lnTo>
                  <a:lnTo>
                    <a:pt x="1735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1" name="Google Shape;8491;p28"/>
            <p:cNvSpPr/>
            <p:nvPr/>
          </p:nvSpPr>
          <p:spPr>
            <a:xfrm>
              <a:off x="3779950" y="5016375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1202" y="1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2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7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5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2" name="Google Shape;8492;p28"/>
            <p:cNvSpPr/>
            <p:nvPr/>
          </p:nvSpPr>
          <p:spPr>
            <a:xfrm>
              <a:off x="4237075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6" y="1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7"/>
                  </a:lnTo>
                  <a:lnTo>
                    <a:pt x="802" y="2403"/>
                  </a:lnTo>
                  <a:lnTo>
                    <a:pt x="1336" y="2537"/>
                  </a:lnTo>
                  <a:lnTo>
                    <a:pt x="1736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3" name="Google Shape;8493;p28"/>
            <p:cNvSpPr/>
            <p:nvPr/>
          </p:nvSpPr>
          <p:spPr>
            <a:xfrm>
              <a:off x="4697550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7"/>
                  </a:lnTo>
                  <a:lnTo>
                    <a:pt x="802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4" name="Google Shape;8494;p28"/>
            <p:cNvSpPr/>
            <p:nvPr/>
          </p:nvSpPr>
          <p:spPr>
            <a:xfrm>
              <a:off x="5154700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7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869" y="2403"/>
                  </a:lnTo>
                  <a:lnTo>
                    <a:pt x="2269" y="2137"/>
                  </a:lnTo>
                  <a:lnTo>
                    <a:pt x="2536" y="1736"/>
                  </a:lnTo>
                  <a:lnTo>
                    <a:pt x="2536" y="1202"/>
                  </a:lnTo>
                  <a:lnTo>
                    <a:pt x="2536" y="802"/>
                  </a:lnTo>
                  <a:lnTo>
                    <a:pt x="2269" y="401"/>
                  </a:lnTo>
                  <a:lnTo>
                    <a:pt x="1869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5" name="Google Shape;8495;p28"/>
            <p:cNvSpPr/>
            <p:nvPr/>
          </p:nvSpPr>
          <p:spPr>
            <a:xfrm>
              <a:off x="5615175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7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6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6" name="Google Shape;8496;p28"/>
            <p:cNvSpPr/>
            <p:nvPr/>
          </p:nvSpPr>
          <p:spPr>
            <a:xfrm>
              <a:off x="6075650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2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7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7" name="Google Shape;8497;p28"/>
            <p:cNvSpPr/>
            <p:nvPr/>
          </p:nvSpPr>
          <p:spPr>
            <a:xfrm>
              <a:off x="6532800" y="501637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335" y="1"/>
                  </a:moveTo>
                  <a:lnTo>
                    <a:pt x="801" y="134"/>
                  </a:lnTo>
                  <a:lnTo>
                    <a:pt x="400" y="401"/>
                  </a:lnTo>
                  <a:lnTo>
                    <a:pt x="134" y="802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0" y="2137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5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8" name="Google Shape;8498;p28"/>
            <p:cNvSpPr/>
            <p:nvPr/>
          </p:nvSpPr>
          <p:spPr>
            <a:xfrm>
              <a:off x="1023775" y="5413475"/>
              <a:ext cx="63400" cy="63400"/>
            </a:xfrm>
            <a:custGeom>
              <a:rect b="b" l="l" r="r" t="t"/>
              <a:pathLst>
                <a:path extrusionOk="0" h="2536" w="2536">
                  <a:moveTo>
                    <a:pt x="1201" y="0"/>
                  </a:moveTo>
                  <a:lnTo>
                    <a:pt x="667" y="134"/>
                  </a:lnTo>
                  <a:lnTo>
                    <a:pt x="400" y="400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5"/>
                  </a:lnTo>
                  <a:lnTo>
                    <a:pt x="2536" y="1335"/>
                  </a:lnTo>
                  <a:lnTo>
                    <a:pt x="2402" y="801"/>
                  </a:lnTo>
                  <a:lnTo>
                    <a:pt x="2136" y="400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9" name="Google Shape;8499;p28"/>
            <p:cNvSpPr/>
            <p:nvPr/>
          </p:nvSpPr>
          <p:spPr>
            <a:xfrm>
              <a:off x="1480900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5" y="0"/>
                  </a:moveTo>
                  <a:lnTo>
                    <a:pt x="801" y="134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0" name="Google Shape;8500;p28"/>
            <p:cNvSpPr/>
            <p:nvPr/>
          </p:nvSpPr>
          <p:spPr>
            <a:xfrm>
              <a:off x="1941375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202" y="0"/>
                  </a:moveTo>
                  <a:lnTo>
                    <a:pt x="801" y="134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1" name="Google Shape;8501;p28"/>
            <p:cNvSpPr/>
            <p:nvPr/>
          </p:nvSpPr>
          <p:spPr>
            <a:xfrm>
              <a:off x="2401850" y="5413475"/>
              <a:ext cx="60100" cy="63400"/>
            </a:xfrm>
            <a:custGeom>
              <a:rect b="b" l="l" r="r" t="t"/>
              <a:pathLst>
                <a:path extrusionOk="0" h="2536" w="2404">
                  <a:moveTo>
                    <a:pt x="1202" y="0"/>
                  </a:moveTo>
                  <a:lnTo>
                    <a:pt x="668" y="134"/>
                  </a:lnTo>
                  <a:lnTo>
                    <a:pt x="268" y="400"/>
                  </a:lnTo>
                  <a:lnTo>
                    <a:pt x="1" y="801"/>
                  </a:lnTo>
                  <a:lnTo>
                    <a:pt x="1" y="1335"/>
                  </a:lnTo>
                  <a:lnTo>
                    <a:pt x="1" y="1735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2" name="Google Shape;8502;p28"/>
            <p:cNvSpPr/>
            <p:nvPr/>
          </p:nvSpPr>
          <p:spPr>
            <a:xfrm>
              <a:off x="2859000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5" y="0"/>
                  </a:moveTo>
                  <a:lnTo>
                    <a:pt x="801" y="134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3" name="Google Shape;8503;p28"/>
            <p:cNvSpPr/>
            <p:nvPr/>
          </p:nvSpPr>
          <p:spPr>
            <a:xfrm>
              <a:off x="3319475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201" y="0"/>
                  </a:moveTo>
                  <a:lnTo>
                    <a:pt x="801" y="134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4" name="Google Shape;8504;p28"/>
            <p:cNvSpPr/>
            <p:nvPr/>
          </p:nvSpPr>
          <p:spPr>
            <a:xfrm>
              <a:off x="3779950" y="5413475"/>
              <a:ext cx="60075" cy="63400"/>
            </a:xfrm>
            <a:custGeom>
              <a:rect b="b" l="l" r="r" t="t"/>
              <a:pathLst>
                <a:path extrusionOk="0" h="2536" w="2403">
                  <a:moveTo>
                    <a:pt x="1202" y="0"/>
                  </a:moveTo>
                  <a:lnTo>
                    <a:pt x="668" y="134"/>
                  </a:lnTo>
                  <a:lnTo>
                    <a:pt x="267" y="400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5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5" name="Google Shape;8505;p28"/>
            <p:cNvSpPr/>
            <p:nvPr/>
          </p:nvSpPr>
          <p:spPr>
            <a:xfrm>
              <a:off x="4237075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6" y="0"/>
                  </a:moveTo>
                  <a:lnTo>
                    <a:pt x="802" y="134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4"/>
                  </a:lnTo>
                  <a:lnTo>
                    <a:pt x="13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6" name="Google Shape;8506;p28"/>
            <p:cNvSpPr/>
            <p:nvPr/>
          </p:nvSpPr>
          <p:spPr>
            <a:xfrm>
              <a:off x="4697550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202" y="0"/>
                  </a:moveTo>
                  <a:lnTo>
                    <a:pt x="802" y="134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7" name="Google Shape;8507;p28"/>
            <p:cNvSpPr/>
            <p:nvPr/>
          </p:nvSpPr>
          <p:spPr>
            <a:xfrm>
              <a:off x="5154700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5" y="0"/>
                  </a:moveTo>
                  <a:lnTo>
                    <a:pt x="801" y="134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5"/>
                  </a:lnTo>
                  <a:lnTo>
                    <a:pt x="2536" y="1335"/>
                  </a:lnTo>
                  <a:lnTo>
                    <a:pt x="2536" y="801"/>
                  </a:lnTo>
                  <a:lnTo>
                    <a:pt x="2269" y="400"/>
                  </a:lnTo>
                  <a:lnTo>
                    <a:pt x="1869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8" name="Google Shape;8508;p28"/>
            <p:cNvSpPr/>
            <p:nvPr/>
          </p:nvSpPr>
          <p:spPr>
            <a:xfrm>
              <a:off x="5615175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5" y="0"/>
                  </a:moveTo>
                  <a:lnTo>
                    <a:pt x="801" y="134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9" name="Google Shape;8509;p28"/>
            <p:cNvSpPr/>
            <p:nvPr/>
          </p:nvSpPr>
          <p:spPr>
            <a:xfrm>
              <a:off x="6075650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202" y="0"/>
                  </a:moveTo>
                  <a:lnTo>
                    <a:pt x="668" y="134"/>
                  </a:lnTo>
                  <a:lnTo>
                    <a:pt x="267" y="400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0" name="Google Shape;8510;p28"/>
            <p:cNvSpPr/>
            <p:nvPr/>
          </p:nvSpPr>
          <p:spPr>
            <a:xfrm>
              <a:off x="6532800" y="5413475"/>
              <a:ext cx="63400" cy="63400"/>
            </a:xfrm>
            <a:custGeom>
              <a:rect b="b" l="l" r="r" t="t"/>
              <a:pathLst>
                <a:path extrusionOk="0" h="2536" w="2536">
                  <a:moveTo>
                    <a:pt x="1335" y="0"/>
                  </a:moveTo>
                  <a:lnTo>
                    <a:pt x="801" y="134"/>
                  </a:lnTo>
                  <a:lnTo>
                    <a:pt x="400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511" name="Google Shape;8511;p28"/>
          <p:cNvSpPr/>
          <p:nvPr/>
        </p:nvSpPr>
        <p:spPr>
          <a:xfrm rot="5400000">
            <a:off x="619550" y="2157775"/>
            <a:ext cx="939600" cy="59070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512" name="Google Shape;8512;p28"/>
          <p:cNvCxnSpPr/>
          <p:nvPr/>
        </p:nvCxnSpPr>
        <p:spPr>
          <a:xfrm flipH="1">
            <a:off x="8574550" y="2559900"/>
            <a:ext cx="1905600" cy="1903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1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513" name="Shape 8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14" name="Google Shape;8514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515" name="Google Shape;8515;p29"/>
          <p:cNvSpPr txBox="1"/>
          <p:nvPr>
            <p:ph type="title"/>
          </p:nvPr>
        </p:nvSpPr>
        <p:spPr>
          <a:xfrm>
            <a:off x="2477550" y="1342381"/>
            <a:ext cx="5601600" cy="66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8516" name="Google Shape;8516;p29"/>
          <p:cNvSpPr txBox="1"/>
          <p:nvPr>
            <p:ph idx="2" type="title"/>
          </p:nvPr>
        </p:nvSpPr>
        <p:spPr>
          <a:xfrm>
            <a:off x="2477800" y="2854427"/>
            <a:ext cx="5601600" cy="66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8517" name="Google Shape;8517;p29"/>
          <p:cNvSpPr txBox="1"/>
          <p:nvPr>
            <p:ph idx="1" type="subTitle"/>
          </p:nvPr>
        </p:nvSpPr>
        <p:spPr>
          <a:xfrm>
            <a:off x="2477900" y="3545821"/>
            <a:ext cx="5601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8518" name="Google Shape;8518;p29"/>
          <p:cNvSpPr txBox="1"/>
          <p:nvPr>
            <p:ph idx="3" type="subTitle"/>
          </p:nvPr>
        </p:nvSpPr>
        <p:spPr>
          <a:xfrm>
            <a:off x="2477900" y="2032421"/>
            <a:ext cx="5601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8519" name="Google Shape;8519;p29"/>
          <p:cNvSpPr txBox="1"/>
          <p:nvPr>
            <p:ph idx="4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8520" name="Google Shape;8520;p29"/>
          <p:cNvSpPr/>
          <p:nvPr/>
        </p:nvSpPr>
        <p:spPr>
          <a:xfrm>
            <a:off x="655075" y="4650774"/>
            <a:ext cx="1224600" cy="148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21" name="Google Shape;8521;p29"/>
          <p:cNvGrpSpPr/>
          <p:nvPr/>
        </p:nvGrpSpPr>
        <p:grpSpPr>
          <a:xfrm>
            <a:off x="8522574" y="3525641"/>
            <a:ext cx="1934189" cy="1818370"/>
            <a:chOff x="1023775" y="238125"/>
            <a:chExt cx="5572425" cy="5238750"/>
          </a:xfrm>
        </p:grpSpPr>
        <p:sp>
          <p:nvSpPr>
            <p:cNvPr id="8522" name="Google Shape;8522;p29"/>
            <p:cNvSpPr/>
            <p:nvPr/>
          </p:nvSpPr>
          <p:spPr>
            <a:xfrm>
              <a:off x="1023775" y="238125"/>
              <a:ext cx="63400" cy="63400"/>
            </a:xfrm>
            <a:custGeom>
              <a:rect b="b" l="l" r="r" t="t"/>
              <a:pathLst>
                <a:path extrusionOk="0" h="2536" w="2536">
                  <a:moveTo>
                    <a:pt x="1201" y="0"/>
                  </a:moveTo>
                  <a:lnTo>
                    <a:pt x="667" y="133"/>
                  </a:lnTo>
                  <a:lnTo>
                    <a:pt x="400" y="400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400" y="2136"/>
                  </a:lnTo>
                  <a:lnTo>
                    <a:pt x="667" y="2402"/>
                  </a:lnTo>
                  <a:lnTo>
                    <a:pt x="1201" y="2536"/>
                  </a:lnTo>
                  <a:lnTo>
                    <a:pt x="1735" y="2402"/>
                  </a:lnTo>
                  <a:lnTo>
                    <a:pt x="2136" y="2136"/>
                  </a:lnTo>
                  <a:lnTo>
                    <a:pt x="2402" y="1735"/>
                  </a:lnTo>
                  <a:lnTo>
                    <a:pt x="2536" y="1335"/>
                  </a:lnTo>
                  <a:lnTo>
                    <a:pt x="2402" y="801"/>
                  </a:lnTo>
                  <a:lnTo>
                    <a:pt x="2136" y="400"/>
                  </a:lnTo>
                  <a:lnTo>
                    <a:pt x="1735" y="133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3" name="Google Shape;8523;p29"/>
            <p:cNvSpPr/>
            <p:nvPr/>
          </p:nvSpPr>
          <p:spPr>
            <a:xfrm>
              <a:off x="1480900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5" y="0"/>
                  </a:moveTo>
                  <a:lnTo>
                    <a:pt x="801" y="133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2"/>
                  </a:lnTo>
                  <a:lnTo>
                    <a:pt x="1335" y="2536"/>
                  </a:lnTo>
                  <a:lnTo>
                    <a:pt x="1736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3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4" name="Google Shape;8524;p29"/>
            <p:cNvSpPr/>
            <p:nvPr/>
          </p:nvSpPr>
          <p:spPr>
            <a:xfrm>
              <a:off x="1941375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202" y="0"/>
                  </a:moveTo>
                  <a:lnTo>
                    <a:pt x="801" y="133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2"/>
                  </a:lnTo>
                  <a:lnTo>
                    <a:pt x="1202" y="2536"/>
                  </a:lnTo>
                  <a:lnTo>
                    <a:pt x="1736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3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5" name="Google Shape;8525;p29"/>
            <p:cNvSpPr/>
            <p:nvPr/>
          </p:nvSpPr>
          <p:spPr>
            <a:xfrm>
              <a:off x="2401850" y="238125"/>
              <a:ext cx="60100" cy="63400"/>
            </a:xfrm>
            <a:custGeom>
              <a:rect b="b" l="l" r="r" t="t"/>
              <a:pathLst>
                <a:path extrusionOk="0" h="2536" w="2404">
                  <a:moveTo>
                    <a:pt x="1202" y="0"/>
                  </a:moveTo>
                  <a:lnTo>
                    <a:pt x="668" y="133"/>
                  </a:lnTo>
                  <a:lnTo>
                    <a:pt x="268" y="400"/>
                  </a:lnTo>
                  <a:lnTo>
                    <a:pt x="1" y="801"/>
                  </a:lnTo>
                  <a:lnTo>
                    <a:pt x="1" y="1335"/>
                  </a:lnTo>
                  <a:lnTo>
                    <a:pt x="1" y="1735"/>
                  </a:lnTo>
                  <a:lnTo>
                    <a:pt x="268" y="2136"/>
                  </a:lnTo>
                  <a:lnTo>
                    <a:pt x="668" y="2402"/>
                  </a:lnTo>
                  <a:lnTo>
                    <a:pt x="1202" y="2536"/>
                  </a:lnTo>
                  <a:lnTo>
                    <a:pt x="1736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3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6" name="Google Shape;8526;p29"/>
            <p:cNvSpPr/>
            <p:nvPr/>
          </p:nvSpPr>
          <p:spPr>
            <a:xfrm>
              <a:off x="2859000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5" y="0"/>
                  </a:moveTo>
                  <a:lnTo>
                    <a:pt x="801" y="133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2"/>
                  </a:lnTo>
                  <a:lnTo>
                    <a:pt x="1335" y="2536"/>
                  </a:lnTo>
                  <a:lnTo>
                    <a:pt x="1735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5" y="133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7" name="Google Shape;8527;p29"/>
            <p:cNvSpPr/>
            <p:nvPr/>
          </p:nvSpPr>
          <p:spPr>
            <a:xfrm>
              <a:off x="3319475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201" y="0"/>
                  </a:moveTo>
                  <a:lnTo>
                    <a:pt x="801" y="133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2"/>
                  </a:lnTo>
                  <a:lnTo>
                    <a:pt x="1201" y="2536"/>
                  </a:lnTo>
                  <a:lnTo>
                    <a:pt x="1735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5" y="133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8" name="Google Shape;8528;p29"/>
            <p:cNvSpPr/>
            <p:nvPr/>
          </p:nvSpPr>
          <p:spPr>
            <a:xfrm>
              <a:off x="3779950" y="238125"/>
              <a:ext cx="60075" cy="63400"/>
            </a:xfrm>
            <a:custGeom>
              <a:rect b="b" l="l" r="r" t="t"/>
              <a:pathLst>
                <a:path extrusionOk="0" h="2536" w="2403">
                  <a:moveTo>
                    <a:pt x="1202" y="0"/>
                  </a:moveTo>
                  <a:lnTo>
                    <a:pt x="668" y="133"/>
                  </a:lnTo>
                  <a:lnTo>
                    <a:pt x="267" y="400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2"/>
                  </a:lnTo>
                  <a:lnTo>
                    <a:pt x="1202" y="2536"/>
                  </a:lnTo>
                  <a:lnTo>
                    <a:pt x="1735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5" y="133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9" name="Google Shape;8529;p29"/>
            <p:cNvSpPr/>
            <p:nvPr/>
          </p:nvSpPr>
          <p:spPr>
            <a:xfrm>
              <a:off x="4237075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6" y="0"/>
                  </a:moveTo>
                  <a:lnTo>
                    <a:pt x="802" y="133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2"/>
                  </a:lnTo>
                  <a:lnTo>
                    <a:pt x="1336" y="2536"/>
                  </a:lnTo>
                  <a:lnTo>
                    <a:pt x="1736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3"/>
                  </a:lnTo>
                  <a:lnTo>
                    <a:pt x="13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0" name="Google Shape;8530;p29"/>
            <p:cNvSpPr/>
            <p:nvPr/>
          </p:nvSpPr>
          <p:spPr>
            <a:xfrm>
              <a:off x="4697550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202" y="0"/>
                  </a:moveTo>
                  <a:lnTo>
                    <a:pt x="802" y="133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2"/>
                  </a:lnTo>
                  <a:lnTo>
                    <a:pt x="1202" y="2536"/>
                  </a:lnTo>
                  <a:lnTo>
                    <a:pt x="1736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3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1" name="Google Shape;8531;p29"/>
            <p:cNvSpPr/>
            <p:nvPr/>
          </p:nvSpPr>
          <p:spPr>
            <a:xfrm>
              <a:off x="5154700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5" y="0"/>
                  </a:moveTo>
                  <a:lnTo>
                    <a:pt x="801" y="133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2"/>
                  </a:lnTo>
                  <a:lnTo>
                    <a:pt x="1335" y="2536"/>
                  </a:lnTo>
                  <a:lnTo>
                    <a:pt x="1869" y="2402"/>
                  </a:lnTo>
                  <a:lnTo>
                    <a:pt x="2269" y="2136"/>
                  </a:lnTo>
                  <a:lnTo>
                    <a:pt x="2536" y="1735"/>
                  </a:lnTo>
                  <a:lnTo>
                    <a:pt x="2536" y="1335"/>
                  </a:lnTo>
                  <a:lnTo>
                    <a:pt x="2536" y="801"/>
                  </a:lnTo>
                  <a:lnTo>
                    <a:pt x="2269" y="400"/>
                  </a:lnTo>
                  <a:lnTo>
                    <a:pt x="1869" y="133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2" name="Google Shape;8532;p29"/>
            <p:cNvSpPr/>
            <p:nvPr/>
          </p:nvSpPr>
          <p:spPr>
            <a:xfrm>
              <a:off x="5615175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5" y="0"/>
                  </a:moveTo>
                  <a:lnTo>
                    <a:pt x="801" y="133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2"/>
                  </a:lnTo>
                  <a:lnTo>
                    <a:pt x="1335" y="2536"/>
                  </a:lnTo>
                  <a:lnTo>
                    <a:pt x="1736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3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3" name="Google Shape;8533;p29"/>
            <p:cNvSpPr/>
            <p:nvPr/>
          </p:nvSpPr>
          <p:spPr>
            <a:xfrm>
              <a:off x="6075650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202" y="0"/>
                  </a:moveTo>
                  <a:lnTo>
                    <a:pt x="668" y="133"/>
                  </a:lnTo>
                  <a:lnTo>
                    <a:pt x="267" y="400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2"/>
                  </a:lnTo>
                  <a:lnTo>
                    <a:pt x="1202" y="2536"/>
                  </a:lnTo>
                  <a:lnTo>
                    <a:pt x="1736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3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4" name="Google Shape;8534;p29"/>
            <p:cNvSpPr/>
            <p:nvPr/>
          </p:nvSpPr>
          <p:spPr>
            <a:xfrm>
              <a:off x="6532800" y="238125"/>
              <a:ext cx="63400" cy="63400"/>
            </a:xfrm>
            <a:custGeom>
              <a:rect b="b" l="l" r="r" t="t"/>
              <a:pathLst>
                <a:path extrusionOk="0" h="2536" w="2536">
                  <a:moveTo>
                    <a:pt x="1335" y="0"/>
                  </a:moveTo>
                  <a:lnTo>
                    <a:pt x="801" y="133"/>
                  </a:lnTo>
                  <a:lnTo>
                    <a:pt x="400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0" y="2136"/>
                  </a:lnTo>
                  <a:lnTo>
                    <a:pt x="801" y="2402"/>
                  </a:lnTo>
                  <a:lnTo>
                    <a:pt x="1335" y="2536"/>
                  </a:lnTo>
                  <a:lnTo>
                    <a:pt x="1735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5" y="133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5" name="Google Shape;8535;p29"/>
            <p:cNvSpPr/>
            <p:nvPr/>
          </p:nvSpPr>
          <p:spPr>
            <a:xfrm>
              <a:off x="1023775" y="63852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667" y="1"/>
                  </a:moveTo>
                  <a:lnTo>
                    <a:pt x="400" y="268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6"/>
                  </a:lnTo>
                  <a:lnTo>
                    <a:pt x="2536" y="1202"/>
                  </a:lnTo>
                  <a:lnTo>
                    <a:pt x="2402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6" name="Google Shape;8536;p29"/>
            <p:cNvSpPr/>
            <p:nvPr/>
          </p:nvSpPr>
          <p:spPr>
            <a:xfrm>
              <a:off x="1480900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7" name="Google Shape;8537;p29"/>
            <p:cNvSpPr/>
            <p:nvPr/>
          </p:nvSpPr>
          <p:spPr>
            <a:xfrm>
              <a:off x="1941375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8" name="Google Shape;8538;p29"/>
            <p:cNvSpPr/>
            <p:nvPr/>
          </p:nvSpPr>
          <p:spPr>
            <a:xfrm>
              <a:off x="2401850" y="638525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668" y="1"/>
                  </a:moveTo>
                  <a:lnTo>
                    <a:pt x="268" y="268"/>
                  </a:lnTo>
                  <a:lnTo>
                    <a:pt x="1" y="668"/>
                  </a:lnTo>
                  <a:lnTo>
                    <a:pt x="1" y="1202"/>
                  </a:lnTo>
                  <a:lnTo>
                    <a:pt x="1" y="1736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9" name="Google Shape;8539;p29"/>
            <p:cNvSpPr/>
            <p:nvPr/>
          </p:nvSpPr>
          <p:spPr>
            <a:xfrm>
              <a:off x="2859000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0" name="Google Shape;8540;p29"/>
            <p:cNvSpPr/>
            <p:nvPr/>
          </p:nvSpPr>
          <p:spPr>
            <a:xfrm>
              <a:off x="3319475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1" name="Google Shape;8541;p29"/>
            <p:cNvSpPr/>
            <p:nvPr/>
          </p:nvSpPr>
          <p:spPr>
            <a:xfrm>
              <a:off x="3779950" y="638525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668" y="1"/>
                  </a:moveTo>
                  <a:lnTo>
                    <a:pt x="267" y="268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2" name="Google Shape;8542;p29"/>
            <p:cNvSpPr/>
            <p:nvPr/>
          </p:nvSpPr>
          <p:spPr>
            <a:xfrm>
              <a:off x="4237075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2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3" name="Google Shape;8543;p29"/>
            <p:cNvSpPr/>
            <p:nvPr/>
          </p:nvSpPr>
          <p:spPr>
            <a:xfrm>
              <a:off x="4697550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2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4" name="Google Shape;8544;p29"/>
            <p:cNvSpPr/>
            <p:nvPr/>
          </p:nvSpPr>
          <p:spPr>
            <a:xfrm>
              <a:off x="5154700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6"/>
                  </a:lnTo>
                  <a:lnTo>
                    <a:pt x="2536" y="1202"/>
                  </a:lnTo>
                  <a:lnTo>
                    <a:pt x="2536" y="668"/>
                  </a:lnTo>
                  <a:lnTo>
                    <a:pt x="2269" y="268"/>
                  </a:lnTo>
                  <a:lnTo>
                    <a:pt x="18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5" name="Google Shape;8545;p29"/>
            <p:cNvSpPr/>
            <p:nvPr/>
          </p:nvSpPr>
          <p:spPr>
            <a:xfrm>
              <a:off x="5615175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6" name="Google Shape;8546;p29"/>
            <p:cNvSpPr/>
            <p:nvPr/>
          </p:nvSpPr>
          <p:spPr>
            <a:xfrm>
              <a:off x="6075650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668" y="1"/>
                  </a:moveTo>
                  <a:lnTo>
                    <a:pt x="267" y="268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7" name="Google Shape;8547;p29"/>
            <p:cNvSpPr/>
            <p:nvPr/>
          </p:nvSpPr>
          <p:spPr>
            <a:xfrm>
              <a:off x="6532800" y="63852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801" y="1"/>
                  </a:moveTo>
                  <a:lnTo>
                    <a:pt x="400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8" name="Google Shape;8548;p29"/>
            <p:cNvSpPr/>
            <p:nvPr/>
          </p:nvSpPr>
          <p:spPr>
            <a:xfrm>
              <a:off x="1023775" y="1035600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201" y="1"/>
                  </a:moveTo>
                  <a:lnTo>
                    <a:pt x="667" y="134"/>
                  </a:lnTo>
                  <a:lnTo>
                    <a:pt x="400" y="401"/>
                  </a:lnTo>
                  <a:lnTo>
                    <a:pt x="0" y="801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6"/>
                  </a:lnTo>
                  <a:lnTo>
                    <a:pt x="2536" y="1202"/>
                  </a:lnTo>
                  <a:lnTo>
                    <a:pt x="2402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9" name="Google Shape;8549;p29"/>
            <p:cNvSpPr/>
            <p:nvPr/>
          </p:nvSpPr>
          <p:spPr>
            <a:xfrm>
              <a:off x="1480900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0" name="Google Shape;8550;p29"/>
            <p:cNvSpPr/>
            <p:nvPr/>
          </p:nvSpPr>
          <p:spPr>
            <a:xfrm>
              <a:off x="1941375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1" name="Google Shape;8551;p29"/>
            <p:cNvSpPr/>
            <p:nvPr/>
          </p:nvSpPr>
          <p:spPr>
            <a:xfrm>
              <a:off x="2401850" y="1035600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1202" y="1"/>
                  </a:moveTo>
                  <a:lnTo>
                    <a:pt x="668" y="134"/>
                  </a:lnTo>
                  <a:lnTo>
                    <a:pt x="268" y="401"/>
                  </a:lnTo>
                  <a:lnTo>
                    <a:pt x="1" y="801"/>
                  </a:lnTo>
                  <a:lnTo>
                    <a:pt x="1" y="1202"/>
                  </a:lnTo>
                  <a:lnTo>
                    <a:pt x="1" y="1736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2" name="Google Shape;8552;p29"/>
            <p:cNvSpPr/>
            <p:nvPr/>
          </p:nvSpPr>
          <p:spPr>
            <a:xfrm>
              <a:off x="2859000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3" name="Google Shape;8553;p29"/>
            <p:cNvSpPr/>
            <p:nvPr/>
          </p:nvSpPr>
          <p:spPr>
            <a:xfrm>
              <a:off x="3319475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1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4" name="Google Shape;8554;p29"/>
            <p:cNvSpPr/>
            <p:nvPr/>
          </p:nvSpPr>
          <p:spPr>
            <a:xfrm>
              <a:off x="3779950" y="1035600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1202" y="1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5" name="Google Shape;8555;p29"/>
            <p:cNvSpPr/>
            <p:nvPr/>
          </p:nvSpPr>
          <p:spPr>
            <a:xfrm>
              <a:off x="4237075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6" y="1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6" name="Google Shape;8556;p29"/>
            <p:cNvSpPr/>
            <p:nvPr/>
          </p:nvSpPr>
          <p:spPr>
            <a:xfrm>
              <a:off x="4697550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7" name="Google Shape;8557;p29"/>
            <p:cNvSpPr/>
            <p:nvPr/>
          </p:nvSpPr>
          <p:spPr>
            <a:xfrm>
              <a:off x="5154700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6"/>
                  </a:lnTo>
                  <a:lnTo>
                    <a:pt x="2536" y="1202"/>
                  </a:lnTo>
                  <a:lnTo>
                    <a:pt x="2536" y="801"/>
                  </a:lnTo>
                  <a:lnTo>
                    <a:pt x="2269" y="401"/>
                  </a:lnTo>
                  <a:lnTo>
                    <a:pt x="1869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8" name="Google Shape;8558;p29"/>
            <p:cNvSpPr/>
            <p:nvPr/>
          </p:nvSpPr>
          <p:spPr>
            <a:xfrm>
              <a:off x="5615175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9" name="Google Shape;8559;p29"/>
            <p:cNvSpPr/>
            <p:nvPr/>
          </p:nvSpPr>
          <p:spPr>
            <a:xfrm>
              <a:off x="6075650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0" name="Google Shape;8560;p29"/>
            <p:cNvSpPr/>
            <p:nvPr/>
          </p:nvSpPr>
          <p:spPr>
            <a:xfrm>
              <a:off x="6532800" y="1035600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335" y="1"/>
                  </a:moveTo>
                  <a:lnTo>
                    <a:pt x="801" y="134"/>
                  </a:lnTo>
                  <a:lnTo>
                    <a:pt x="400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1" name="Google Shape;8561;p29"/>
            <p:cNvSpPr/>
            <p:nvPr/>
          </p:nvSpPr>
          <p:spPr>
            <a:xfrm>
              <a:off x="1023775" y="143267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201" y="1"/>
                  </a:moveTo>
                  <a:lnTo>
                    <a:pt x="667" y="134"/>
                  </a:lnTo>
                  <a:lnTo>
                    <a:pt x="400" y="401"/>
                  </a:lnTo>
                  <a:lnTo>
                    <a:pt x="0" y="802"/>
                  </a:lnTo>
                  <a:lnTo>
                    <a:pt x="0" y="1335"/>
                  </a:lnTo>
                  <a:lnTo>
                    <a:pt x="0" y="1736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6"/>
                  </a:lnTo>
                  <a:lnTo>
                    <a:pt x="2536" y="1335"/>
                  </a:lnTo>
                  <a:lnTo>
                    <a:pt x="2402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2" name="Google Shape;8562;p29"/>
            <p:cNvSpPr/>
            <p:nvPr/>
          </p:nvSpPr>
          <p:spPr>
            <a:xfrm>
              <a:off x="1480900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1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3" name="Google Shape;8563;p29"/>
            <p:cNvSpPr/>
            <p:nvPr/>
          </p:nvSpPr>
          <p:spPr>
            <a:xfrm>
              <a:off x="1941375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1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4" name="Google Shape;8564;p29"/>
            <p:cNvSpPr/>
            <p:nvPr/>
          </p:nvSpPr>
          <p:spPr>
            <a:xfrm>
              <a:off x="2401850" y="1432675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1202" y="1"/>
                  </a:moveTo>
                  <a:lnTo>
                    <a:pt x="668" y="134"/>
                  </a:lnTo>
                  <a:lnTo>
                    <a:pt x="268" y="401"/>
                  </a:lnTo>
                  <a:lnTo>
                    <a:pt x="1" y="802"/>
                  </a:lnTo>
                  <a:lnTo>
                    <a:pt x="1" y="1335"/>
                  </a:lnTo>
                  <a:lnTo>
                    <a:pt x="1" y="1736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5" name="Google Shape;8565;p29"/>
            <p:cNvSpPr/>
            <p:nvPr/>
          </p:nvSpPr>
          <p:spPr>
            <a:xfrm>
              <a:off x="2859000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6" name="Google Shape;8566;p29"/>
            <p:cNvSpPr/>
            <p:nvPr/>
          </p:nvSpPr>
          <p:spPr>
            <a:xfrm>
              <a:off x="3319475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1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7" name="Google Shape;8567;p29"/>
            <p:cNvSpPr/>
            <p:nvPr/>
          </p:nvSpPr>
          <p:spPr>
            <a:xfrm>
              <a:off x="3779950" y="1432675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1202" y="1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2"/>
                  </a:lnTo>
                  <a:lnTo>
                    <a:pt x="0" y="1335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8" name="Google Shape;8568;p29"/>
            <p:cNvSpPr/>
            <p:nvPr/>
          </p:nvSpPr>
          <p:spPr>
            <a:xfrm>
              <a:off x="4237075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6" y="1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1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9" name="Google Shape;8569;p29"/>
            <p:cNvSpPr/>
            <p:nvPr/>
          </p:nvSpPr>
          <p:spPr>
            <a:xfrm>
              <a:off x="4697550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1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0" name="Google Shape;8570;p29"/>
            <p:cNvSpPr/>
            <p:nvPr/>
          </p:nvSpPr>
          <p:spPr>
            <a:xfrm>
              <a:off x="5154700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6"/>
                  </a:lnTo>
                  <a:lnTo>
                    <a:pt x="2536" y="1335"/>
                  </a:lnTo>
                  <a:lnTo>
                    <a:pt x="2536" y="802"/>
                  </a:lnTo>
                  <a:lnTo>
                    <a:pt x="2269" y="401"/>
                  </a:lnTo>
                  <a:lnTo>
                    <a:pt x="1869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1" name="Google Shape;8571;p29"/>
            <p:cNvSpPr/>
            <p:nvPr/>
          </p:nvSpPr>
          <p:spPr>
            <a:xfrm>
              <a:off x="5615175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2" name="Google Shape;8572;p29"/>
            <p:cNvSpPr/>
            <p:nvPr/>
          </p:nvSpPr>
          <p:spPr>
            <a:xfrm>
              <a:off x="6075650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2"/>
                  </a:lnTo>
                  <a:lnTo>
                    <a:pt x="0" y="1335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3" name="Google Shape;8573;p29"/>
            <p:cNvSpPr/>
            <p:nvPr/>
          </p:nvSpPr>
          <p:spPr>
            <a:xfrm>
              <a:off x="6532800" y="143267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335" y="1"/>
                  </a:moveTo>
                  <a:lnTo>
                    <a:pt x="801" y="134"/>
                  </a:lnTo>
                  <a:lnTo>
                    <a:pt x="400" y="401"/>
                  </a:lnTo>
                  <a:lnTo>
                    <a:pt x="134" y="802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4" name="Google Shape;8574;p29"/>
            <p:cNvSpPr/>
            <p:nvPr/>
          </p:nvSpPr>
          <p:spPr>
            <a:xfrm>
              <a:off x="1023775" y="1833100"/>
              <a:ext cx="63400" cy="60075"/>
            </a:xfrm>
            <a:custGeom>
              <a:rect b="b" l="l" r="r" t="t"/>
              <a:pathLst>
                <a:path extrusionOk="0" h="2403" w="2536">
                  <a:moveTo>
                    <a:pt x="667" y="0"/>
                  </a:moveTo>
                  <a:lnTo>
                    <a:pt x="400" y="267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5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5"/>
                  </a:lnTo>
                  <a:lnTo>
                    <a:pt x="2536" y="1202"/>
                  </a:lnTo>
                  <a:lnTo>
                    <a:pt x="2402" y="668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5" name="Google Shape;8575;p29"/>
            <p:cNvSpPr/>
            <p:nvPr/>
          </p:nvSpPr>
          <p:spPr>
            <a:xfrm>
              <a:off x="1480900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801" y="0"/>
                  </a:moveTo>
                  <a:lnTo>
                    <a:pt x="401" y="267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6" name="Google Shape;8576;p29"/>
            <p:cNvSpPr/>
            <p:nvPr/>
          </p:nvSpPr>
          <p:spPr>
            <a:xfrm>
              <a:off x="1941375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801" y="0"/>
                  </a:moveTo>
                  <a:lnTo>
                    <a:pt x="401" y="267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7" name="Google Shape;8577;p29"/>
            <p:cNvSpPr/>
            <p:nvPr/>
          </p:nvSpPr>
          <p:spPr>
            <a:xfrm>
              <a:off x="2401850" y="1833100"/>
              <a:ext cx="60100" cy="60075"/>
            </a:xfrm>
            <a:custGeom>
              <a:rect b="b" l="l" r="r" t="t"/>
              <a:pathLst>
                <a:path extrusionOk="0" h="2403" w="2404">
                  <a:moveTo>
                    <a:pt x="668" y="0"/>
                  </a:moveTo>
                  <a:lnTo>
                    <a:pt x="268" y="267"/>
                  </a:lnTo>
                  <a:lnTo>
                    <a:pt x="1" y="668"/>
                  </a:lnTo>
                  <a:lnTo>
                    <a:pt x="1" y="1202"/>
                  </a:lnTo>
                  <a:lnTo>
                    <a:pt x="1" y="1735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8" name="Google Shape;8578;p29"/>
            <p:cNvSpPr/>
            <p:nvPr/>
          </p:nvSpPr>
          <p:spPr>
            <a:xfrm>
              <a:off x="2859000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801" y="0"/>
                  </a:moveTo>
                  <a:lnTo>
                    <a:pt x="401" y="267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9" name="Google Shape;8579;p29"/>
            <p:cNvSpPr/>
            <p:nvPr/>
          </p:nvSpPr>
          <p:spPr>
            <a:xfrm>
              <a:off x="3319475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801" y="0"/>
                  </a:moveTo>
                  <a:lnTo>
                    <a:pt x="401" y="267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0" name="Google Shape;8580;p29"/>
            <p:cNvSpPr/>
            <p:nvPr/>
          </p:nvSpPr>
          <p:spPr>
            <a:xfrm>
              <a:off x="3779950" y="1833100"/>
              <a:ext cx="60075" cy="60075"/>
            </a:xfrm>
            <a:custGeom>
              <a:rect b="b" l="l" r="r" t="t"/>
              <a:pathLst>
                <a:path extrusionOk="0" h="2403" w="2403">
                  <a:moveTo>
                    <a:pt x="668" y="0"/>
                  </a:moveTo>
                  <a:lnTo>
                    <a:pt x="267" y="267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1" name="Google Shape;8581;p29"/>
            <p:cNvSpPr/>
            <p:nvPr/>
          </p:nvSpPr>
          <p:spPr>
            <a:xfrm>
              <a:off x="4237075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802" y="0"/>
                  </a:moveTo>
                  <a:lnTo>
                    <a:pt x="401" y="267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2" name="Google Shape;8582;p29"/>
            <p:cNvSpPr/>
            <p:nvPr/>
          </p:nvSpPr>
          <p:spPr>
            <a:xfrm>
              <a:off x="4697550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802" y="0"/>
                  </a:moveTo>
                  <a:lnTo>
                    <a:pt x="401" y="267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3" name="Google Shape;8583;p29"/>
            <p:cNvSpPr/>
            <p:nvPr/>
          </p:nvSpPr>
          <p:spPr>
            <a:xfrm>
              <a:off x="5154700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801" y="0"/>
                  </a:moveTo>
                  <a:lnTo>
                    <a:pt x="401" y="267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5"/>
                  </a:lnTo>
                  <a:lnTo>
                    <a:pt x="2536" y="1202"/>
                  </a:lnTo>
                  <a:lnTo>
                    <a:pt x="2536" y="668"/>
                  </a:lnTo>
                  <a:lnTo>
                    <a:pt x="2269" y="267"/>
                  </a:lnTo>
                  <a:lnTo>
                    <a:pt x="18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4" name="Google Shape;8584;p29"/>
            <p:cNvSpPr/>
            <p:nvPr/>
          </p:nvSpPr>
          <p:spPr>
            <a:xfrm>
              <a:off x="5615175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801" y="0"/>
                  </a:moveTo>
                  <a:lnTo>
                    <a:pt x="401" y="267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5" name="Google Shape;8585;p29"/>
            <p:cNvSpPr/>
            <p:nvPr/>
          </p:nvSpPr>
          <p:spPr>
            <a:xfrm>
              <a:off x="6075650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668" y="0"/>
                  </a:moveTo>
                  <a:lnTo>
                    <a:pt x="267" y="267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6" name="Google Shape;8586;p29"/>
            <p:cNvSpPr/>
            <p:nvPr/>
          </p:nvSpPr>
          <p:spPr>
            <a:xfrm>
              <a:off x="6532800" y="1833100"/>
              <a:ext cx="63400" cy="60075"/>
            </a:xfrm>
            <a:custGeom>
              <a:rect b="b" l="l" r="r" t="t"/>
              <a:pathLst>
                <a:path extrusionOk="0" h="2403" w="2536">
                  <a:moveTo>
                    <a:pt x="801" y="0"/>
                  </a:moveTo>
                  <a:lnTo>
                    <a:pt x="400" y="267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5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7" name="Google Shape;8587;p29"/>
            <p:cNvSpPr/>
            <p:nvPr/>
          </p:nvSpPr>
          <p:spPr>
            <a:xfrm>
              <a:off x="1023775" y="223017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201" y="0"/>
                  </a:moveTo>
                  <a:lnTo>
                    <a:pt x="667" y="134"/>
                  </a:lnTo>
                  <a:lnTo>
                    <a:pt x="400" y="401"/>
                  </a:lnTo>
                  <a:lnTo>
                    <a:pt x="0" y="801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6"/>
                  </a:lnTo>
                  <a:lnTo>
                    <a:pt x="2536" y="1202"/>
                  </a:lnTo>
                  <a:lnTo>
                    <a:pt x="2402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8" name="Google Shape;8588;p29"/>
            <p:cNvSpPr/>
            <p:nvPr/>
          </p:nvSpPr>
          <p:spPr>
            <a:xfrm>
              <a:off x="1480900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9" name="Google Shape;8589;p29"/>
            <p:cNvSpPr/>
            <p:nvPr/>
          </p:nvSpPr>
          <p:spPr>
            <a:xfrm>
              <a:off x="1941375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0" name="Google Shape;8590;p29"/>
            <p:cNvSpPr/>
            <p:nvPr/>
          </p:nvSpPr>
          <p:spPr>
            <a:xfrm>
              <a:off x="2401850" y="2230175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1202" y="0"/>
                  </a:moveTo>
                  <a:lnTo>
                    <a:pt x="668" y="134"/>
                  </a:lnTo>
                  <a:lnTo>
                    <a:pt x="268" y="401"/>
                  </a:lnTo>
                  <a:lnTo>
                    <a:pt x="1" y="801"/>
                  </a:lnTo>
                  <a:lnTo>
                    <a:pt x="1" y="1202"/>
                  </a:lnTo>
                  <a:lnTo>
                    <a:pt x="1" y="1736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1" name="Google Shape;8591;p29"/>
            <p:cNvSpPr/>
            <p:nvPr/>
          </p:nvSpPr>
          <p:spPr>
            <a:xfrm>
              <a:off x="2859000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2" name="Google Shape;8592;p29"/>
            <p:cNvSpPr/>
            <p:nvPr/>
          </p:nvSpPr>
          <p:spPr>
            <a:xfrm>
              <a:off x="3319475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1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3" name="Google Shape;8593;p29"/>
            <p:cNvSpPr/>
            <p:nvPr/>
          </p:nvSpPr>
          <p:spPr>
            <a:xfrm>
              <a:off x="3779950" y="2230175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1202" y="0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4" name="Google Shape;8594;p29"/>
            <p:cNvSpPr/>
            <p:nvPr/>
          </p:nvSpPr>
          <p:spPr>
            <a:xfrm>
              <a:off x="4237075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6" y="0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5" name="Google Shape;8595;p29"/>
            <p:cNvSpPr/>
            <p:nvPr/>
          </p:nvSpPr>
          <p:spPr>
            <a:xfrm>
              <a:off x="4697550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6" name="Google Shape;8596;p29"/>
            <p:cNvSpPr/>
            <p:nvPr/>
          </p:nvSpPr>
          <p:spPr>
            <a:xfrm>
              <a:off x="5154700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6"/>
                  </a:lnTo>
                  <a:lnTo>
                    <a:pt x="2536" y="1202"/>
                  </a:lnTo>
                  <a:lnTo>
                    <a:pt x="2536" y="801"/>
                  </a:lnTo>
                  <a:lnTo>
                    <a:pt x="2269" y="401"/>
                  </a:lnTo>
                  <a:lnTo>
                    <a:pt x="1869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7" name="Google Shape;8597;p29"/>
            <p:cNvSpPr/>
            <p:nvPr/>
          </p:nvSpPr>
          <p:spPr>
            <a:xfrm>
              <a:off x="5615175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8" name="Google Shape;8598;p29"/>
            <p:cNvSpPr/>
            <p:nvPr/>
          </p:nvSpPr>
          <p:spPr>
            <a:xfrm>
              <a:off x="6075650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9" name="Google Shape;8599;p29"/>
            <p:cNvSpPr/>
            <p:nvPr/>
          </p:nvSpPr>
          <p:spPr>
            <a:xfrm>
              <a:off x="6532800" y="223017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335" y="0"/>
                  </a:moveTo>
                  <a:lnTo>
                    <a:pt x="801" y="134"/>
                  </a:lnTo>
                  <a:lnTo>
                    <a:pt x="400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0" name="Google Shape;8600;p29"/>
            <p:cNvSpPr/>
            <p:nvPr/>
          </p:nvSpPr>
          <p:spPr>
            <a:xfrm>
              <a:off x="1023775" y="2627250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201" y="0"/>
                  </a:moveTo>
                  <a:lnTo>
                    <a:pt x="667" y="134"/>
                  </a:lnTo>
                  <a:lnTo>
                    <a:pt x="400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6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6"/>
                  </a:lnTo>
                  <a:lnTo>
                    <a:pt x="2536" y="1335"/>
                  </a:lnTo>
                  <a:lnTo>
                    <a:pt x="2402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1" name="Google Shape;8601;p29"/>
            <p:cNvSpPr/>
            <p:nvPr/>
          </p:nvSpPr>
          <p:spPr>
            <a:xfrm>
              <a:off x="1480900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2" name="Google Shape;8602;p29"/>
            <p:cNvSpPr/>
            <p:nvPr/>
          </p:nvSpPr>
          <p:spPr>
            <a:xfrm>
              <a:off x="1941375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3" name="Google Shape;8603;p29"/>
            <p:cNvSpPr/>
            <p:nvPr/>
          </p:nvSpPr>
          <p:spPr>
            <a:xfrm>
              <a:off x="2401850" y="2627250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1202" y="0"/>
                  </a:moveTo>
                  <a:lnTo>
                    <a:pt x="668" y="134"/>
                  </a:lnTo>
                  <a:lnTo>
                    <a:pt x="268" y="401"/>
                  </a:lnTo>
                  <a:lnTo>
                    <a:pt x="1" y="801"/>
                  </a:lnTo>
                  <a:lnTo>
                    <a:pt x="1" y="1335"/>
                  </a:lnTo>
                  <a:lnTo>
                    <a:pt x="1" y="1736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4" name="Google Shape;8604;p29"/>
            <p:cNvSpPr/>
            <p:nvPr/>
          </p:nvSpPr>
          <p:spPr>
            <a:xfrm>
              <a:off x="2859000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5" name="Google Shape;8605;p29"/>
            <p:cNvSpPr/>
            <p:nvPr/>
          </p:nvSpPr>
          <p:spPr>
            <a:xfrm>
              <a:off x="3319475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1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6" name="Google Shape;8606;p29"/>
            <p:cNvSpPr/>
            <p:nvPr/>
          </p:nvSpPr>
          <p:spPr>
            <a:xfrm>
              <a:off x="3779950" y="2627250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1202" y="0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7" name="Google Shape;8607;p29"/>
            <p:cNvSpPr/>
            <p:nvPr/>
          </p:nvSpPr>
          <p:spPr>
            <a:xfrm>
              <a:off x="4237075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6" y="0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8" name="Google Shape;8608;p29"/>
            <p:cNvSpPr/>
            <p:nvPr/>
          </p:nvSpPr>
          <p:spPr>
            <a:xfrm>
              <a:off x="4697550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9" name="Google Shape;8609;p29"/>
            <p:cNvSpPr/>
            <p:nvPr/>
          </p:nvSpPr>
          <p:spPr>
            <a:xfrm>
              <a:off x="5154700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6"/>
                  </a:lnTo>
                  <a:lnTo>
                    <a:pt x="2536" y="1335"/>
                  </a:lnTo>
                  <a:lnTo>
                    <a:pt x="2536" y="801"/>
                  </a:lnTo>
                  <a:lnTo>
                    <a:pt x="2269" y="401"/>
                  </a:lnTo>
                  <a:lnTo>
                    <a:pt x="1869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0" name="Google Shape;8610;p29"/>
            <p:cNvSpPr/>
            <p:nvPr/>
          </p:nvSpPr>
          <p:spPr>
            <a:xfrm>
              <a:off x="5615175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1" name="Google Shape;8611;p29"/>
            <p:cNvSpPr/>
            <p:nvPr/>
          </p:nvSpPr>
          <p:spPr>
            <a:xfrm>
              <a:off x="6075650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2" name="Google Shape;8612;p29"/>
            <p:cNvSpPr/>
            <p:nvPr/>
          </p:nvSpPr>
          <p:spPr>
            <a:xfrm>
              <a:off x="6532800" y="2627250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335" y="0"/>
                  </a:moveTo>
                  <a:lnTo>
                    <a:pt x="801" y="134"/>
                  </a:lnTo>
                  <a:lnTo>
                    <a:pt x="400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3" name="Google Shape;8613;p29"/>
            <p:cNvSpPr/>
            <p:nvPr/>
          </p:nvSpPr>
          <p:spPr>
            <a:xfrm>
              <a:off x="1023775" y="302432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201" y="1"/>
                  </a:moveTo>
                  <a:lnTo>
                    <a:pt x="667" y="134"/>
                  </a:lnTo>
                  <a:lnTo>
                    <a:pt x="400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869"/>
                  </a:lnTo>
                  <a:lnTo>
                    <a:pt x="400" y="2270"/>
                  </a:lnTo>
                  <a:lnTo>
                    <a:pt x="667" y="2537"/>
                  </a:lnTo>
                  <a:lnTo>
                    <a:pt x="1735" y="2537"/>
                  </a:lnTo>
                  <a:lnTo>
                    <a:pt x="2136" y="2270"/>
                  </a:lnTo>
                  <a:lnTo>
                    <a:pt x="2402" y="1869"/>
                  </a:lnTo>
                  <a:lnTo>
                    <a:pt x="2536" y="1335"/>
                  </a:lnTo>
                  <a:lnTo>
                    <a:pt x="2402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4" name="Google Shape;8614;p29"/>
            <p:cNvSpPr/>
            <p:nvPr/>
          </p:nvSpPr>
          <p:spPr>
            <a:xfrm>
              <a:off x="1480900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869"/>
                  </a:lnTo>
                  <a:lnTo>
                    <a:pt x="401" y="2270"/>
                  </a:lnTo>
                  <a:lnTo>
                    <a:pt x="801" y="2537"/>
                  </a:lnTo>
                  <a:lnTo>
                    <a:pt x="1736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5" name="Google Shape;8615;p29"/>
            <p:cNvSpPr/>
            <p:nvPr/>
          </p:nvSpPr>
          <p:spPr>
            <a:xfrm>
              <a:off x="1941375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869"/>
                  </a:lnTo>
                  <a:lnTo>
                    <a:pt x="401" y="2270"/>
                  </a:lnTo>
                  <a:lnTo>
                    <a:pt x="801" y="2537"/>
                  </a:lnTo>
                  <a:lnTo>
                    <a:pt x="1736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6" name="Google Shape;8616;p29"/>
            <p:cNvSpPr/>
            <p:nvPr/>
          </p:nvSpPr>
          <p:spPr>
            <a:xfrm>
              <a:off x="2401850" y="3024325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1202" y="1"/>
                  </a:moveTo>
                  <a:lnTo>
                    <a:pt x="668" y="134"/>
                  </a:lnTo>
                  <a:lnTo>
                    <a:pt x="268" y="401"/>
                  </a:lnTo>
                  <a:lnTo>
                    <a:pt x="1" y="801"/>
                  </a:lnTo>
                  <a:lnTo>
                    <a:pt x="1" y="1335"/>
                  </a:lnTo>
                  <a:lnTo>
                    <a:pt x="1" y="1869"/>
                  </a:lnTo>
                  <a:lnTo>
                    <a:pt x="268" y="2270"/>
                  </a:lnTo>
                  <a:lnTo>
                    <a:pt x="668" y="2537"/>
                  </a:lnTo>
                  <a:lnTo>
                    <a:pt x="1736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7" name="Google Shape;8617;p29"/>
            <p:cNvSpPr/>
            <p:nvPr/>
          </p:nvSpPr>
          <p:spPr>
            <a:xfrm>
              <a:off x="2859000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869"/>
                  </a:lnTo>
                  <a:lnTo>
                    <a:pt x="401" y="2270"/>
                  </a:lnTo>
                  <a:lnTo>
                    <a:pt x="801" y="2537"/>
                  </a:lnTo>
                  <a:lnTo>
                    <a:pt x="1735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8" name="Google Shape;8618;p29"/>
            <p:cNvSpPr/>
            <p:nvPr/>
          </p:nvSpPr>
          <p:spPr>
            <a:xfrm>
              <a:off x="3319475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1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869"/>
                  </a:lnTo>
                  <a:lnTo>
                    <a:pt x="401" y="2270"/>
                  </a:lnTo>
                  <a:lnTo>
                    <a:pt x="801" y="2537"/>
                  </a:lnTo>
                  <a:lnTo>
                    <a:pt x="1735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9" name="Google Shape;8619;p29"/>
            <p:cNvSpPr/>
            <p:nvPr/>
          </p:nvSpPr>
          <p:spPr>
            <a:xfrm>
              <a:off x="3779950" y="3024325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1202" y="1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869"/>
                  </a:lnTo>
                  <a:lnTo>
                    <a:pt x="267" y="2270"/>
                  </a:lnTo>
                  <a:lnTo>
                    <a:pt x="668" y="2537"/>
                  </a:lnTo>
                  <a:lnTo>
                    <a:pt x="1735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0" name="Google Shape;8620;p29"/>
            <p:cNvSpPr/>
            <p:nvPr/>
          </p:nvSpPr>
          <p:spPr>
            <a:xfrm>
              <a:off x="4237075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6" y="1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869"/>
                  </a:lnTo>
                  <a:lnTo>
                    <a:pt x="401" y="2270"/>
                  </a:lnTo>
                  <a:lnTo>
                    <a:pt x="802" y="2537"/>
                  </a:lnTo>
                  <a:lnTo>
                    <a:pt x="1736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1" name="Google Shape;8621;p29"/>
            <p:cNvSpPr/>
            <p:nvPr/>
          </p:nvSpPr>
          <p:spPr>
            <a:xfrm>
              <a:off x="4697550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869"/>
                  </a:lnTo>
                  <a:lnTo>
                    <a:pt x="401" y="2270"/>
                  </a:lnTo>
                  <a:lnTo>
                    <a:pt x="802" y="2537"/>
                  </a:lnTo>
                  <a:lnTo>
                    <a:pt x="1736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2" name="Google Shape;8622;p29"/>
            <p:cNvSpPr/>
            <p:nvPr/>
          </p:nvSpPr>
          <p:spPr>
            <a:xfrm>
              <a:off x="5154700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869"/>
                  </a:lnTo>
                  <a:lnTo>
                    <a:pt x="401" y="2270"/>
                  </a:lnTo>
                  <a:lnTo>
                    <a:pt x="801" y="2537"/>
                  </a:lnTo>
                  <a:lnTo>
                    <a:pt x="1869" y="2537"/>
                  </a:lnTo>
                  <a:lnTo>
                    <a:pt x="2269" y="2270"/>
                  </a:lnTo>
                  <a:lnTo>
                    <a:pt x="2536" y="1869"/>
                  </a:lnTo>
                  <a:lnTo>
                    <a:pt x="2536" y="1335"/>
                  </a:lnTo>
                  <a:lnTo>
                    <a:pt x="2536" y="801"/>
                  </a:lnTo>
                  <a:lnTo>
                    <a:pt x="2269" y="401"/>
                  </a:lnTo>
                  <a:lnTo>
                    <a:pt x="1869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3" name="Google Shape;8623;p29"/>
            <p:cNvSpPr/>
            <p:nvPr/>
          </p:nvSpPr>
          <p:spPr>
            <a:xfrm>
              <a:off x="5615175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869"/>
                  </a:lnTo>
                  <a:lnTo>
                    <a:pt x="401" y="2270"/>
                  </a:lnTo>
                  <a:lnTo>
                    <a:pt x="801" y="2537"/>
                  </a:lnTo>
                  <a:lnTo>
                    <a:pt x="1736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4" name="Google Shape;8624;p29"/>
            <p:cNvSpPr/>
            <p:nvPr/>
          </p:nvSpPr>
          <p:spPr>
            <a:xfrm>
              <a:off x="6075650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869"/>
                  </a:lnTo>
                  <a:lnTo>
                    <a:pt x="267" y="2270"/>
                  </a:lnTo>
                  <a:lnTo>
                    <a:pt x="668" y="2537"/>
                  </a:lnTo>
                  <a:lnTo>
                    <a:pt x="1736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5" name="Google Shape;8625;p29"/>
            <p:cNvSpPr/>
            <p:nvPr/>
          </p:nvSpPr>
          <p:spPr>
            <a:xfrm>
              <a:off x="6532800" y="302432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335" y="1"/>
                  </a:moveTo>
                  <a:lnTo>
                    <a:pt x="801" y="134"/>
                  </a:lnTo>
                  <a:lnTo>
                    <a:pt x="400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869"/>
                  </a:lnTo>
                  <a:lnTo>
                    <a:pt x="400" y="2270"/>
                  </a:lnTo>
                  <a:lnTo>
                    <a:pt x="801" y="2537"/>
                  </a:lnTo>
                  <a:lnTo>
                    <a:pt x="1735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6" name="Google Shape;8626;p29"/>
            <p:cNvSpPr/>
            <p:nvPr/>
          </p:nvSpPr>
          <p:spPr>
            <a:xfrm>
              <a:off x="1023775" y="3424750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667" y="0"/>
                  </a:moveTo>
                  <a:lnTo>
                    <a:pt x="400" y="267"/>
                  </a:lnTo>
                  <a:lnTo>
                    <a:pt x="0" y="667"/>
                  </a:lnTo>
                  <a:lnTo>
                    <a:pt x="0" y="1201"/>
                  </a:lnTo>
                  <a:lnTo>
                    <a:pt x="0" y="1735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5"/>
                  </a:lnTo>
                  <a:lnTo>
                    <a:pt x="2536" y="1201"/>
                  </a:lnTo>
                  <a:lnTo>
                    <a:pt x="2402" y="667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7" name="Google Shape;8627;p29"/>
            <p:cNvSpPr/>
            <p:nvPr/>
          </p:nvSpPr>
          <p:spPr>
            <a:xfrm>
              <a:off x="1480900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0"/>
                  </a:moveTo>
                  <a:lnTo>
                    <a:pt x="401" y="267"/>
                  </a:lnTo>
                  <a:lnTo>
                    <a:pt x="134" y="667"/>
                  </a:lnTo>
                  <a:lnTo>
                    <a:pt x="1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8" name="Google Shape;8628;p29"/>
            <p:cNvSpPr/>
            <p:nvPr/>
          </p:nvSpPr>
          <p:spPr>
            <a:xfrm>
              <a:off x="1941375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0"/>
                  </a:moveTo>
                  <a:lnTo>
                    <a:pt x="401" y="267"/>
                  </a:lnTo>
                  <a:lnTo>
                    <a:pt x="134" y="667"/>
                  </a:lnTo>
                  <a:lnTo>
                    <a:pt x="1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9" name="Google Shape;8629;p29"/>
            <p:cNvSpPr/>
            <p:nvPr/>
          </p:nvSpPr>
          <p:spPr>
            <a:xfrm>
              <a:off x="2401850" y="3424750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668" y="0"/>
                  </a:moveTo>
                  <a:lnTo>
                    <a:pt x="268" y="267"/>
                  </a:lnTo>
                  <a:lnTo>
                    <a:pt x="1" y="667"/>
                  </a:lnTo>
                  <a:lnTo>
                    <a:pt x="1" y="1201"/>
                  </a:lnTo>
                  <a:lnTo>
                    <a:pt x="1" y="1735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0" name="Google Shape;8630;p29"/>
            <p:cNvSpPr/>
            <p:nvPr/>
          </p:nvSpPr>
          <p:spPr>
            <a:xfrm>
              <a:off x="2859000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0"/>
                  </a:moveTo>
                  <a:lnTo>
                    <a:pt x="401" y="267"/>
                  </a:lnTo>
                  <a:lnTo>
                    <a:pt x="134" y="667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1" name="Google Shape;8631;p29"/>
            <p:cNvSpPr/>
            <p:nvPr/>
          </p:nvSpPr>
          <p:spPr>
            <a:xfrm>
              <a:off x="3319475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0"/>
                  </a:moveTo>
                  <a:lnTo>
                    <a:pt x="401" y="267"/>
                  </a:lnTo>
                  <a:lnTo>
                    <a:pt x="134" y="667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2" name="Google Shape;8632;p29"/>
            <p:cNvSpPr/>
            <p:nvPr/>
          </p:nvSpPr>
          <p:spPr>
            <a:xfrm>
              <a:off x="3779950" y="3424750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668" y="0"/>
                  </a:moveTo>
                  <a:lnTo>
                    <a:pt x="267" y="267"/>
                  </a:lnTo>
                  <a:lnTo>
                    <a:pt x="0" y="667"/>
                  </a:lnTo>
                  <a:lnTo>
                    <a:pt x="0" y="1201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3" name="Google Shape;8633;p29"/>
            <p:cNvSpPr/>
            <p:nvPr/>
          </p:nvSpPr>
          <p:spPr>
            <a:xfrm>
              <a:off x="4237075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2" y="0"/>
                  </a:moveTo>
                  <a:lnTo>
                    <a:pt x="401" y="267"/>
                  </a:lnTo>
                  <a:lnTo>
                    <a:pt x="134" y="667"/>
                  </a:lnTo>
                  <a:lnTo>
                    <a:pt x="1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4" name="Google Shape;8634;p29"/>
            <p:cNvSpPr/>
            <p:nvPr/>
          </p:nvSpPr>
          <p:spPr>
            <a:xfrm>
              <a:off x="4697550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2" y="0"/>
                  </a:moveTo>
                  <a:lnTo>
                    <a:pt x="401" y="267"/>
                  </a:lnTo>
                  <a:lnTo>
                    <a:pt x="134" y="667"/>
                  </a:lnTo>
                  <a:lnTo>
                    <a:pt x="1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5" name="Google Shape;8635;p29"/>
            <p:cNvSpPr/>
            <p:nvPr/>
          </p:nvSpPr>
          <p:spPr>
            <a:xfrm>
              <a:off x="5154700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0"/>
                  </a:moveTo>
                  <a:lnTo>
                    <a:pt x="401" y="267"/>
                  </a:lnTo>
                  <a:lnTo>
                    <a:pt x="134" y="667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5"/>
                  </a:lnTo>
                  <a:lnTo>
                    <a:pt x="2536" y="1201"/>
                  </a:lnTo>
                  <a:lnTo>
                    <a:pt x="2536" y="667"/>
                  </a:lnTo>
                  <a:lnTo>
                    <a:pt x="2269" y="267"/>
                  </a:lnTo>
                  <a:lnTo>
                    <a:pt x="18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6" name="Google Shape;8636;p29"/>
            <p:cNvSpPr/>
            <p:nvPr/>
          </p:nvSpPr>
          <p:spPr>
            <a:xfrm>
              <a:off x="5615175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0"/>
                  </a:moveTo>
                  <a:lnTo>
                    <a:pt x="401" y="267"/>
                  </a:lnTo>
                  <a:lnTo>
                    <a:pt x="134" y="667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7" name="Google Shape;8637;p29"/>
            <p:cNvSpPr/>
            <p:nvPr/>
          </p:nvSpPr>
          <p:spPr>
            <a:xfrm>
              <a:off x="6075650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668" y="0"/>
                  </a:moveTo>
                  <a:lnTo>
                    <a:pt x="267" y="267"/>
                  </a:lnTo>
                  <a:lnTo>
                    <a:pt x="0" y="667"/>
                  </a:lnTo>
                  <a:lnTo>
                    <a:pt x="0" y="1201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8" name="Google Shape;8638;p29"/>
            <p:cNvSpPr/>
            <p:nvPr/>
          </p:nvSpPr>
          <p:spPr>
            <a:xfrm>
              <a:off x="6532800" y="3424750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801" y="0"/>
                  </a:moveTo>
                  <a:lnTo>
                    <a:pt x="400" y="267"/>
                  </a:lnTo>
                  <a:lnTo>
                    <a:pt x="134" y="667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9" name="Google Shape;8639;p29"/>
            <p:cNvSpPr/>
            <p:nvPr/>
          </p:nvSpPr>
          <p:spPr>
            <a:xfrm>
              <a:off x="1023775" y="382182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201" y="0"/>
                  </a:moveTo>
                  <a:lnTo>
                    <a:pt x="667" y="134"/>
                  </a:lnTo>
                  <a:lnTo>
                    <a:pt x="400" y="401"/>
                  </a:lnTo>
                  <a:lnTo>
                    <a:pt x="0" y="801"/>
                  </a:lnTo>
                  <a:lnTo>
                    <a:pt x="0" y="1201"/>
                  </a:lnTo>
                  <a:lnTo>
                    <a:pt x="0" y="1735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5"/>
                  </a:lnTo>
                  <a:lnTo>
                    <a:pt x="2536" y="1201"/>
                  </a:lnTo>
                  <a:lnTo>
                    <a:pt x="2402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0" name="Google Shape;8640;p29"/>
            <p:cNvSpPr/>
            <p:nvPr/>
          </p:nvSpPr>
          <p:spPr>
            <a:xfrm>
              <a:off x="1480900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1" name="Google Shape;8641;p29"/>
            <p:cNvSpPr/>
            <p:nvPr/>
          </p:nvSpPr>
          <p:spPr>
            <a:xfrm>
              <a:off x="1941375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2" name="Google Shape;8642;p29"/>
            <p:cNvSpPr/>
            <p:nvPr/>
          </p:nvSpPr>
          <p:spPr>
            <a:xfrm>
              <a:off x="2401850" y="3821825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1202" y="0"/>
                  </a:moveTo>
                  <a:lnTo>
                    <a:pt x="668" y="134"/>
                  </a:lnTo>
                  <a:lnTo>
                    <a:pt x="268" y="401"/>
                  </a:lnTo>
                  <a:lnTo>
                    <a:pt x="1" y="801"/>
                  </a:lnTo>
                  <a:lnTo>
                    <a:pt x="1" y="1201"/>
                  </a:lnTo>
                  <a:lnTo>
                    <a:pt x="1" y="1735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3" name="Google Shape;8643;p29"/>
            <p:cNvSpPr/>
            <p:nvPr/>
          </p:nvSpPr>
          <p:spPr>
            <a:xfrm>
              <a:off x="2859000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4" name="Google Shape;8644;p29"/>
            <p:cNvSpPr/>
            <p:nvPr/>
          </p:nvSpPr>
          <p:spPr>
            <a:xfrm>
              <a:off x="3319475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1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5" name="Google Shape;8645;p29"/>
            <p:cNvSpPr/>
            <p:nvPr/>
          </p:nvSpPr>
          <p:spPr>
            <a:xfrm>
              <a:off x="3779950" y="3821825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1202" y="0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201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6" name="Google Shape;8646;p29"/>
            <p:cNvSpPr/>
            <p:nvPr/>
          </p:nvSpPr>
          <p:spPr>
            <a:xfrm>
              <a:off x="4237075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6" y="0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7" name="Google Shape;8647;p29"/>
            <p:cNvSpPr/>
            <p:nvPr/>
          </p:nvSpPr>
          <p:spPr>
            <a:xfrm>
              <a:off x="4697550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8" name="Google Shape;8648;p29"/>
            <p:cNvSpPr/>
            <p:nvPr/>
          </p:nvSpPr>
          <p:spPr>
            <a:xfrm>
              <a:off x="5154700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5"/>
                  </a:lnTo>
                  <a:lnTo>
                    <a:pt x="2536" y="1201"/>
                  </a:lnTo>
                  <a:lnTo>
                    <a:pt x="2536" y="801"/>
                  </a:lnTo>
                  <a:lnTo>
                    <a:pt x="2269" y="401"/>
                  </a:lnTo>
                  <a:lnTo>
                    <a:pt x="1869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9" name="Google Shape;8649;p29"/>
            <p:cNvSpPr/>
            <p:nvPr/>
          </p:nvSpPr>
          <p:spPr>
            <a:xfrm>
              <a:off x="5615175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0" name="Google Shape;8650;p29"/>
            <p:cNvSpPr/>
            <p:nvPr/>
          </p:nvSpPr>
          <p:spPr>
            <a:xfrm>
              <a:off x="6075650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201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1" name="Google Shape;8651;p29"/>
            <p:cNvSpPr/>
            <p:nvPr/>
          </p:nvSpPr>
          <p:spPr>
            <a:xfrm>
              <a:off x="6532800" y="382182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335" y="0"/>
                  </a:moveTo>
                  <a:lnTo>
                    <a:pt x="801" y="134"/>
                  </a:lnTo>
                  <a:lnTo>
                    <a:pt x="400" y="401"/>
                  </a:lnTo>
                  <a:lnTo>
                    <a:pt x="134" y="801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2" name="Google Shape;8652;p29"/>
            <p:cNvSpPr/>
            <p:nvPr/>
          </p:nvSpPr>
          <p:spPr>
            <a:xfrm>
              <a:off x="1023775" y="4218900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201" y="0"/>
                  </a:moveTo>
                  <a:lnTo>
                    <a:pt x="667" y="134"/>
                  </a:lnTo>
                  <a:lnTo>
                    <a:pt x="400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5"/>
                  </a:lnTo>
                  <a:lnTo>
                    <a:pt x="2536" y="1335"/>
                  </a:lnTo>
                  <a:lnTo>
                    <a:pt x="2402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3" name="Google Shape;8653;p29"/>
            <p:cNvSpPr/>
            <p:nvPr/>
          </p:nvSpPr>
          <p:spPr>
            <a:xfrm>
              <a:off x="1480900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4" name="Google Shape;8654;p29"/>
            <p:cNvSpPr/>
            <p:nvPr/>
          </p:nvSpPr>
          <p:spPr>
            <a:xfrm>
              <a:off x="1941375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5" name="Google Shape;8655;p29"/>
            <p:cNvSpPr/>
            <p:nvPr/>
          </p:nvSpPr>
          <p:spPr>
            <a:xfrm>
              <a:off x="2401850" y="4218900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1202" y="0"/>
                  </a:moveTo>
                  <a:lnTo>
                    <a:pt x="668" y="134"/>
                  </a:lnTo>
                  <a:lnTo>
                    <a:pt x="268" y="401"/>
                  </a:lnTo>
                  <a:lnTo>
                    <a:pt x="1" y="801"/>
                  </a:lnTo>
                  <a:lnTo>
                    <a:pt x="1" y="1335"/>
                  </a:lnTo>
                  <a:lnTo>
                    <a:pt x="1" y="1735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6" name="Google Shape;8656;p29"/>
            <p:cNvSpPr/>
            <p:nvPr/>
          </p:nvSpPr>
          <p:spPr>
            <a:xfrm>
              <a:off x="2859000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7" name="Google Shape;8657;p29"/>
            <p:cNvSpPr/>
            <p:nvPr/>
          </p:nvSpPr>
          <p:spPr>
            <a:xfrm>
              <a:off x="3319475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1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8" name="Google Shape;8658;p29"/>
            <p:cNvSpPr/>
            <p:nvPr/>
          </p:nvSpPr>
          <p:spPr>
            <a:xfrm>
              <a:off x="3779950" y="4218900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1202" y="0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9" name="Google Shape;8659;p29"/>
            <p:cNvSpPr/>
            <p:nvPr/>
          </p:nvSpPr>
          <p:spPr>
            <a:xfrm>
              <a:off x="4237075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6" y="0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0" name="Google Shape;8660;p29"/>
            <p:cNvSpPr/>
            <p:nvPr/>
          </p:nvSpPr>
          <p:spPr>
            <a:xfrm>
              <a:off x="4697550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1" name="Google Shape;8661;p29"/>
            <p:cNvSpPr/>
            <p:nvPr/>
          </p:nvSpPr>
          <p:spPr>
            <a:xfrm>
              <a:off x="5154700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5"/>
                  </a:lnTo>
                  <a:lnTo>
                    <a:pt x="2536" y="1335"/>
                  </a:lnTo>
                  <a:lnTo>
                    <a:pt x="2536" y="801"/>
                  </a:lnTo>
                  <a:lnTo>
                    <a:pt x="2269" y="401"/>
                  </a:lnTo>
                  <a:lnTo>
                    <a:pt x="1869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2" name="Google Shape;8662;p29"/>
            <p:cNvSpPr/>
            <p:nvPr/>
          </p:nvSpPr>
          <p:spPr>
            <a:xfrm>
              <a:off x="5615175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3" name="Google Shape;8663;p29"/>
            <p:cNvSpPr/>
            <p:nvPr/>
          </p:nvSpPr>
          <p:spPr>
            <a:xfrm>
              <a:off x="6075650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4" name="Google Shape;8664;p29"/>
            <p:cNvSpPr/>
            <p:nvPr/>
          </p:nvSpPr>
          <p:spPr>
            <a:xfrm>
              <a:off x="6532800" y="4218900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335" y="0"/>
                  </a:moveTo>
                  <a:lnTo>
                    <a:pt x="801" y="134"/>
                  </a:lnTo>
                  <a:lnTo>
                    <a:pt x="400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5" name="Google Shape;8665;p29"/>
            <p:cNvSpPr/>
            <p:nvPr/>
          </p:nvSpPr>
          <p:spPr>
            <a:xfrm>
              <a:off x="1023775" y="4619300"/>
              <a:ext cx="63400" cy="60100"/>
            </a:xfrm>
            <a:custGeom>
              <a:rect b="b" l="l" r="r" t="t"/>
              <a:pathLst>
                <a:path extrusionOk="0" h="2404" w="2536">
                  <a:moveTo>
                    <a:pt x="667" y="1"/>
                  </a:moveTo>
                  <a:lnTo>
                    <a:pt x="400" y="268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6"/>
                  </a:lnTo>
                  <a:lnTo>
                    <a:pt x="2536" y="1202"/>
                  </a:lnTo>
                  <a:lnTo>
                    <a:pt x="2402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6" name="Google Shape;8666;p29"/>
            <p:cNvSpPr/>
            <p:nvPr/>
          </p:nvSpPr>
          <p:spPr>
            <a:xfrm>
              <a:off x="1480900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7" name="Google Shape;8667;p29"/>
            <p:cNvSpPr/>
            <p:nvPr/>
          </p:nvSpPr>
          <p:spPr>
            <a:xfrm>
              <a:off x="1941375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8" name="Google Shape;8668;p29"/>
            <p:cNvSpPr/>
            <p:nvPr/>
          </p:nvSpPr>
          <p:spPr>
            <a:xfrm>
              <a:off x="2401850" y="4619300"/>
              <a:ext cx="60100" cy="60100"/>
            </a:xfrm>
            <a:custGeom>
              <a:rect b="b" l="l" r="r" t="t"/>
              <a:pathLst>
                <a:path extrusionOk="0" h="2404" w="2404">
                  <a:moveTo>
                    <a:pt x="668" y="1"/>
                  </a:moveTo>
                  <a:lnTo>
                    <a:pt x="268" y="268"/>
                  </a:lnTo>
                  <a:lnTo>
                    <a:pt x="1" y="668"/>
                  </a:lnTo>
                  <a:lnTo>
                    <a:pt x="1" y="1202"/>
                  </a:lnTo>
                  <a:lnTo>
                    <a:pt x="1" y="1736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9" name="Google Shape;8669;p29"/>
            <p:cNvSpPr/>
            <p:nvPr/>
          </p:nvSpPr>
          <p:spPr>
            <a:xfrm>
              <a:off x="2859000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0" name="Google Shape;8670;p29"/>
            <p:cNvSpPr/>
            <p:nvPr/>
          </p:nvSpPr>
          <p:spPr>
            <a:xfrm>
              <a:off x="3319475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1" name="Google Shape;8671;p29"/>
            <p:cNvSpPr/>
            <p:nvPr/>
          </p:nvSpPr>
          <p:spPr>
            <a:xfrm>
              <a:off x="3779950" y="4619300"/>
              <a:ext cx="60075" cy="60100"/>
            </a:xfrm>
            <a:custGeom>
              <a:rect b="b" l="l" r="r" t="t"/>
              <a:pathLst>
                <a:path extrusionOk="0" h="2404" w="2403">
                  <a:moveTo>
                    <a:pt x="668" y="1"/>
                  </a:moveTo>
                  <a:lnTo>
                    <a:pt x="267" y="268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2" name="Google Shape;8672;p29"/>
            <p:cNvSpPr/>
            <p:nvPr/>
          </p:nvSpPr>
          <p:spPr>
            <a:xfrm>
              <a:off x="4237075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802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3" name="Google Shape;8673;p29"/>
            <p:cNvSpPr/>
            <p:nvPr/>
          </p:nvSpPr>
          <p:spPr>
            <a:xfrm>
              <a:off x="4697550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802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4" name="Google Shape;8674;p29"/>
            <p:cNvSpPr/>
            <p:nvPr/>
          </p:nvSpPr>
          <p:spPr>
            <a:xfrm>
              <a:off x="5154700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6"/>
                  </a:lnTo>
                  <a:lnTo>
                    <a:pt x="2536" y="1202"/>
                  </a:lnTo>
                  <a:lnTo>
                    <a:pt x="2536" y="668"/>
                  </a:lnTo>
                  <a:lnTo>
                    <a:pt x="2269" y="268"/>
                  </a:lnTo>
                  <a:lnTo>
                    <a:pt x="18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5" name="Google Shape;8675;p29"/>
            <p:cNvSpPr/>
            <p:nvPr/>
          </p:nvSpPr>
          <p:spPr>
            <a:xfrm>
              <a:off x="5615175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6" name="Google Shape;8676;p29"/>
            <p:cNvSpPr/>
            <p:nvPr/>
          </p:nvSpPr>
          <p:spPr>
            <a:xfrm>
              <a:off x="6075650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668" y="1"/>
                  </a:moveTo>
                  <a:lnTo>
                    <a:pt x="267" y="268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7" name="Google Shape;8677;p29"/>
            <p:cNvSpPr/>
            <p:nvPr/>
          </p:nvSpPr>
          <p:spPr>
            <a:xfrm>
              <a:off x="6532800" y="4619300"/>
              <a:ext cx="63400" cy="60100"/>
            </a:xfrm>
            <a:custGeom>
              <a:rect b="b" l="l" r="r" t="t"/>
              <a:pathLst>
                <a:path extrusionOk="0" h="2404" w="2536">
                  <a:moveTo>
                    <a:pt x="801" y="1"/>
                  </a:moveTo>
                  <a:lnTo>
                    <a:pt x="400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8" name="Google Shape;8678;p29"/>
            <p:cNvSpPr/>
            <p:nvPr/>
          </p:nvSpPr>
          <p:spPr>
            <a:xfrm>
              <a:off x="1023775" y="501637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201" y="1"/>
                  </a:moveTo>
                  <a:lnTo>
                    <a:pt x="667" y="134"/>
                  </a:lnTo>
                  <a:lnTo>
                    <a:pt x="400" y="401"/>
                  </a:lnTo>
                  <a:lnTo>
                    <a:pt x="0" y="802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400" y="2137"/>
                  </a:lnTo>
                  <a:lnTo>
                    <a:pt x="667" y="2403"/>
                  </a:lnTo>
                  <a:lnTo>
                    <a:pt x="1201" y="2537"/>
                  </a:lnTo>
                  <a:lnTo>
                    <a:pt x="1735" y="2403"/>
                  </a:lnTo>
                  <a:lnTo>
                    <a:pt x="2136" y="2137"/>
                  </a:lnTo>
                  <a:lnTo>
                    <a:pt x="2402" y="1736"/>
                  </a:lnTo>
                  <a:lnTo>
                    <a:pt x="2536" y="1202"/>
                  </a:lnTo>
                  <a:lnTo>
                    <a:pt x="2402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9" name="Google Shape;8679;p29"/>
            <p:cNvSpPr/>
            <p:nvPr/>
          </p:nvSpPr>
          <p:spPr>
            <a:xfrm>
              <a:off x="1480900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7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6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0" name="Google Shape;8680;p29"/>
            <p:cNvSpPr/>
            <p:nvPr/>
          </p:nvSpPr>
          <p:spPr>
            <a:xfrm>
              <a:off x="1941375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7"/>
                  </a:lnTo>
                  <a:lnTo>
                    <a:pt x="801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1" name="Google Shape;8681;p29"/>
            <p:cNvSpPr/>
            <p:nvPr/>
          </p:nvSpPr>
          <p:spPr>
            <a:xfrm>
              <a:off x="2401850" y="5016375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1202" y="1"/>
                  </a:moveTo>
                  <a:lnTo>
                    <a:pt x="668" y="134"/>
                  </a:lnTo>
                  <a:lnTo>
                    <a:pt x="268" y="401"/>
                  </a:lnTo>
                  <a:lnTo>
                    <a:pt x="1" y="802"/>
                  </a:lnTo>
                  <a:lnTo>
                    <a:pt x="1" y="1202"/>
                  </a:lnTo>
                  <a:lnTo>
                    <a:pt x="1" y="1736"/>
                  </a:lnTo>
                  <a:lnTo>
                    <a:pt x="268" y="2137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2" name="Google Shape;8682;p29"/>
            <p:cNvSpPr/>
            <p:nvPr/>
          </p:nvSpPr>
          <p:spPr>
            <a:xfrm>
              <a:off x="2859000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7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5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3" name="Google Shape;8683;p29"/>
            <p:cNvSpPr/>
            <p:nvPr/>
          </p:nvSpPr>
          <p:spPr>
            <a:xfrm>
              <a:off x="3319475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1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7"/>
                  </a:lnTo>
                  <a:lnTo>
                    <a:pt x="801" y="2403"/>
                  </a:lnTo>
                  <a:lnTo>
                    <a:pt x="1201" y="2537"/>
                  </a:lnTo>
                  <a:lnTo>
                    <a:pt x="1735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4" name="Google Shape;8684;p29"/>
            <p:cNvSpPr/>
            <p:nvPr/>
          </p:nvSpPr>
          <p:spPr>
            <a:xfrm>
              <a:off x="3779950" y="5016375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1202" y="1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2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7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5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5" name="Google Shape;8685;p29"/>
            <p:cNvSpPr/>
            <p:nvPr/>
          </p:nvSpPr>
          <p:spPr>
            <a:xfrm>
              <a:off x="4237075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6" y="1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7"/>
                  </a:lnTo>
                  <a:lnTo>
                    <a:pt x="802" y="2403"/>
                  </a:lnTo>
                  <a:lnTo>
                    <a:pt x="1336" y="2537"/>
                  </a:lnTo>
                  <a:lnTo>
                    <a:pt x="1736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6" name="Google Shape;8686;p29"/>
            <p:cNvSpPr/>
            <p:nvPr/>
          </p:nvSpPr>
          <p:spPr>
            <a:xfrm>
              <a:off x="4697550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7"/>
                  </a:lnTo>
                  <a:lnTo>
                    <a:pt x="802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7" name="Google Shape;8687;p29"/>
            <p:cNvSpPr/>
            <p:nvPr/>
          </p:nvSpPr>
          <p:spPr>
            <a:xfrm>
              <a:off x="5154700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7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869" y="2403"/>
                  </a:lnTo>
                  <a:lnTo>
                    <a:pt x="2269" y="2137"/>
                  </a:lnTo>
                  <a:lnTo>
                    <a:pt x="2536" y="1736"/>
                  </a:lnTo>
                  <a:lnTo>
                    <a:pt x="2536" y="1202"/>
                  </a:lnTo>
                  <a:lnTo>
                    <a:pt x="2536" y="802"/>
                  </a:lnTo>
                  <a:lnTo>
                    <a:pt x="2269" y="401"/>
                  </a:lnTo>
                  <a:lnTo>
                    <a:pt x="1869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8" name="Google Shape;8688;p29"/>
            <p:cNvSpPr/>
            <p:nvPr/>
          </p:nvSpPr>
          <p:spPr>
            <a:xfrm>
              <a:off x="5615175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7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6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9" name="Google Shape;8689;p29"/>
            <p:cNvSpPr/>
            <p:nvPr/>
          </p:nvSpPr>
          <p:spPr>
            <a:xfrm>
              <a:off x="6075650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2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7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0" name="Google Shape;8690;p29"/>
            <p:cNvSpPr/>
            <p:nvPr/>
          </p:nvSpPr>
          <p:spPr>
            <a:xfrm>
              <a:off x="6532800" y="501637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335" y="1"/>
                  </a:moveTo>
                  <a:lnTo>
                    <a:pt x="801" y="134"/>
                  </a:lnTo>
                  <a:lnTo>
                    <a:pt x="400" y="401"/>
                  </a:lnTo>
                  <a:lnTo>
                    <a:pt x="134" y="802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0" y="2137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5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1" name="Google Shape;8691;p29"/>
            <p:cNvSpPr/>
            <p:nvPr/>
          </p:nvSpPr>
          <p:spPr>
            <a:xfrm>
              <a:off x="1023775" y="5413475"/>
              <a:ext cx="63400" cy="63400"/>
            </a:xfrm>
            <a:custGeom>
              <a:rect b="b" l="l" r="r" t="t"/>
              <a:pathLst>
                <a:path extrusionOk="0" h="2536" w="2536">
                  <a:moveTo>
                    <a:pt x="1201" y="0"/>
                  </a:moveTo>
                  <a:lnTo>
                    <a:pt x="667" y="134"/>
                  </a:lnTo>
                  <a:lnTo>
                    <a:pt x="400" y="400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5"/>
                  </a:lnTo>
                  <a:lnTo>
                    <a:pt x="2536" y="1335"/>
                  </a:lnTo>
                  <a:lnTo>
                    <a:pt x="2402" y="801"/>
                  </a:lnTo>
                  <a:lnTo>
                    <a:pt x="2136" y="400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2" name="Google Shape;8692;p29"/>
            <p:cNvSpPr/>
            <p:nvPr/>
          </p:nvSpPr>
          <p:spPr>
            <a:xfrm>
              <a:off x="1480900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5" y="0"/>
                  </a:moveTo>
                  <a:lnTo>
                    <a:pt x="801" y="134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3" name="Google Shape;8693;p29"/>
            <p:cNvSpPr/>
            <p:nvPr/>
          </p:nvSpPr>
          <p:spPr>
            <a:xfrm>
              <a:off x="1941375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202" y="0"/>
                  </a:moveTo>
                  <a:lnTo>
                    <a:pt x="801" y="134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4" name="Google Shape;8694;p29"/>
            <p:cNvSpPr/>
            <p:nvPr/>
          </p:nvSpPr>
          <p:spPr>
            <a:xfrm>
              <a:off x="2401850" y="5413475"/>
              <a:ext cx="60100" cy="63400"/>
            </a:xfrm>
            <a:custGeom>
              <a:rect b="b" l="l" r="r" t="t"/>
              <a:pathLst>
                <a:path extrusionOk="0" h="2536" w="2404">
                  <a:moveTo>
                    <a:pt x="1202" y="0"/>
                  </a:moveTo>
                  <a:lnTo>
                    <a:pt x="668" y="134"/>
                  </a:lnTo>
                  <a:lnTo>
                    <a:pt x="268" y="400"/>
                  </a:lnTo>
                  <a:lnTo>
                    <a:pt x="1" y="801"/>
                  </a:lnTo>
                  <a:lnTo>
                    <a:pt x="1" y="1335"/>
                  </a:lnTo>
                  <a:lnTo>
                    <a:pt x="1" y="1735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5" name="Google Shape;8695;p29"/>
            <p:cNvSpPr/>
            <p:nvPr/>
          </p:nvSpPr>
          <p:spPr>
            <a:xfrm>
              <a:off x="2859000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5" y="0"/>
                  </a:moveTo>
                  <a:lnTo>
                    <a:pt x="801" y="134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6" name="Google Shape;8696;p29"/>
            <p:cNvSpPr/>
            <p:nvPr/>
          </p:nvSpPr>
          <p:spPr>
            <a:xfrm>
              <a:off x="3319475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201" y="0"/>
                  </a:moveTo>
                  <a:lnTo>
                    <a:pt x="801" y="134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7" name="Google Shape;8697;p29"/>
            <p:cNvSpPr/>
            <p:nvPr/>
          </p:nvSpPr>
          <p:spPr>
            <a:xfrm>
              <a:off x="3779950" y="5413475"/>
              <a:ext cx="60075" cy="63400"/>
            </a:xfrm>
            <a:custGeom>
              <a:rect b="b" l="l" r="r" t="t"/>
              <a:pathLst>
                <a:path extrusionOk="0" h="2536" w="2403">
                  <a:moveTo>
                    <a:pt x="1202" y="0"/>
                  </a:moveTo>
                  <a:lnTo>
                    <a:pt x="668" y="134"/>
                  </a:lnTo>
                  <a:lnTo>
                    <a:pt x="267" y="400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5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8" name="Google Shape;8698;p29"/>
            <p:cNvSpPr/>
            <p:nvPr/>
          </p:nvSpPr>
          <p:spPr>
            <a:xfrm>
              <a:off x="4237075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6" y="0"/>
                  </a:moveTo>
                  <a:lnTo>
                    <a:pt x="802" y="134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4"/>
                  </a:lnTo>
                  <a:lnTo>
                    <a:pt x="13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9" name="Google Shape;8699;p29"/>
            <p:cNvSpPr/>
            <p:nvPr/>
          </p:nvSpPr>
          <p:spPr>
            <a:xfrm>
              <a:off x="4697550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202" y="0"/>
                  </a:moveTo>
                  <a:lnTo>
                    <a:pt x="802" y="134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0" name="Google Shape;8700;p29"/>
            <p:cNvSpPr/>
            <p:nvPr/>
          </p:nvSpPr>
          <p:spPr>
            <a:xfrm>
              <a:off x="5154700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5" y="0"/>
                  </a:moveTo>
                  <a:lnTo>
                    <a:pt x="801" y="134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5"/>
                  </a:lnTo>
                  <a:lnTo>
                    <a:pt x="2536" y="1335"/>
                  </a:lnTo>
                  <a:lnTo>
                    <a:pt x="2536" y="801"/>
                  </a:lnTo>
                  <a:lnTo>
                    <a:pt x="2269" y="400"/>
                  </a:lnTo>
                  <a:lnTo>
                    <a:pt x="1869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1" name="Google Shape;8701;p29"/>
            <p:cNvSpPr/>
            <p:nvPr/>
          </p:nvSpPr>
          <p:spPr>
            <a:xfrm>
              <a:off x="5615175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5" y="0"/>
                  </a:moveTo>
                  <a:lnTo>
                    <a:pt x="801" y="134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2" name="Google Shape;8702;p29"/>
            <p:cNvSpPr/>
            <p:nvPr/>
          </p:nvSpPr>
          <p:spPr>
            <a:xfrm>
              <a:off x="6075650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202" y="0"/>
                  </a:moveTo>
                  <a:lnTo>
                    <a:pt x="668" y="134"/>
                  </a:lnTo>
                  <a:lnTo>
                    <a:pt x="267" y="400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3" name="Google Shape;8703;p29"/>
            <p:cNvSpPr/>
            <p:nvPr/>
          </p:nvSpPr>
          <p:spPr>
            <a:xfrm>
              <a:off x="6532800" y="5413475"/>
              <a:ext cx="63400" cy="63400"/>
            </a:xfrm>
            <a:custGeom>
              <a:rect b="b" l="l" r="r" t="t"/>
              <a:pathLst>
                <a:path extrusionOk="0" h="2536" w="2536">
                  <a:moveTo>
                    <a:pt x="1335" y="0"/>
                  </a:moveTo>
                  <a:lnTo>
                    <a:pt x="801" y="134"/>
                  </a:lnTo>
                  <a:lnTo>
                    <a:pt x="400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04" name="Google Shape;8704;p29"/>
          <p:cNvSpPr/>
          <p:nvPr/>
        </p:nvSpPr>
        <p:spPr>
          <a:xfrm rot="5400000">
            <a:off x="619550" y="2157775"/>
            <a:ext cx="939600" cy="59070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705" name="Google Shape;8705;p29"/>
          <p:cNvGrpSpPr/>
          <p:nvPr/>
        </p:nvGrpSpPr>
        <p:grpSpPr>
          <a:xfrm>
            <a:off x="-1490051" y="-177809"/>
            <a:ext cx="1934189" cy="1818370"/>
            <a:chOff x="1023775" y="238125"/>
            <a:chExt cx="5572425" cy="5238750"/>
          </a:xfrm>
        </p:grpSpPr>
        <p:sp>
          <p:nvSpPr>
            <p:cNvPr id="8706" name="Google Shape;8706;p29"/>
            <p:cNvSpPr/>
            <p:nvPr/>
          </p:nvSpPr>
          <p:spPr>
            <a:xfrm>
              <a:off x="1023775" y="238125"/>
              <a:ext cx="63400" cy="63400"/>
            </a:xfrm>
            <a:custGeom>
              <a:rect b="b" l="l" r="r" t="t"/>
              <a:pathLst>
                <a:path extrusionOk="0" h="2536" w="2536">
                  <a:moveTo>
                    <a:pt x="1201" y="0"/>
                  </a:moveTo>
                  <a:lnTo>
                    <a:pt x="667" y="133"/>
                  </a:lnTo>
                  <a:lnTo>
                    <a:pt x="400" y="400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400" y="2136"/>
                  </a:lnTo>
                  <a:lnTo>
                    <a:pt x="667" y="2402"/>
                  </a:lnTo>
                  <a:lnTo>
                    <a:pt x="1201" y="2536"/>
                  </a:lnTo>
                  <a:lnTo>
                    <a:pt x="1735" y="2402"/>
                  </a:lnTo>
                  <a:lnTo>
                    <a:pt x="2136" y="2136"/>
                  </a:lnTo>
                  <a:lnTo>
                    <a:pt x="2402" y="1735"/>
                  </a:lnTo>
                  <a:lnTo>
                    <a:pt x="2536" y="1335"/>
                  </a:lnTo>
                  <a:lnTo>
                    <a:pt x="2402" y="801"/>
                  </a:lnTo>
                  <a:lnTo>
                    <a:pt x="2136" y="400"/>
                  </a:lnTo>
                  <a:lnTo>
                    <a:pt x="1735" y="133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7" name="Google Shape;8707;p29"/>
            <p:cNvSpPr/>
            <p:nvPr/>
          </p:nvSpPr>
          <p:spPr>
            <a:xfrm>
              <a:off x="1480900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5" y="0"/>
                  </a:moveTo>
                  <a:lnTo>
                    <a:pt x="801" y="133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2"/>
                  </a:lnTo>
                  <a:lnTo>
                    <a:pt x="1335" y="2536"/>
                  </a:lnTo>
                  <a:lnTo>
                    <a:pt x="1736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3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8" name="Google Shape;8708;p29"/>
            <p:cNvSpPr/>
            <p:nvPr/>
          </p:nvSpPr>
          <p:spPr>
            <a:xfrm>
              <a:off x="1941375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202" y="0"/>
                  </a:moveTo>
                  <a:lnTo>
                    <a:pt x="801" y="133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2"/>
                  </a:lnTo>
                  <a:lnTo>
                    <a:pt x="1202" y="2536"/>
                  </a:lnTo>
                  <a:lnTo>
                    <a:pt x="1736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3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9" name="Google Shape;8709;p29"/>
            <p:cNvSpPr/>
            <p:nvPr/>
          </p:nvSpPr>
          <p:spPr>
            <a:xfrm>
              <a:off x="2401850" y="238125"/>
              <a:ext cx="60100" cy="63400"/>
            </a:xfrm>
            <a:custGeom>
              <a:rect b="b" l="l" r="r" t="t"/>
              <a:pathLst>
                <a:path extrusionOk="0" h="2536" w="2404">
                  <a:moveTo>
                    <a:pt x="1202" y="0"/>
                  </a:moveTo>
                  <a:lnTo>
                    <a:pt x="668" y="133"/>
                  </a:lnTo>
                  <a:lnTo>
                    <a:pt x="268" y="400"/>
                  </a:lnTo>
                  <a:lnTo>
                    <a:pt x="1" y="801"/>
                  </a:lnTo>
                  <a:lnTo>
                    <a:pt x="1" y="1335"/>
                  </a:lnTo>
                  <a:lnTo>
                    <a:pt x="1" y="1735"/>
                  </a:lnTo>
                  <a:lnTo>
                    <a:pt x="268" y="2136"/>
                  </a:lnTo>
                  <a:lnTo>
                    <a:pt x="668" y="2402"/>
                  </a:lnTo>
                  <a:lnTo>
                    <a:pt x="1202" y="2536"/>
                  </a:lnTo>
                  <a:lnTo>
                    <a:pt x="1736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3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0" name="Google Shape;8710;p29"/>
            <p:cNvSpPr/>
            <p:nvPr/>
          </p:nvSpPr>
          <p:spPr>
            <a:xfrm>
              <a:off x="2859000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5" y="0"/>
                  </a:moveTo>
                  <a:lnTo>
                    <a:pt x="801" y="133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2"/>
                  </a:lnTo>
                  <a:lnTo>
                    <a:pt x="1335" y="2536"/>
                  </a:lnTo>
                  <a:lnTo>
                    <a:pt x="1735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5" y="133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1" name="Google Shape;8711;p29"/>
            <p:cNvSpPr/>
            <p:nvPr/>
          </p:nvSpPr>
          <p:spPr>
            <a:xfrm>
              <a:off x="3319475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201" y="0"/>
                  </a:moveTo>
                  <a:lnTo>
                    <a:pt x="801" y="133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2"/>
                  </a:lnTo>
                  <a:lnTo>
                    <a:pt x="1201" y="2536"/>
                  </a:lnTo>
                  <a:lnTo>
                    <a:pt x="1735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5" y="133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2" name="Google Shape;8712;p29"/>
            <p:cNvSpPr/>
            <p:nvPr/>
          </p:nvSpPr>
          <p:spPr>
            <a:xfrm>
              <a:off x="3779950" y="238125"/>
              <a:ext cx="60075" cy="63400"/>
            </a:xfrm>
            <a:custGeom>
              <a:rect b="b" l="l" r="r" t="t"/>
              <a:pathLst>
                <a:path extrusionOk="0" h="2536" w="2403">
                  <a:moveTo>
                    <a:pt x="1202" y="0"/>
                  </a:moveTo>
                  <a:lnTo>
                    <a:pt x="668" y="133"/>
                  </a:lnTo>
                  <a:lnTo>
                    <a:pt x="267" y="400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2"/>
                  </a:lnTo>
                  <a:lnTo>
                    <a:pt x="1202" y="2536"/>
                  </a:lnTo>
                  <a:lnTo>
                    <a:pt x="1735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5" y="133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3" name="Google Shape;8713;p29"/>
            <p:cNvSpPr/>
            <p:nvPr/>
          </p:nvSpPr>
          <p:spPr>
            <a:xfrm>
              <a:off x="4237075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6" y="0"/>
                  </a:moveTo>
                  <a:lnTo>
                    <a:pt x="802" y="133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2"/>
                  </a:lnTo>
                  <a:lnTo>
                    <a:pt x="1336" y="2536"/>
                  </a:lnTo>
                  <a:lnTo>
                    <a:pt x="1736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3"/>
                  </a:lnTo>
                  <a:lnTo>
                    <a:pt x="13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4" name="Google Shape;8714;p29"/>
            <p:cNvSpPr/>
            <p:nvPr/>
          </p:nvSpPr>
          <p:spPr>
            <a:xfrm>
              <a:off x="4697550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202" y="0"/>
                  </a:moveTo>
                  <a:lnTo>
                    <a:pt x="802" y="133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2"/>
                  </a:lnTo>
                  <a:lnTo>
                    <a:pt x="1202" y="2536"/>
                  </a:lnTo>
                  <a:lnTo>
                    <a:pt x="1736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3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5" name="Google Shape;8715;p29"/>
            <p:cNvSpPr/>
            <p:nvPr/>
          </p:nvSpPr>
          <p:spPr>
            <a:xfrm>
              <a:off x="5154700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5" y="0"/>
                  </a:moveTo>
                  <a:lnTo>
                    <a:pt x="801" y="133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2"/>
                  </a:lnTo>
                  <a:lnTo>
                    <a:pt x="1335" y="2536"/>
                  </a:lnTo>
                  <a:lnTo>
                    <a:pt x="1869" y="2402"/>
                  </a:lnTo>
                  <a:lnTo>
                    <a:pt x="2269" y="2136"/>
                  </a:lnTo>
                  <a:lnTo>
                    <a:pt x="2536" y="1735"/>
                  </a:lnTo>
                  <a:lnTo>
                    <a:pt x="2536" y="1335"/>
                  </a:lnTo>
                  <a:lnTo>
                    <a:pt x="2536" y="801"/>
                  </a:lnTo>
                  <a:lnTo>
                    <a:pt x="2269" y="400"/>
                  </a:lnTo>
                  <a:lnTo>
                    <a:pt x="1869" y="133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6" name="Google Shape;8716;p29"/>
            <p:cNvSpPr/>
            <p:nvPr/>
          </p:nvSpPr>
          <p:spPr>
            <a:xfrm>
              <a:off x="5615175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5" y="0"/>
                  </a:moveTo>
                  <a:lnTo>
                    <a:pt x="801" y="133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2"/>
                  </a:lnTo>
                  <a:lnTo>
                    <a:pt x="1335" y="2536"/>
                  </a:lnTo>
                  <a:lnTo>
                    <a:pt x="1736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3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7" name="Google Shape;8717;p29"/>
            <p:cNvSpPr/>
            <p:nvPr/>
          </p:nvSpPr>
          <p:spPr>
            <a:xfrm>
              <a:off x="6075650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202" y="0"/>
                  </a:moveTo>
                  <a:lnTo>
                    <a:pt x="668" y="133"/>
                  </a:lnTo>
                  <a:lnTo>
                    <a:pt x="267" y="400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2"/>
                  </a:lnTo>
                  <a:lnTo>
                    <a:pt x="1202" y="2536"/>
                  </a:lnTo>
                  <a:lnTo>
                    <a:pt x="1736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3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8" name="Google Shape;8718;p29"/>
            <p:cNvSpPr/>
            <p:nvPr/>
          </p:nvSpPr>
          <p:spPr>
            <a:xfrm>
              <a:off x="6532800" y="238125"/>
              <a:ext cx="63400" cy="63400"/>
            </a:xfrm>
            <a:custGeom>
              <a:rect b="b" l="l" r="r" t="t"/>
              <a:pathLst>
                <a:path extrusionOk="0" h="2536" w="2536">
                  <a:moveTo>
                    <a:pt x="1335" y="0"/>
                  </a:moveTo>
                  <a:lnTo>
                    <a:pt x="801" y="133"/>
                  </a:lnTo>
                  <a:lnTo>
                    <a:pt x="400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0" y="2136"/>
                  </a:lnTo>
                  <a:lnTo>
                    <a:pt x="801" y="2402"/>
                  </a:lnTo>
                  <a:lnTo>
                    <a:pt x="1335" y="2536"/>
                  </a:lnTo>
                  <a:lnTo>
                    <a:pt x="1735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5" y="133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9" name="Google Shape;8719;p29"/>
            <p:cNvSpPr/>
            <p:nvPr/>
          </p:nvSpPr>
          <p:spPr>
            <a:xfrm>
              <a:off x="1023775" y="63852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667" y="1"/>
                  </a:moveTo>
                  <a:lnTo>
                    <a:pt x="400" y="268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6"/>
                  </a:lnTo>
                  <a:lnTo>
                    <a:pt x="2536" y="1202"/>
                  </a:lnTo>
                  <a:lnTo>
                    <a:pt x="2402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0" name="Google Shape;8720;p29"/>
            <p:cNvSpPr/>
            <p:nvPr/>
          </p:nvSpPr>
          <p:spPr>
            <a:xfrm>
              <a:off x="1480900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1" name="Google Shape;8721;p29"/>
            <p:cNvSpPr/>
            <p:nvPr/>
          </p:nvSpPr>
          <p:spPr>
            <a:xfrm>
              <a:off x="1941375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2" name="Google Shape;8722;p29"/>
            <p:cNvSpPr/>
            <p:nvPr/>
          </p:nvSpPr>
          <p:spPr>
            <a:xfrm>
              <a:off x="2401850" y="638525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668" y="1"/>
                  </a:moveTo>
                  <a:lnTo>
                    <a:pt x="268" y="268"/>
                  </a:lnTo>
                  <a:lnTo>
                    <a:pt x="1" y="668"/>
                  </a:lnTo>
                  <a:lnTo>
                    <a:pt x="1" y="1202"/>
                  </a:lnTo>
                  <a:lnTo>
                    <a:pt x="1" y="1736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3" name="Google Shape;8723;p29"/>
            <p:cNvSpPr/>
            <p:nvPr/>
          </p:nvSpPr>
          <p:spPr>
            <a:xfrm>
              <a:off x="2859000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4" name="Google Shape;8724;p29"/>
            <p:cNvSpPr/>
            <p:nvPr/>
          </p:nvSpPr>
          <p:spPr>
            <a:xfrm>
              <a:off x="3319475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5" name="Google Shape;8725;p29"/>
            <p:cNvSpPr/>
            <p:nvPr/>
          </p:nvSpPr>
          <p:spPr>
            <a:xfrm>
              <a:off x="3779950" y="638525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668" y="1"/>
                  </a:moveTo>
                  <a:lnTo>
                    <a:pt x="267" y="268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6" name="Google Shape;8726;p29"/>
            <p:cNvSpPr/>
            <p:nvPr/>
          </p:nvSpPr>
          <p:spPr>
            <a:xfrm>
              <a:off x="4237075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2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7" name="Google Shape;8727;p29"/>
            <p:cNvSpPr/>
            <p:nvPr/>
          </p:nvSpPr>
          <p:spPr>
            <a:xfrm>
              <a:off x="4697550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2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8" name="Google Shape;8728;p29"/>
            <p:cNvSpPr/>
            <p:nvPr/>
          </p:nvSpPr>
          <p:spPr>
            <a:xfrm>
              <a:off x="5154700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6"/>
                  </a:lnTo>
                  <a:lnTo>
                    <a:pt x="2536" y="1202"/>
                  </a:lnTo>
                  <a:lnTo>
                    <a:pt x="2536" y="668"/>
                  </a:lnTo>
                  <a:lnTo>
                    <a:pt x="2269" y="268"/>
                  </a:lnTo>
                  <a:lnTo>
                    <a:pt x="18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9" name="Google Shape;8729;p29"/>
            <p:cNvSpPr/>
            <p:nvPr/>
          </p:nvSpPr>
          <p:spPr>
            <a:xfrm>
              <a:off x="5615175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0" name="Google Shape;8730;p29"/>
            <p:cNvSpPr/>
            <p:nvPr/>
          </p:nvSpPr>
          <p:spPr>
            <a:xfrm>
              <a:off x="6075650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668" y="1"/>
                  </a:moveTo>
                  <a:lnTo>
                    <a:pt x="267" y="268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1" name="Google Shape;8731;p29"/>
            <p:cNvSpPr/>
            <p:nvPr/>
          </p:nvSpPr>
          <p:spPr>
            <a:xfrm>
              <a:off x="6532800" y="63852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801" y="1"/>
                  </a:moveTo>
                  <a:lnTo>
                    <a:pt x="400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2" name="Google Shape;8732;p29"/>
            <p:cNvSpPr/>
            <p:nvPr/>
          </p:nvSpPr>
          <p:spPr>
            <a:xfrm>
              <a:off x="1023775" y="1035600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201" y="1"/>
                  </a:moveTo>
                  <a:lnTo>
                    <a:pt x="667" y="134"/>
                  </a:lnTo>
                  <a:lnTo>
                    <a:pt x="400" y="401"/>
                  </a:lnTo>
                  <a:lnTo>
                    <a:pt x="0" y="801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6"/>
                  </a:lnTo>
                  <a:lnTo>
                    <a:pt x="2536" y="1202"/>
                  </a:lnTo>
                  <a:lnTo>
                    <a:pt x="2402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3" name="Google Shape;8733;p29"/>
            <p:cNvSpPr/>
            <p:nvPr/>
          </p:nvSpPr>
          <p:spPr>
            <a:xfrm>
              <a:off x="1480900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4" name="Google Shape;8734;p29"/>
            <p:cNvSpPr/>
            <p:nvPr/>
          </p:nvSpPr>
          <p:spPr>
            <a:xfrm>
              <a:off x="1941375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5" name="Google Shape;8735;p29"/>
            <p:cNvSpPr/>
            <p:nvPr/>
          </p:nvSpPr>
          <p:spPr>
            <a:xfrm>
              <a:off x="2401850" y="1035600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1202" y="1"/>
                  </a:moveTo>
                  <a:lnTo>
                    <a:pt x="668" y="134"/>
                  </a:lnTo>
                  <a:lnTo>
                    <a:pt x="268" y="401"/>
                  </a:lnTo>
                  <a:lnTo>
                    <a:pt x="1" y="801"/>
                  </a:lnTo>
                  <a:lnTo>
                    <a:pt x="1" y="1202"/>
                  </a:lnTo>
                  <a:lnTo>
                    <a:pt x="1" y="1736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6" name="Google Shape;8736;p29"/>
            <p:cNvSpPr/>
            <p:nvPr/>
          </p:nvSpPr>
          <p:spPr>
            <a:xfrm>
              <a:off x="2859000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7" name="Google Shape;8737;p29"/>
            <p:cNvSpPr/>
            <p:nvPr/>
          </p:nvSpPr>
          <p:spPr>
            <a:xfrm>
              <a:off x="3319475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1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8" name="Google Shape;8738;p29"/>
            <p:cNvSpPr/>
            <p:nvPr/>
          </p:nvSpPr>
          <p:spPr>
            <a:xfrm>
              <a:off x="3779950" y="1035600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1202" y="1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9" name="Google Shape;8739;p29"/>
            <p:cNvSpPr/>
            <p:nvPr/>
          </p:nvSpPr>
          <p:spPr>
            <a:xfrm>
              <a:off x="4237075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6" y="1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0" name="Google Shape;8740;p29"/>
            <p:cNvSpPr/>
            <p:nvPr/>
          </p:nvSpPr>
          <p:spPr>
            <a:xfrm>
              <a:off x="4697550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1" name="Google Shape;8741;p29"/>
            <p:cNvSpPr/>
            <p:nvPr/>
          </p:nvSpPr>
          <p:spPr>
            <a:xfrm>
              <a:off x="5154700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6"/>
                  </a:lnTo>
                  <a:lnTo>
                    <a:pt x="2536" y="1202"/>
                  </a:lnTo>
                  <a:lnTo>
                    <a:pt x="2536" y="801"/>
                  </a:lnTo>
                  <a:lnTo>
                    <a:pt x="2269" y="401"/>
                  </a:lnTo>
                  <a:lnTo>
                    <a:pt x="1869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2" name="Google Shape;8742;p29"/>
            <p:cNvSpPr/>
            <p:nvPr/>
          </p:nvSpPr>
          <p:spPr>
            <a:xfrm>
              <a:off x="5615175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3" name="Google Shape;8743;p29"/>
            <p:cNvSpPr/>
            <p:nvPr/>
          </p:nvSpPr>
          <p:spPr>
            <a:xfrm>
              <a:off x="6075650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4" name="Google Shape;8744;p29"/>
            <p:cNvSpPr/>
            <p:nvPr/>
          </p:nvSpPr>
          <p:spPr>
            <a:xfrm>
              <a:off x="6532800" y="1035600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335" y="1"/>
                  </a:moveTo>
                  <a:lnTo>
                    <a:pt x="801" y="134"/>
                  </a:lnTo>
                  <a:lnTo>
                    <a:pt x="400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5" name="Google Shape;8745;p29"/>
            <p:cNvSpPr/>
            <p:nvPr/>
          </p:nvSpPr>
          <p:spPr>
            <a:xfrm>
              <a:off x="1023775" y="143267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201" y="1"/>
                  </a:moveTo>
                  <a:lnTo>
                    <a:pt x="667" y="134"/>
                  </a:lnTo>
                  <a:lnTo>
                    <a:pt x="400" y="401"/>
                  </a:lnTo>
                  <a:lnTo>
                    <a:pt x="0" y="802"/>
                  </a:lnTo>
                  <a:lnTo>
                    <a:pt x="0" y="1335"/>
                  </a:lnTo>
                  <a:lnTo>
                    <a:pt x="0" y="1736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6"/>
                  </a:lnTo>
                  <a:lnTo>
                    <a:pt x="2536" y="1335"/>
                  </a:lnTo>
                  <a:lnTo>
                    <a:pt x="2402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6" name="Google Shape;8746;p29"/>
            <p:cNvSpPr/>
            <p:nvPr/>
          </p:nvSpPr>
          <p:spPr>
            <a:xfrm>
              <a:off x="1480900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1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7" name="Google Shape;8747;p29"/>
            <p:cNvSpPr/>
            <p:nvPr/>
          </p:nvSpPr>
          <p:spPr>
            <a:xfrm>
              <a:off x="1941375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1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8" name="Google Shape;8748;p29"/>
            <p:cNvSpPr/>
            <p:nvPr/>
          </p:nvSpPr>
          <p:spPr>
            <a:xfrm>
              <a:off x="2401850" y="1432675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1202" y="1"/>
                  </a:moveTo>
                  <a:lnTo>
                    <a:pt x="668" y="134"/>
                  </a:lnTo>
                  <a:lnTo>
                    <a:pt x="268" y="401"/>
                  </a:lnTo>
                  <a:lnTo>
                    <a:pt x="1" y="802"/>
                  </a:lnTo>
                  <a:lnTo>
                    <a:pt x="1" y="1335"/>
                  </a:lnTo>
                  <a:lnTo>
                    <a:pt x="1" y="1736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9" name="Google Shape;8749;p29"/>
            <p:cNvSpPr/>
            <p:nvPr/>
          </p:nvSpPr>
          <p:spPr>
            <a:xfrm>
              <a:off x="2859000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0" name="Google Shape;8750;p29"/>
            <p:cNvSpPr/>
            <p:nvPr/>
          </p:nvSpPr>
          <p:spPr>
            <a:xfrm>
              <a:off x="3319475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1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1" name="Google Shape;8751;p29"/>
            <p:cNvSpPr/>
            <p:nvPr/>
          </p:nvSpPr>
          <p:spPr>
            <a:xfrm>
              <a:off x="3779950" y="1432675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1202" y="1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2"/>
                  </a:lnTo>
                  <a:lnTo>
                    <a:pt x="0" y="1335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2" name="Google Shape;8752;p29"/>
            <p:cNvSpPr/>
            <p:nvPr/>
          </p:nvSpPr>
          <p:spPr>
            <a:xfrm>
              <a:off x="4237075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6" y="1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1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3" name="Google Shape;8753;p29"/>
            <p:cNvSpPr/>
            <p:nvPr/>
          </p:nvSpPr>
          <p:spPr>
            <a:xfrm>
              <a:off x="4697550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1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4" name="Google Shape;8754;p29"/>
            <p:cNvSpPr/>
            <p:nvPr/>
          </p:nvSpPr>
          <p:spPr>
            <a:xfrm>
              <a:off x="5154700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6"/>
                  </a:lnTo>
                  <a:lnTo>
                    <a:pt x="2536" y="1335"/>
                  </a:lnTo>
                  <a:lnTo>
                    <a:pt x="2536" y="802"/>
                  </a:lnTo>
                  <a:lnTo>
                    <a:pt x="2269" y="401"/>
                  </a:lnTo>
                  <a:lnTo>
                    <a:pt x="1869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5" name="Google Shape;8755;p29"/>
            <p:cNvSpPr/>
            <p:nvPr/>
          </p:nvSpPr>
          <p:spPr>
            <a:xfrm>
              <a:off x="5615175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6" name="Google Shape;8756;p29"/>
            <p:cNvSpPr/>
            <p:nvPr/>
          </p:nvSpPr>
          <p:spPr>
            <a:xfrm>
              <a:off x="6075650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2"/>
                  </a:lnTo>
                  <a:lnTo>
                    <a:pt x="0" y="1335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7" name="Google Shape;8757;p29"/>
            <p:cNvSpPr/>
            <p:nvPr/>
          </p:nvSpPr>
          <p:spPr>
            <a:xfrm>
              <a:off x="6532800" y="143267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335" y="1"/>
                  </a:moveTo>
                  <a:lnTo>
                    <a:pt x="801" y="134"/>
                  </a:lnTo>
                  <a:lnTo>
                    <a:pt x="400" y="401"/>
                  </a:lnTo>
                  <a:lnTo>
                    <a:pt x="134" y="802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8" name="Google Shape;8758;p29"/>
            <p:cNvSpPr/>
            <p:nvPr/>
          </p:nvSpPr>
          <p:spPr>
            <a:xfrm>
              <a:off x="1023775" y="1833100"/>
              <a:ext cx="63400" cy="60075"/>
            </a:xfrm>
            <a:custGeom>
              <a:rect b="b" l="l" r="r" t="t"/>
              <a:pathLst>
                <a:path extrusionOk="0" h="2403" w="2536">
                  <a:moveTo>
                    <a:pt x="667" y="0"/>
                  </a:moveTo>
                  <a:lnTo>
                    <a:pt x="400" y="267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5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5"/>
                  </a:lnTo>
                  <a:lnTo>
                    <a:pt x="2536" y="1202"/>
                  </a:lnTo>
                  <a:lnTo>
                    <a:pt x="2402" y="668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9" name="Google Shape;8759;p29"/>
            <p:cNvSpPr/>
            <p:nvPr/>
          </p:nvSpPr>
          <p:spPr>
            <a:xfrm>
              <a:off x="1480900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801" y="0"/>
                  </a:moveTo>
                  <a:lnTo>
                    <a:pt x="401" y="267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0" name="Google Shape;8760;p29"/>
            <p:cNvSpPr/>
            <p:nvPr/>
          </p:nvSpPr>
          <p:spPr>
            <a:xfrm>
              <a:off x="1941375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801" y="0"/>
                  </a:moveTo>
                  <a:lnTo>
                    <a:pt x="401" y="267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1" name="Google Shape;8761;p29"/>
            <p:cNvSpPr/>
            <p:nvPr/>
          </p:nvSpPr>
          <p:spPr>
            <a:xfrm>
              <a:off x="2401850" y="1833100"/>
              <a:ext cx="60100" cy="60075"/>
            </a:xfrm>
            <a:custGeom>
              <a:rect b="b" l="l" r="r" t="t"/>
              <a:pathLst>
                <a:path extrusionOk="0" h="2403" w="2404">
                  <a:moveTo>
                    <a:pt x="668" y="0"/>
                  </a:moveTo>
                  <a:lnTo>
                    <a:pt x="268" y="267"/>
                  </a:lnTo>
                  <a:lnTo>
                    <a:pt x="1" y="668"/>
                  </a:lnTo>
                  <a:lnTo>
                    <a:pt x="1" y="1202"/>
                  </a:lnTo>
                  <a:lnTo>
                    <a:pt x="1" y="1735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2" name="Google Shape;8762;p29"/>
            <p:cNvSpPr/>
            <p:nvPr/>
          </p:nvSpPr>
          <p:spPr>
            <a:xfrm>
              <a:off x="2859000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801" y="0"/>
                  </a:moveTo>
                  <a:lnTo>
                    <a:pt x="401" y="267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3" name="Google Shape;8763;p29"/>
            <p:cNvSpPr/>
            <p:nvPr/>
          </p:nvSpPr>
          <p:spPr>
            <a:xfrm>
              <a:off x="3319475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801" y="0"/>
                  </a:moveTo>
                  <a:lnTo>
                    <a:pt x="401" y="267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4" name="Google Shape;8764;p29"/>
            <p:cNvSpPr/>
            <p:nvPr/>
          </p:nvSpPr>
          <p:spPr>
            <a:xfrm>
              <a:off x="3779950" y="1833100"/>
              <a:ext cx="60075" cy="60075"/>
            </a:xfrm>
            <a:custGeom>
              <a:rect b="b" l="l" r="r" t="t"/>
              <a:pathLst>
                <a:path extrusionOk="0" h="2403" w="2403">
                  <a:moveTo>
                    <a:pt x="668" y="0"/>
                  </a:moveTo>
                  <a:lnTo>
                    <a:pt x="267" y="267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5" name="Google Shape;8765;p29"/>
            <p:cNvSpPr/>
            <p:nvPr/>
          </p:nvSpPr>
          <p:spPr>
            <a:xfrm>
              <a:off x="4237075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802" y="0"/>
                  </a:moveTo>
                  <a:lnTo>
                    <a:pt x="401" y="267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6" name="Google Shape;8766;p29"/>
            <p:cNvSpPr/>
            <p:nvPr/>
          </p:nvSpPr>
          <p:spPr>
            <a:xfrm>
              <a:off x="4697550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802" y="0"/>
                  </a:moveTo>
                  <a:lnTo>
                    <a:pt x="401" y="267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7" name="Google Shape;8767;p29"/>
            <p:cNvSpPr/>
            <p:nvPr/>
          </p:nvSpPr>
          <p:spPr>
            <a:xfrm>
              <a:off x="5154700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801" y="0"/>
                  </a:moveTo>
                  <a:lnTo>
                    <a:pt x="401" y="267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5"/>
                  </a:lnTo>
                  <a:lnTo>
                    <a:pt x="2536" y="1202"/>
                  </a:lnTo>
                  <a:lnTo>
                    <a:pt x="2536" y="668"/>
                  </a:lnTo>
                  <a:lnTo>
                    <a:pt x="2269" y="267"/>
                  </a:lnTo>
                  <a:lnTo>
                    <a:pt x="18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8" name="Google Shape;8768;p29"/>
            <p:cNvSpPr/>
            <p:nvPr/>
          </p:nvSpPr>
          <p:spPr>
            <a:xfrm>
              <a:off x="5615175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801" y="0"/>
                  </a:moveTo>
                  <a:lnTo>
                    <a:pt x="401" y="267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9" name="Google Shape;8769;p29"/>
            <p:cNvSpPr/>
            <p:nvPr/>
          </p:nvSpPr>
          <p:spPr>
            <a:xfrm>
              <a:off x="6075650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668" y="0"/>
                  </a:moveTo>
                  <a:lnTo>
                    <a:pt x="267" y="267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0" name="Google Shape;8770;p29"/>
            <p:cNvSpPr/>
            <p:nvPr/>
          </p:nvSpPr>
          <p:spPr>
            <a:xfrm>
              <a:off x="6532800" y="1833100"/>
              <a:ext cx="63400" cy="60075"/>
            </a:xfrm>
            <a:custGeom>
              <a:rect b="b" l="l" r="r" t="t"/>
              <a:pathLst>
                <a:path extrusionOk="0" h="2403" w="2536">
                  <a:moveTo>
                    <a:pt x="801" y="0"/>
                  </a:moveTo>
                  <a:lnTo>
                    <a:pt x="400" y="267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5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1" name="Google Shape;8771;p29"/>
            <p:cNvSpPr/>
            <p:nvPr/>
          </p:nvSpPr>
          <p:spPr>
            <a:xfrm>
              <a:off x="1023775" y="223017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201" y="0"/>
                  </a:moveTo>
                  <a:lnTo>
                    <a:pt x="667" y="134"/>
                  </a:lnTo>
                  <a:lnTo>
                    <a:pt x="400" y="401"/>
                  </a:lnTo>
                  <a:lnTo>
                    <a:pt x="0" y="801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6"/>
                  </a:lnTo>
                  <a:lnTo>
                    <a:pt x="2536" y="1202"/>
                  </a:lnTo>
                  <a:lnTo>
                    <a:pt x="2402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2" name="Google Shape;8772;p29"/>
            <p:cNvSpPr/>
            <p:nvPr/>
          </p:nvSpPr>
          <p:spPr>
            <a:xfrm>
              <a:off x="1480900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3" name="Google Shape;8773;p29"/>
            <p:cNvSpPr/>
            <p:nvPr/>
          </p:nvSpPr>
          <p:spPr>
            <a:xfrm>
              <a:off x="1941375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4" name="Google Shape;8774;p29"/>
            <p:cNvSpPr/>
            <p:nvPr/>
          </p:nvSpPr>
          <p:spPr>
            <a:xfrm>
              <a:off x="2401850" y="2230175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1202" y="0"/>
                  </a:moveTo>
                  <a:lnTo>
                    <a:pt x="668" y="134"/>
                  </a:lnTo>
                  <a:lnTo>
                    <a:pt x="268" y="401"/>
                  </a:lnTo>
                  <a:lnTo>
                    <a:pt x="1" y="801"/>
                  </a:lnTo>
                  <a:lnTo>
                    <a:pt x="1" y="1202"/>
                  </a:lnTo>
                  <a:lnTo>
                    <a:pt x="1" y="1736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5" name="Google Shape;8775;p29"/>
            <p:cNvSpPr/>
            <p:nvPr/>
          </p:nvSpPr>
          <p:spPr>
            <a:xfrm>
              <a:off x="2859000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6" name="Google Shape;8776;p29"/>
            <p:cNvSpPr/>
            <p:nvPr/>
          </p:nvSpPr>
          <p:spPr>
            <a:xfrm>
              <a:off x="3319475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1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7" name="Google Shape;8777;p29"/>
            <p:cNvSpPr/>
            <p:nvPr/>
          </p:nvSpPr>
          <p:spPr>
            <a:xfrm>
              <a:off x="3779950" y="2230175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1202" y="0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8" name="Google Shape;8778;p29"/>
            <p:cNvSpPr/>
            <p:nvPr/>
          </p:nvSpPr>
          <p:spPr>
            <a:xfrm>
              <a:off x="4237075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6" y="0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9" name="Google Shape;8779;p29"/>
            <p:cNvSpPr/>
            <p:nvPr/>
          </p:nvSpPr>
          <p:spPr>
            <a:xfrm>
              <a:off x="4697550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0" name="Google Shape;8780;p29"/>
            <p:cNvSpPr/>
            <p:nvPr/>
          </p:nvSpPr>
          <p:spPr>
            <a:xfrm>
              <a:off x="5154700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6"/>
                  </a:lnTo>
                  <a:lnTo>
                    <a:pt x="2536" y="1202"/>
                  </a:lnTo>
                  <a:lnTo>
                    <a:pt x="2536" y="801"/>
                  </a:lnTo>
                  <a:lnTo>
                    <a:pt x="2269" y="401"/>
                  </a:lnTo>
                  <a:lnTo>
                    <a:pt x="1869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1" name="Google Shape;8781;p29"/>
            <p:cNvSpPr/>
            <p:nvPr/>
          </p:nvSpPr>
          <p:spPr>
            <a:xfrm>
              <a:off x="5615175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2" name="Google Shape;8782;p29"/>
            <p:cNvSpPr/>
            <p:nvPr/>
          </p:nvSpPr>
          <p:spPr>
            <a:xfrm>
              <a:off x="6075650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3" name="Google Shape;8783;p29"/>
            <p:cNvSpPr/>
            <p:nvPr/>
          </p:nvSpPr>
          <p:spPr>
            <a:xfrm>
              <a:off x="6532800" y="223017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335" y="0"/>
                  </a:moveTo>
                  <a:lnTo>
                    <a:pt x="801" y="134"/>
                  </a:lnTo>
                  <a:lnTo>
                    <a:pt x="400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4" name="Google Shape;8784;p29"/>
            <p:cNvSpPr/>
            <p:nvPr/>
          </p:nvSpPr>
          <p:spPr>
            <a:xfrm>
              <a:off x="1023775" y="2627250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201" y="0"/>
                  </a:moveTo>
                  <a:lnTo>
                    <a:pt x="667" y="134"/>
                  </a:lnTo>
                  <a:lnTo>
                    <a:pt x="400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6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6"/>
                  </a:lnTo>
                  <a:lnTo>
                    <a:pt x="2536" y="1335"/>
                  </a:lnTo>
                  <a:lnTo>
                    <a:pt x="2402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5" name="Google Shape;8785;p29"/>
            <p:cNvSpPr/>
            <p:nvPr/>
          </p:nvSpPr>
          <p:spPr>
            <a:xfrm>
              <a:off x="1480900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6" name="Google Shape;8786;p29"/>
            <p:cNvSpPr/>
            <p:nvPr/>
          </p:nvSpPr>
          <p:spPr>
            <a:xfrm>
              <a:off x="1941375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7" name="Google Shape;8787;p29"/>
            <p:cNvSpPr/>
            <p:nvPr/>
          </p:nvSpPr>
          <p:spPr>
            <a:xfrm>
              <a:off x="2401850" y="2627250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1202" y="0"/>
                  </a:moveTo>
                  <a:lnTo>
                    <a:pt x="668" y="134"/>
                  </a:lnTo>
                  <a:lnTo>
                    <a:pt x="268" y="401"/>
                  </a:lnTo>
                  <a:lnTo>
                    <a:pt x="1" y="801"/>
                  </a:lnTo>
                  <a:lnTo>
                    <a:pt x="1" y="1335"/>
                  </a:lnTo>
                  <a:lnTo>
                    <a:pt x="1" y="1736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8" name="Google Shape;8788;p29"/>
            <p:cNvSpPr/>
            <p:nvPr/>
          </p:nvSpPr>
          <p:spPr>
            <a:xfrm>
              <a:off x="2859000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9" name="Google Shape;8789;p29"/>
            <p:cNvSpPr/>
            <p:nvPr/>
          </p:nvSpPr>
          <p:spPr>
            <a:xfrm>
              <a:off x="3319475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1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0" name="Google Shape;8790;p29"/>
            <p:cNvSpPr/>
            <p:nvPr/>
          </p:nvSpPr>
          <p:spPr>
            <a:xfrm>
              <a:off x="3779950" y="2627250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1202" y="0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1" name="Google Shape;8791;p29"/>
            <p:cNvSpPr/>
            <p:nvPr/>
          </p:nvSpPr>
          <p:spPr>
            <a:xfrm>
              <a:off x="4237075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6" y="0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2" name="Google Shape;8792;p29"/>
            <p:cNvSpPr/>
            <p:nvPr/>
          </p:nvSpPr>
          <p:spPr>
            <a:xfrm>
              <a:off x="4697550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3" name="Google Shape;8793;p29"/>
            <p:cNvSpPr/>
            <p:nvPr/>
          </p:nvSpPr>
          <p:spPr>
            <a:xfrm>
              <a:off x="5154700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6"/>
                  </a:lnTo>
                  <a:lnTo>
                    <a:pt x="2536" y="1335"/>
                  </a:lnTo>
                  <a:lnTo>
                    <a:pt x="2536" y="801"/>
                  </a:lnTo>
                  <a:lnTo>
                    <a:pt x="2269" y="401"/>
                  </a:lnTo>
                  <a:lnTo>
                    <a:pt x="1869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4" name="Google Shape;8794;p29"/>
            <p:cNvSpPr/>
            <p:nvPr/>
          </p:nvSpPr>
          <p:spPr>
            <a:xfrm>
              <a:off x="5615175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5" name="Google Shape;8795;p29"/>
            <p:cNvSpPr/>
            <p:nvPr/>
          </p:nvSpPr>
          <p:spPr>
            <a:xfrm>
              <a:off x="6075650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6" name="Google Shape;8796;p29"/>
            <p:cNvSpPr/>
            <p:nvPr/>
          </p:nvSpPr>
          <p:spPr>
            <a:xfrm>
              <a:off x="6532800" y="2627250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335" y="0"/>
                  </a:moveTo>
                  <a:lnTo>
                    <a:pt x="801" y="134"/>
                  </a:lnTo>
                  <a:lnTo>
                    <a:pt x="400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7" name="Google Shape;8797;p29"/>
            <p:cNvSpPr/>
            <p:nvPr/>
          </p:nvSpPr>
          <p:spPr>
            <a:xfrm>
              <a:off x="1023775" y="302432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201" y="1"/>
                  </a:moveTo>
                  <a:lnTo>
                    <a:pt x="667" y="134"/>
                  </a:lnTo>
                  <a:lnTo>
                    <a:pt x="400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869"/>
                  </a:lnTo>
                  <a:lnTo>
                    <a:pt x="400" y="2270"/>
                  </a:lnTo>
                  <a:lnTo>
                    <a:pt x="667" y="2537"/>
                  </a:lnTo>
                  <a:lnTo>
                    <a:pt x="1735" y="2537"/>
                  </a:lnTo>
                  <a:lnTo>
                    <a:pt x="2136" y="2270"/>
                  </a:lnTo>
                  <a:lnTo>
                    <a:pt x="2402" y="1869"/>
                  </a:lnTo>
                  <a:lnTo>
                    <a:pt x="2536" y="1335"/>
                  </a:lnTo>
                  <a:lnTo>
                    <a:pt x="2402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8" name="Google Shape;8798;p29"/>
            <p:cNvSpPr/>
            <p:nvPr/>
          </p:nvSpPr>
          <p:spPr>
            <a:xfrm>
              <a:off x="1480900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869"/>
                  </a:lnTo>
                  <a:lnTo>
                    <a:pt x="401" y="2270"/>
                  </a:lnTo>
                  <a:lnTo>
                    <a:pt x="801" y="2537"/>
                  </a:lnTo>
                  <a:lnTo>
                    <a:pt x="1736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9" name="Google Shape;8799;p29"/>
            <p:cNvSpPr/>
            <p:nvPr/>
          </p:nvSpPr>
          <p:spPr>
            <a:xfrm>
              <a:off x="1941375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869"/>
                  </a:lnTo>
                  <a:lnTo>
                    <a:pt x="401" y="2270"/>
                  </a:lnTo>
                  <a:lnTo>
                    <a:pt x="801" y="2537"/>
                  </a:lnTo>
                  <a:lnTo>
                    <a:pt x="1736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0" name="Google Shape;8800;p29"/>
            <p:cNvSpPr/>
            <p:nvPr/>
          </p:nvSpPr>
          <p:spPr>
            <a:xfrm>
              <a:off x="2401850" y="3024325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1202" y="1"/>
                  </a:moveTo>
                  <a:lnTo>
                    <a:pt x="668" y="134"/>
                  </a:lnTo>
                  <a:lnTo>
                    <a:pt x="268" y="401"/>
                  </a:lnTo>
                  <a:lnTo>
                    <a:pt x="1" y="801"/>
                  </a:lnTo>
                  <a:lnTo>
                    <a:pt x="1" y="1335"/>
                  </a:lnTo>
                  <a:lnTo>
                    <a:pt x="1" y="1869"/>
                  </a:lnTo>
                  <a:lnTo>
                    <a:pt x="268" y="2270"/>
                  </a:lnTo>
                  <a:lnTo>
                    <a:pt x="668" y="2537"/>
                  </a:lnTo>
                  <a:lnTo>
                    <a:pt x="1736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1" name="Google Shape;8801;p29"/>
            <p:cNvSpPr/>
            <p:nvPr/>
          </p:nvSpPr>
          <p:spPr>
            <a:xfrm>
              <a:off x="2859000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869"/>
                  </a:lnTo>
                  <a:lnTo>
                    <a:pt x="401" y="2270"/>
                  </a:lnTo>
                  <a:lnTo>
                    <a:pt x="801" y="2537"/>
                  </a:lnTo>
                  <a:lnTo>
                    <a:pt x="1735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2" name="Google Shape;8802;p29"/>
            <p:cNvSpPr/>
            <p:nvPr/>
          </p:nvSpPr>
          <p:spPr>
            <a:xfrm>
              <a:off x="3319475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1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869"/>
                  </a:lnTo>
                  <a:lnTo>
                    <a:pt x="401" y="2270"/>
                  </a:lnTo>
                  <a:lnTo>
                    <a:pt x="801" y="2537"/>
                  </a:lnTo>
                  <a:lnTo>
                    <a:pt x="1735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3" name="Google Shape;8803;p29"/>
            <p:cNvSpPr/>
            <p:nvPr/>
          </p:nvSpPr>
          <p:spPr>
            <a:xfrm>
              <a:off x="3779950" y="3024325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1202" y="1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869"/>
                  </a:lnTo>
                  <a:lnTo>
                    <a:pt x="267" y="2270"/>
                  </a:lnTo>
                  <a:lnTo>
                    <a:pt x="668" y="2537"/>
                  </a:lnTo>
                  <a:lnTo>
                    <a:pt x="1735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4" name="Google Shape;8804;p29"/>
            <p:cNvSpPr/>
            <p:nvPr/>
          </p:nvSpPr>
          <p:spPr>
            <a:xfrm>
              <a:off x="4237075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6" y="1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869"/>
                  </a:lnTo>
                  <a:lnTo>
                    <a:pt x="401" y="2270"/>
                  </a:lnTo>
                  <a:lnTo>
                    <a:pt x="802" y="2537"/>
                  </a:lnTo>
                  <a:lnTo>
                    <a:pt x="1736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5" name="Google Shape;8805;p29"/>
            <p:cNvSpPr/>
            <p:nvPr/>
          </p:nvSpPr>
          <p:spPr>
            <a:xfrm>
              <a:off x="4697550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869"/>
                  </a:lnTo>
                  <a:lnTo>
                    <a:pt x="401" y="2270"/>
                  </a:lnTo>
                  <a:lnTo>
                    <a:pt x="802" y="2537"/>
                  </a:lnTo>
                  <a:lnTo>
                    <a:pt x="1736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6" name="Google Shape;8806;p29"/>
            <p:cNvSpPr/>
            <p:nvPr/>
          </p:nvSpPr>
          <p:spPr>
            <a:xfrm>
              <a:off x="5154700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869"/>
                  </a:lnTo>
                  <a:lnTo>
                    <a:pt x="401" y="2270"/>
                  </a:lnTo>
                  <a:lnTo>
                    <a:pt x="801" y="2537"/>
                  </a:lnTo>
                  <a:lnTo>
                    <a:pt x="1869" y="2537"/>
                  </a:lnTo>
                  <a:lnTo>
                    <a:pt x="2269" y="2270"/>
                  </a:lnTo>
                  <a:lnTo>
                    <a:pt x="2536" y="1869"/>
                  </a:lnTo>
                  <a:lnTo>
                    <a:pt x="2536" y="1335"/>
                  </a:lnTo>
                  <a:lnTo>
                    <a:pt x="2536" y="801"/>
                  </a:lnTo>
                  <a:lnTo>
                    <a:pt x="2269" y="401"/>
                  </a:lnTo>
                  <a:lnTo>
                    <a:pt x="1869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7" name="Google Shape;8807;p29"/>
            <p:cNvSpPr/>
            <p:nvPr/>
          </p:nvSpPr>
          <p:spPr>
            <a:xfrm>
              <a:off x="5615175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869"/>
                  </a:lnTo>
                  <a:lnTo>
                    <a:pt x="401" y="2270"/>
                  </a:lnTo>
                  <a:lnTo>
                    <a:pt x="801" y="2537"/>
                  </a:lnTo>
                  <a:lnTo>
                    <a:pt x="1736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8" name="Google Shape;8808;p29"/>
            <p:cNvSpPr/>
            <p:nvPr/>
          </p:nvSpPr>
          <p:spPr>
            <a:xfrm>
              <a:off x="6075650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869"/>
                  </a:lnTo>
                  <a:lnTo>
                    <a:pt x="267" y="2270"/>
                  </a:lnTo>
                  <a:lnTo>
                    <a:pt x="668" y="2537"/>
                  </a:lnTo>
                  <a:lnTo>
                    <a:pt x="1736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9" name="Google Shape;8809;p29"/>
            <p:cNvSpPr/>
            <p:nvPr/>
          </p:nvSpPr>
          <p:spPr>
            <a:xfrm>
              <a:off x="6532800" y="302432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335" y="1"/>
                  </a:moveTo>
                  <a:lnTo>
                    <a:pt x="801" y="134"/>
                  </a:lnTo>
                  <a:lnTo>
                    <a:pt x="400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869"/>
                  </a:lnTo>
                  <a:lnTo>
                    <a:pt x="400" y="2270"/>
                  </a:lnTo>
                  <a:lnTo>
                    <a:pt x="801" y="2537"/>
                  </a:lnTo>
                  <a:lnTo>
                    <a:pt x="1735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0" name="Google Shape;8810;p29"/>
            <p:cNvSpPr/>
            <p:nvPr/>
          </p:nvSpPr>
          <p:spPr>
            <a:xfrm>
              <a:off x="1023775" y="3424750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667" y="0"/>
                  </a:moveTo>
                  <a:lnTo>
                    <a:pt x="400" y="267"/>
                  </a:lnTo>
                  <a:lnTo>
                    <a:pt x="0" y="667"/>
                  </a:lnTo>
                  <a:lnTo>
                    <a:pt x="0" y="1201"/>
                  </a:lnTo>
                  <a:lnTo>
                    <a:pt x="0" y="1735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5"/>
                  </a:lnTo>
                  <a:lnTo>
                    <a:pt x="2536" y="1201"/>
                  </a:lnTo>
                  <a:lnTo>
                    <a:pt x="2402" y="667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1" name="Google Shape;8811;p29"/>
            <p:cNvSpPr/>
            <p:nvPr/>
          </p:nvSpPr>
          <p:spPr>
            <a:xfrm>
              <a:off x="1480900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0"/>
                  </a:moveTo>
                  <a:lnTo>
                    <a:pt x="401" y="267"/>
                  </a:lnTo>
                  <a:lnTo>
                    <a:pt x="134" y="667"/>
                  </a:lnTo>
                  <a:lnTo>
                    <a:pt x="1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2" name="Google Shape;8812;p29"/>
            <p:cNvSpPr/>
            <p:nvPr/>
          </p:nvSpPr>
          <p:spPr>
            <a:xfrm>
              <a:off x="1941375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0"/>
                  </a:moveTo>
                  <a:lnTo>
                    <a:pt x="401" y="267"/>
                  </a:lnTo>
                  <a:lnTo>
                    <a:pt x="134" y="667"/>
                  </a:lnTo>
                  <a:lnTo>
                    <a:pt x="1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3" name="Google Shape;8813;p29"/>
            <p:cNvSpPr/>
            <p:nvPr/>
          </p:nvSpPr>
          <p:spPr>
            <a:xfrm>
              <a:off x="2401850" y="3424750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668" y="0"/>
                  </a:moveTo>
                  <a:lnTo>
                    <a:pt x="268" y="267"/>
                  </a:lnTo>
                  <a:lnTo>
                    <a:pt x="1" y="667"/>
                  </a:lnTo>
                  <a:lnTo>
                    <a:pt x="1" y="1201"/>
                  </a:lnTo>
                  <a:lnTo>
                    <a:pt x="1" y="1735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4" name="Google Shape;8814;p29"/>
            <p:cNvSpPr/>
            <p:nvPr/>
          </p:nvSpPr>
          <p:spPr>
            <a:xfrm>
              <a:off x="2859000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0"/>
                  </a:moveTo>
                  <a:lnTo>
                    <a:pt x="401" y="267"/>
                  </a:lnTo>
                  <a:lnTo>
                    <a:pt x="134" y="667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5" name="Google Shape;8815;p29"/>
            <p:cNvSpPr/>
            <p:nvPr/>
          </p:nvSpPr>
          <p:spPr>
            <a:xfrm>
              <a:off x="3319475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0"/>
                  </a:moveTo>
                  <a:lnTo>
                    <a:pt x="401" y="267"/>
                  </a:lnTo>
                  <a:lnTo>
                    <a:pt x="134" y="667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6" name="Google Shape;8816;p29"/>
            <p:cNvSpPr/>
            <p:nvPr/>
          </p:nvSpPr>
          <p:spPr>
            <a:xfrm>
              <a:off x="3779950" y="3424750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668" y="0"/>
                  </a:moveTo>
                  <a:lnTo>
                    <a:pt x="267" y="267"/>
                  </a:lnTo>
                  <a:lnTo>
                    <a:pt x="0" y="667"/>
                  </a:lnTo>
                  <a:lnTo>
                    <a:pt x="0" y="1201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7" name="Google Shape;8817;p29"/>
            <p:cNvSpPr/>
            <p:nvPr/>
          </p:nvSpPr>
          <p:spPr>
            <a:xfrm>
              <a:off x="4237075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2" y="0"/>
                  </a:moveTo>
                  <a:lnTo>
                    <a:pt x="401" y="267"/>
                  </a:lnTo>
                  <a:lnTo>
                    <a:pt x="134" y="667"/>
                  </a:lnTo>
                  <a:lnTo>
                    <a:pt x="1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8" name="Google Shape;8818;p29"/>
            <p:cNvSpPr/>
            <p:nvPr/>
          </p:nvSpPr>
          <p:spPr>
            <a:xfrm>
              <a:off x="4697550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2" y="0"/>
                  </a:moveTo>
                  <a:lnTo>
                    <a:pt x="401" y="267"/>
                  </a:lnTo>
                  <a:lnTo>
                    <a:pt x="134" y="667"/>
                  </a:lnTo>
                  <a:lnTo>
                    <a:pt x="1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9" name="Google Shape;8819;p29"/>
            <p:cNvSpPr/>
            <p:nvPr/>
          </p:nvSpPr>
          <p:spPr>
            <a:xfrm>
              <a:off x="5154700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0"/>
                  </a:moveTo>
                  <a:lnTo>
                    <a:pt x="401" y="267"/>
                  </a:lnTo>
                  <a:lnTo>
                    <a:pt x="134" y="667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5"/>
                  </a:lnTo>
                  <a:lnTo>
                    <a:pt x="2536" y="1201"/>
                  </a:lnTo>
                  <a:lnTo>
                    <a:pt x="2536" y="667"/>
                  </a:lnTo>
                  <a:lnTo>
                    <a:pt x="2269" y="267"/>
                  </a:lnTo>
                  <a:lnTo>
                    <a:pt x="18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0" name="Google Shape;8820;p29"/>
            <p:cNvSpPr/>
            <p:nvPr/>
          </p:nvSpPr>
          <p:spPr>
            <a:xfrm>
              <a:off x="5615175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0"/>
                  </a:moveTo>
                  <a:lnTo>
                    <a:pt x="401" y="267"/>
                  </a:lnTo>
                  <a:lnTo>
                    <a:pt x="134" y="667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1" name="Google Shape;8821;p29"/>
            <p:cNvSpPr/>
            <p:nvPr/>
          </p:nvSpPr>
          <p:spPr>
            <a:xfrm>
              <a:off x="6075650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668" y="0"/>
                  </a:moveTo>
                  <a:lnTo>
                    <a:pt x="267" y="267"/>
                  </a:lnTo>
                  <a:lnTo>
                    <a:pt x="0" y="667"/>
                  </a:lnTo>
                  <a:lnTo>
                    <a:pt x="0" y="1201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2" name="Google Shape;8822;p29"/>
            <p:cNvSpPr/>
            <p:nvPr/>
          </p:nvSpPr>
          <p:spPr>
            <a:xfrm>
              <a:off x="6532800" y="3424750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801" y="0"/>
                  </a:moveTo>
                  <a:lnTo>
                    <a:pt x="400" y="267"/>
                  </a:lnTo>
                  <a:lnTo>
                    <a:pt x="134" y="667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3" name="Google Shape;8823;p29"/>
            <p:cNvSpPr/>
            <p:nvPr/>
          </p:nvSpPr>
          <p:spPr>
            <a:xfrm>
              <a:off x="1023775" y="382182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201" y="0"/>
                  </a:moveTo>
                  <a:lnTo>
                    <a:pt x="667" y="134"/>
                  </a:lnTo>
                  <a:lnTo>
                    <a:pt x="400" y="401"/>
                  </a:lnTo>
                  <a:lnTo>
                    <a:pt x="0" y="801"/>
                  </a:lnTo>
                  <a:lnTo>
                    <a:pt x="0" y="1201"/>
                  </a:lnTo>
                  <a:lnTo>
                    <a:pt x="0" y="1735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5"/>
                  </a:lnTo>
                  <a:lnTo>
                    <a:pt x="2536" y="1201"/>
                  </a:lnTo>
                  <a:lnTo>
                    <a:pt x="2402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4" name="Google Shape;8824;p29"/>
            <p:cNvSpPr/>
            <p:nvPr/>
          </p:nvSpPr>
          <p:spPr>
            <a:xfrm>
              <a:off x="1480900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5" name="Google Shape;8825;p29"/>
            <p:cNvSpPr/>
            <p:nvPr/>
          </p:nvSpPr>
          <p:spPr>
            <a:xfrm>
              <a:off x="1941375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6" name="Google Shape;8826;p29"/>
            <p:cNvSpPr/>
            <p:nvPr/>
          </p:nvSpPr>
          <p:spPr>
            <a:xfrm>
              <a:off x="2401850" y="3821825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1202" y="0"/>
                  </a:moveTo>
                  <a:lnTo>
                    <a:pt x="668" y="134"/>
                  </a:lnTo>
                  <a:lnTo>
                    <a:pt x="268" y="401"/>
                  </a:lnTo>
                  <a:lnTo>
                    <a:pt x="1" y="801"/>
                  </a:lnTo>
                  <a:lnTo>
                    <a:pt x="1" y="1201"/>
                  </a:lnTo>
                  <a:lnTo>
                    <a:pt x="1" y="1735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7" name="Google Shape;8827;p29"/>
            <p:cNvSpPr/>
            <p:nvPr/>
          </p:nvSpPr>
          <p:spPr>
            <a:xfrm>
              <a:off x="2859000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8" name="Google Shape;8828;p29"/>
            <p:cNvSpPr/>
            <p:nvPr/>
          </p:nvSpPr>
          <p:spPr>
            <a:xfrm>
              <a:off x="3319475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1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9" name="Google Shape;8829;p29"/>
            <p:cNvSpPr/>
            <p:nvPr/>
          </p:nvSpPr>
          <p:spPr>
            <a:xfrm>
              <a:off x="3779950" y="3821825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1202" y="0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201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0" name="Google Shape;8830;p29"/>
            <p:cNvSpPr/>
            <p:nvPr/>
          </p:nvSpPr>
          <p:spPr>
            <a:xfrm>
              <a:off x="4237075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6" y="0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1" name="Google Shape;8831;p29"/>
            <p:cNvSpPr/>
            <p:nvPr/>
          </p:nvSpPr>
          <p:spPr>
            <a:xfrm>
              <a:off x="4697550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2" name="Google Shape;8832;p29"/>
            <p:cNvSpPr/>
            <p:nvPr/>
          </p:nvSpPr>
          <p:spPr>
            <a:xfrm>
              <a:off x="5154700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5"/>
                  </a:lnTo>
                  <a:lnTo>
                    <a:pt x="2536" y="1201"/>
                  </a:lnTo>
                  <a:lnTo>
                    <a:pt x="2536" y="801"/>
                  </a:lnTo>
                  <a:lnTo>
                    <a:pt x="2269" y="401"/>
                  </a:lnTo>
                  <a:lnTo>
                    <a:pt x="1869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3" name="Google Shape;8833;p29"/>
            <p:cNvSpPr/>
            <p:nvPr/>
          </p:nvSpPr>
          <p:spPr>
            <a:xfrm>
              <a:off x="5615175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4" name="Google Shape;8834;p29"/>
            <p:cNvSpPr/>
            <p:nvPr/>
          </p:nvSpPr>
          <p:spPr>
            <a:xfrm>
              <a:off x="6075650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201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5" name="Google Shape;8835;p29"/>
            <p:cNvSpPr/>
            <p:nvPr/>
          </p:nvSpPr>
          <p:spPr>
            <a:xfrm>
              <a:off x="6532800" y="382182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335" y="0"/>
                  </a:moveTo>
                  <a:lnTo>
                    <a:pt x="801" y="134"/>
                  </a:lnTo>
                  <a:lnTo>
                    <a:pt x="400" y="401"/>
                  </a:lnTo>
                  <a:lnTo>
                    <a:pt x="134" y="801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6" name="Google Shape;8836;p29"/>
            <p:cNvSpPr/>
            <p:nvPr/>
          </p:nvSpPr>
          <p:spPr>
            <a:xfrm>
              <a:off x="1023775" y="4218900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201" y="0"/>
                  </a:moveTo>
                  <a:lnTo>
                    <a:pt x="667" y="134"/>
                  </a:lnTo>
                  <a:lnTo>
                    <a:pt x="400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5"/>
                  </a:lnTo>
                  <a:lnTo>
                    <a:pt x="2536" y="1335"/>
                  </a:lnTo>
                  <a:lnTo>
                    <a:pt x="2402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7" name="Google Shape;8837;p29"/>
            <p:cNvSpPr/>
            <p:nvPr/>
          </p:nvSpPr>
          <p:spPr>
            <a:xfrm>
              <a:off x="1480900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8" name="Google Shape;8838;p29"/>
            <p:cNvSpPr/>
            <p:nvPr/>
          </p:nvSpPr>
          <p:spPr>
            <a:xfrm>
              <a:off x="1941375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9" name="Google Shape;8839;p29"/>
            <p:cNvSpPr/>
            <p:nvPr/>
          </p:nvSpPr>
          <p:spPr>
            <a:xfrm>
              <a:off x="2401850" y="4218900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1202" y="0"/>
                  </a:moveTo>
                  <a:lnTo>
                    <a:pt x="668" y="134"/>
                  </a:lnTo>
                  <a:lnTo>
                    <a:pt x="268" y="401"/>
                  </a:lnTo>
                  <a:lnTo>
                    <a:pt x="1" y="801"/>
                  </a:lnTo>
                  <a:lnTo>
                    <a:pt x="1" y="1335"/>
                  </a:lnTo>
                  <a:lnTo>
                    <a:pt x="1" y="1735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0" name="Google Shape;8840;p29"/>
            <p:cNvSpPr/>
            <p:nvPr/>
          </p:nvSpPr>
          <p:spPr>
            <a:xfrm>
              <a:off x="2859000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1" name="Google Shape;8841;p29"/>
            <p:cNvSpPr/>
            <p:nvPr/>
          </p:nvSpPr>
          <p:spPr>
            <a:xfrm>
              <a:off x="3319475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1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2" name="Google Shape;8842;p29"/>
            <p:cNvSpPr/>
            <p:nvPr/>
          </p:nvSpPr>
          <p:spPr>
            <a:xfrm>
              <a:off x="3779950" y="4218900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1202" y="0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3" name="Google Shape;8843;p29"/>
            <p:cNvSpPr/>
            <p:nvPr/>
          </p:nvSpPr>
          <p:spPr>
            <a:xfrm>
              <a:off x="4237075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6" y="0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4" name="Google Shape;8844;p29"/>
            <p:cNvSpPr/>
            <p:nvPr/>
          </p:nvSpPr>
          <p:spPr>
            <a:xfrm>
              <a:off x="4697550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5" name="Google Shape;8845;p29"/>
            <p:cNvSpPr/>
            <p:nvPr/>
          </p:nvSpPr>
          <p:spPr>
            <a:xfrm>
              <a:off x="5154700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5"/>
                  </a:lnTo>
                  <a:lnTo>
                    <a:pt x="2536" y="1335"/>
                  </a:lnTo>
                  <a:lnTo>
                    <a:pt x="2536" y="801"/>
                  </a:lnTo>
                  <a:lnTo>
                    <a:pt x="2269" y="401"/>
                  </a:lnTo>
                  <a:lnTo>
                    <a:pt x="1869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6" name="Google Shape;8846;p29"/>
            <p:cNvSpPr/>
            <p:nvPr/>
          </p:nvSpPr>
          <p:spPr>
            <a:xfrm>
              <a:off x="5615175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7" name="Google Shape;8847;p29"/>
            <p:cNvSpPr/>
            <p:nvPr/>
          </p:nvSpPr>
          <p:spPr>
            <a:xfrm>
              <a:off x="6075650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8" name="Google Shape;8848;p29"/>
            <p:cNvSpPr/>
            <p:nvPr/>
          </p:nvSpPr>
          <p:spPr>
            <a:xfrm>
              <a:off x="6532800" y="4218900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335" y="0"/>
                  </a:moveTo>
                  <a:lnTo>
                    <a:pt x="801" y="134"/>
                  </a:lnTo>
                  <a:lnTo>
                    <a:pt x="400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9" name="Google Shape;8849;p29"/>
            <p:cNvSpPr/>
            <p:nvPr/>
          </p:nvSpPr>
          <p:spPr>
            <a:xfrm>
              <a:off x="1023775" y="4619300"/>
              <a:ext cx="63400" cy="60100"/>
            </a:xfrm>
            <a:custGeom>
              <a:rect b="b" l="l" r="r" t="t"/>
              <a:pathLst>
                <a:path extrusionOk="0" h="2404" w="2536">
                  <a:moveTo>
                    <a:pt x="667" y="1"/>
                  </a:moveTo>
                  <a:lnTo>
                    <a:pt x="400" y="268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6"/>
                  </a:lnTo>
                  <a:lnTo>
                    <a:pt x="2536" y="1202"/>
                  </a:lnTo>
                  <a:lnTo>
                    <a:pt x="2402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0" name="Google Shape;8850;p29"/>
            <p:cNvSpPr/>
            <p:nvPr/>
          </p:nvSpPr>
          <p:spPr>
            <a:xfrm>
              <a:off x="1480900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1" name="Google Shape;8851;p29"/>
            <p:cNvSpPr/>
            <p:nvPr/>
          </p:nvSpPr>
          <p:spPr>
            <a:xfrm>
              <a:off x="1941375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2" name="Google Shape;8852;p29"/>
            <p:cNvSpPr/>
            <p:nvPr/>
          </p:nvSpPr>
          <p:spPr>
            <a:xfrm>
              <a:off x="2401850" y="4619300"/>
              <a:ext cx="60100" cy="60100"/>
            </a:xfrm>
            <a:custGeom>
              <a:rect b="b" l="l" r="r" t="t"/>
              <a:pathLst>
                <a:path extrusionOk="0" h="2404" w="2404">
                  <a:moveTo>
                    <a:pt x="668" y="1"/>
                  </a:moveTo>
                  <a:lnTo>
                    <a:pt x="268" y="268"/>
                  </a:lnTo>
                  <a:lnTo>
                    <a:pt x="1" y="668"/>
                  </a:lnTo>
                  <a:lnTo>
                    <a:pt x="1" y="1202"/>
                  </a:lnTo>
                  <a:lnTo>
                    <a:pt x="1" y="1736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3" name="Google Shape;8853;p29"/>
            <p:cNvSpPr/>
            <p:nvPr/>
          </p:nvSpPr>
          <p:spPr>
            <a:xfrm>
              <a:off x="2859000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4" name="Google Shape;8854;p29"/>
            <p:cNvSpPr/>
            <p:nvPr/>
          </p:nvSpPr>
          <p:spPr>
            <a:xfrm>
              <a:off x="3319475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5" name="Google Shape;8855;p29"/>
            <p:cNvSpPr/>
            <p:nvPr/>
          </p:nvSpPr>
          <p:spPr>
            <a:xfrm>
              <a:off x="3779950" y="4619300"/>
              <a:ext cx="60075" cy="60100"/>
            </a:xfrm>
            <a:custGeom>
              <a:rect b="b" l="l" r="r" t="t"/>
              <a:pathLst>
                <a:path extrusionOk="0" h="2404" w="2403">
                  <a:moveTo>
                    <a:pt x="668" y="1"/>
                  </a:moveTo>
                  <a:lnTo>
                    <a:pt x="267" y="268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6" name="Google Shape;8856;p29"/>
            <p:cNvSpPr/>
            <p:nvPr/>
          </p:nvSpPr>
          <p:spPr>
            <a:xfrm>
              <a:off x="4237075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802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7" name="Google Shape;8857;p29"/>
            <p:cNvSpPr/>
            <p:nvPr/>
          </p:nvSpPr>
          <p:spPr>
            <a:xfrm>
              <a:off x="4697550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802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8" name="Google Shape;8858;p29"/>
            <p:cNvSpPr/>
            <p:nvPr/>
          </p:nvSpPr>
          <p:spPr>
            <a:xfrm>
              <a:off x="5154700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6"/>
                  </a:lnTo>
                  <a:lnTo>
                    <a:pt x="2536" y="1202"/>
                  </a:lnTo>
                  <a:lnTo>
                    <a:pt x="2536" y="668"/>
                  </a:lnTo>
                  <a:lnTo>
                    <a:pt x="2269" y="268"/>
                  </a:lnTo>
                  <a:lnTo>
                    <a:pt x="18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9" name="Google Shape;8859;p29"/>
            <p:cNvSpPr/>
            <p:nvPr/>
          </p:nvSpPr>
          <p:spPr>
            <a:xfrm>
              <a:off x="5615175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0" name="Google Shape;8860;p29"/>
            <p:cNvSpPr/>
            <p:nvPr/>
          </p:nvSpPr>
          <p:spPr>
            <a:xfrm>
              <a:off x="6075650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668" y="1"/>
                  </a:moveTo>
                  <a:lnTo>
                    <a:pt x="267" y="268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1" name="Google Shape;8861;p29"/>
            <p:cNvSpPr/>
            <p:nvPr/>
          </p:nvSpPr>
          <p:spPr>
            <a:xfrm>
              <a:off x="6532800" y="4619300"/>
              <a:ext cx="63400" cy="60100"/>
            </a:xfrm>
            <a:custGeom>
              <a:rect b="b" l="l" r="r" t="t"/>
              <a:pathLst>
                <a:path extrusionOk="0" h="2404" w="2536">
                  <a:moveTo>
                    <a:pt x="801" y="1"/>
                  </a:moveTo>
                  <a:lnTo>
                    <a:pt x="400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2" name="Google Shape;8862;p29"/>
            <p:cNvSpPr/>
            <p:nvPr/>
          </p:nvSpPr>
          <p:spPr>
            <a:xfrm>
              <a:off x="1023775" y="501637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201" y="1"/>
                  </a:moveTo>
                  <a:lnTo>
                    <a:pt x="667" y="134"/>
                  </a:lnTo>
                  <a:lnTo>
                    <a:pt x="400" y="401"/>
                  </a:lnTo>
                  <a:lnTo>
                    <a:pt x="0" y="802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400" y="2137"/>
                  </a:lnTo>
                  <a:lnTo>
                    <a:pt x="667" y="2403"/>
                  </a:lnTo>
                  <a:lnTo>
                    <a:pt x="1201" y="2537"/>
                  </a:lnTo>
                  <a:lnTo>
                    <a:pt x="1735" y="2403"/>
                  </a:lnTo>
                  <a:lnTo>
                    <a:pt x="2136" y="2137"/>
                  </a:lnTo>
                  <a:lnTo>
                    <a:pt x="2402" y="1736"/>
                  </a:lnTo>
                  <a:lnTo>
                    <a:pt x="2536" y="1202"/>
                  </a:lnTo>
                  <a:lnTo>
                    <a:pt x="2402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3" name="Google Shape;8863;p29"/>
            <p:cNvSpPr/>
            <p:nvPr/>
          </p:nvSpPr>
          <p:spPr>
            <a:xfrm>
              <a:off x="1480900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7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6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4" name="Google Shape;8864;p29"/>
            <p:cNvSpPr/>
            <p:nvPr/>
          </p:nvSpPr>
          <p:spPr>
            <a:xfrm>
              <a:off x="1941375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7"/>
                  </a:lnTo>
                  <a:lnTo>
                    <a:pt x="801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5" name="Google Shape;8865;p29"/>
            <p:cNvSpPr/>
            <p:nvPr/>
          </p:nvSpPr>
          <p:spPr>
            <a:xfrm>
              <a:off x="2401850" y="5016375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1202" y="1"/>
                  </a:moveTo>
                  <a:lnTo>
                    <a:pt x="668" y="134"/>
                  </a:lnTo>
                  <a:lnTo>
                    <a:pt x="268" y="401"/>
                  </a:lnTo>
                  <a:lnTo>
                    <a:pt x="1" y="802"/>
                  </a:lnTo>
                  <a:lnTo>
                    <a:pt x="1" y="1202"/>
                  </a:lnTo>
                  <a:lnTo>
                    <a:pt x="1" y="1736"/>
                  </a:lnTo>
                  <a:lnTo>
                    <a:pt x="268" y="2137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6" name="Google Shape;8866;p29"/>
            <p:cNvSpPr/>
            <p:nvPr/>
          </p:nvSpPr>
          <p:spPr>
            <a:xfrm>
              <a:off x="2859000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7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5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7" name="Google Shape;8867;p29"/>
            <p:cNvSpPr/>
            <p:nvPr/>
          </p:nvSpPr>
          <p:spPr>
            <a:xfrm>
              <a:off x="3319475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1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7"/>
                  </a:lnTo>
                  <a:lnTo>
                    <a:pt x="801" y="2403"/>
                  </a:lnTo>
                  <a:lnTo>
                    <a:pt x="1201" y="2537"/>
                  </a:lnTo>
                  <a:lnTo>
                    <a:pt x="1735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8" name="Google Shape;8868;p29"/>
            <p:cNvSpPr/>
            <p:nvPr/>
          </p:nvSpPr>
          <p:spPr>
            <a:xfrm>
              <a:off x="3779950" y="5016375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1202" y="1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2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7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5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9" name="Google Shape;8869;p29"/>
            <p:cNvSpPr/>
            <p:nvPr/>
          </p:nvSpPr>
          <p:spPr>
            <a:xfrm>
              <a:off x="4237075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6" y="1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7"/>
                  </a:lnTo>
                  <a:lnTo>
                    <a:pt x="802" y="2403"/>
                  </a:lnTo>
                  <a:lnTo>
                    <a:pt x="1336" y="2537"/>
                  </a:lnTo>
                  <a:lnTo>
                    <a:pt x="1736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0" name="Google Shape;8870;p29"/>
            <p:cNvSpPr/>
            <p:nvPr/>
          </p:nvSpPr>
          <p:spPr>
            <a:xfrm>
              <a:off x="4697550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7"/>
                  </a:lnTo>
                  <a:lnTo>
                    <a:pt x="802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1" name="Google Shape;8871;p29"/>
            <p:cNvSpPr/>
            <p:nvPr/>
          </p:nvSpPr>
          <p:spPr>
            <a:xfrm>
              <a:off x="5154700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7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869" y="2403"/>
                  </a:lnTo>
                  <a:lnTo>
                    <a:pt x="2269" y="2137"/>
                  </a:lnTo>
                  <a:lnTo>
                    <a:pt x="2536" y="1736"/>
                  </a:lnTo>
                  <a:lnTo>
                    <a:pt x="2536" y="1202"/>
                  </a:lnTo>
                  <a:lnTo>
                    <a:pt x="2536" y="802"/>
                  </a:lnTo>
                  <a:lnTo>
                    <a:pt x="2269" y="401"/>
                  </a:lnTo>
                  <a:lnTo>
                    <a:pt x="1869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2" name="Google Shape;8872;p29"/>
            <p:cNvSpPr/>
            <p:nvPr/>
          </p:nvSpPr>
          <p:spPr>
            <a:xfrm>
              <a:off x="5615175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7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6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3" name="Google Shape;8873;p29"/>
            <p:cNvSpPr/>
            <p:nvPr/>
          </p:nvSpPr>
          <p:spPr>
            <a:xfrm>
              <a:off x="6075650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2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7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4" name="Google Shape;8874;p29"/>
            <p:cNvSpPr/>
            <p:nvPr/>
          </p:nvSpPr>
          <p:spPr>
            <a:xfrm>
              <a:off x="6532800" y="501637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335" y="1"/>
                  </a:moveTo>
                  <a:lnTo>
                    <a:pt x="801" y="134"/>
                  </a:lnTo>
                  <a:lnTo>
                    <a:pt x="400" y="401"/>
                  </a:lnTo>
                  <a:lnTo>
                    <a:pt x="134" y="802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0" y="2137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5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5" name="Google Shape;8875;p29"/>
            <p:cNvSpPr/>
            <p:nvPr/>
          </p:nvSpPr>
          <p:spPr>
            <a:xfrm>
              <a:off x="1023775" y="5413475"/>
              <a:ext cx="63400" cy="63400"/>
            </a:xfrm>
            <a:custGeom>
              <a:rect b="b" l="l" r="r" t="t"/>
              <a:pathLst>
                <a:path extrusionOk="0" h="2536" w="2536">
                  <a:moveTo>
                    <a:pt x="1201" y="0"/>
                  </a:moveTo>
                  <a:lnTo>
                    <a:pt x="667" y="134"/>
                  </a:lnTo>
                  <a:lnTo>
                    <a:pt x="400" y="400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5"/>
                  </a:lnTo>
                  <a:lnTo>
                    <a:pt x="2536" y="1335"/>
                  </a:lnTo>
                  <a:lnTo>
                    <a:pt x="2402" y="801"/>
                  </a:lnTo>
                  <a:lnTo>
                    <a:pt x="2136" y="400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6" name="Google Shape;8876;p29"/>
            <p:cNvSpPr/>
            <p:nvPr/>
          </p:nvSpPr>
          <p:spPr>
            <a:xfrm>
              <a:off x="1480900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5" y="0"/>
                  </a:moveTo>
                  <a:lnTo>
                    <a:pt x="801" y="134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7" name="Google Shape;8877;p29"/>
            <p:cNvSpPr/>
            <p:nvPr/>
          </p:nvSpPr>
          <p:spPr>
            <a:xfrm>
              <a:off x="1941375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202" y="0"/>
                  </a:moveTo>
                  <a:lnTo>
                    <a:pt x="801" y="134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8" name="Google Shape;8878;p29"/>
            <p:cNvSpPr/>
            <p:nvPr/>
          </p:nvSpPr>
          <p:spPr>
            <a:xfrm>
              <a:off x="2401850" y="5413475"/>
              <a:ext cx="60100" cy="63400"/>
            </a:xfrm>
            <a:custGeom>
              <a:rect b="b" l="l" r="r" t="t"/>
              <a:pathLst>
                <a:path extrusionOk="0" h="2536" w="2404">
                  <a:moveTo>
                    <a:pt x="1202" y="0"/>
                  </a:moveTo>
                  <a:lnTo>
                    <a:pt x="668" y="134"/>
                  </a:lnTo>
                  <a:lnTo>
                    <a:pt x="268" y="400"/>
                  </a:lnTo>
                  <a:lnTo>
                    <a:pt x="1" y="801"/>
                  </a:lnTo>
                  <a:lnTo>
                    <a:pt x="1" y="1335"/>
                  </a:lnTo>
                  <a:lnTo>
                    <a:pt x="1" y="1735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9" name="Google Shape;8879;p29"/>
            <p:cNvSpPr/>
            <p:nvPr/>
          </p:nvSpPr>
          <p:spPr>
            <a:xfrm>
              <a:off x="2859000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5" y="0"/>
                  </a:moveTo>
                  <a:lnTo>
                    <a:pt x="801" y="134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0" name="Google Shape;8880;p29"/>
            <p:cNvSpPr/>
            <p:nvPr/>
          </p:nvSpPr>
          <p:spPr>
            <a:xfrm>
              <a:off x="3319475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201" y="0"/>
                  </a:moveTo>
                  <a:lnTo>
                    <a:pt x="801" y="134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1" name="Google Shape;8881;p29"/>
            <p:cNvSpPr/>
            <p:nvPr/>
          </p:nvSpPr>
          <p:spPr>
            <a:xfrm>
              <a:off x="3779950" y="5413475"/>
              <a:ext cx="60075" cy="63400"/>
            </a:xfrm>
            <a:custGeom>
              <a:rect b="b" l="l" r="r" t="t"/>
              <a:pathLst>
                <a:path extrusionOk="0" h="2536" w="2403">
                  <a:moveTo>
                    <a:pt x="1202" y="0"/>
                  </a:moveTo>
                  <a:lnTo>
                    <a:pt x="668" y="134"/>
                  </a:lnTo>
                  <a:lnTo>
                    <a:pt x="267" y="400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5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2" name="Google Shape;8882;p29"/>
            <p:cNvSpPr/>
            <p:nvPr/>
          </p:nvSpPr>
          <p:spPr>
            <a:xfrm>
              <a:off x="4237075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6" y="0"/>
                  </a:moveTo>
                  <a:lnTo>
                    <a:pt x="802" y="134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4"/>
                  </a:lnTo>
                  <a:lnTo>
                    <a:pt x="13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3" name="Google Shape;8883;p29"/>
            <p:cNvSpPr/>
            <p:nvPr/>
          </p:nvSpPr>
          <p:spPr>
            <a:xfrm>
              <a:off x="4697550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202" y="0"/>
                  </a:moveTo>
                  <a:lnTo>
                    <a:pt x="802" y="134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4" name="Google Shape;8884;p29"/>
            <p:cNvSpPr/>
            <p:nvPr/>
          </p:nvSpPr>
          <p:spPr>
            <a:xfrm>
              <a:off x="5154700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5" y="0"/>
                  </a:moveTo>
                  <a:lnTo>
                    <a:pt x="801" y="134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5"/>
                  </a:lnTo>
                  <a:lnTo>
                    <a:pt x="2536" y="1335"/>
                  </a:lnTo>
                  <a:lnTo>
                    <a:pt x="2536" y="801"/>
                  </a:lnTo>
                  <a:lnTo>
                    <a:pt x="2269" y="400"/>
                  </a:lnTo>
                  <a:lnTo>
                    <a:pt x="1869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5" name="Google Shape;8885;p29"/>
            <p:cNvSpPr/>
            <p:nvPr/>
          </p:nvSpPr>
          <p:spPr>
            <a:xfrm>
              <a:off x="5615175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5" y="0"/>
                  </a:moveTo>
                  <a:lnTo>
                    <a:pt x="801" y="134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6" name="Google Shape;8886;p29"/>
            <p:cNvSpPr/>
            <p:nvPr/>
          </p:nvSpPr>
          <p:spPr>
            <a:xfrm>
              <a:off x="6075650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202" y="0"/>
                  </a:moveTo>
                  <a:lnTo>
                    <a:pt x="668" y="134"/>
                  </a:lnTo>
                  <a:lnTo>
                    <a:pt x="267" y="400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7" name="Google Shape;8887;p29"/>
            <p:cNvSpPr/>
            <p:nvPr/>
          </p:nvSpPr>
          <p:spPr>
            <a:xfrm>
              <a:off x="6532800" y="5413475"/>
              <a:ext cx="63400" cy="63400"/>
            </a:xfrm>
            <a:custGeom>
              <a:rect b="b" l="l" r="r" t="t"/>
              <a:pathLst>
                <a:path extrusionOk="0" h="2536" w="2536">
                  <a:moveTo>
                    <a:pt x="1335" y="0"/>
                  </a:moveTo>
                  <a:lnTo>
                    <a:pt x="801" y="134"/>
                  </a:lnTo>
                  <a:lnTo>
                    <a:pt x="400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88" name="Google Shape;8888;p29"/>
          <p:cNvSpPr/>
          <p:nvPr/>
        </p:nvSpPr>
        <p:spPr>
          <a:xfrm rot="5400000">
            <a:off x="9581425" y="-2978275"/>
            <a:ext cx="939600" cy="59070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889" name="Google Shape;8889;p29"/>
          <p:cNvCxnSpPr/>
          <p:nvPr/>
        </p:nvCxnSpPr>
        <p:spPr>
          <a:xfrm flipH="1">
            <a:off x="8734050" y="222325"/>
            <a:ext cx="1905600" cy="1903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890" name="Google Shape;8890;p29"/>
          <p:cNvCxnSpPr/>
          <p:nvPr/>
        </p:nvCxnSpPr>
        <p:spPr>
          <a:xfrm flipH="1">
            <a:off x="-1519900" y="2610000"/>
            <a:ext cx="1905600" cy="1903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10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91" name="Shape 8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92" name="Google Shape;8892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1" y="0"/>
            <a:ext cx="9144000" cy="5143465"/>
          </a:xfrm>
          <a:prstGeom prst="rect">
            <a:avLst/>
          </a:prstGeom>
          <a:noFill/>
          <a:ln>
            <a:noFill/>
          </a:ln>
        </p:spPr>
      </p:pic>
      <p:sp>
        <p:nvSpPr>
          <p:cNvPr id="8893" name="Google Shape;8893;p3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8894" name="Google Shape;8894;p30"/>
          <p:cNvSpPr txBox="1"/>
          <p:nvPr>
            <p:ph idx="1" type="body"/>
          </p:nvPr>
        </p:nvSpPr>
        <p:spPr>
          <a:xfrm>
            <a:off x="919200" y="1424100"/>
            <a:ext cx="4101300" cy="293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Char char="●"/>
              <a:defRPr/>
            </a:lvl1pPr>
            <a:lvl2pPr indent="-3302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/>
            </a:lvl9pPr>
          </a:lstStyle>
          <a:p/>
        </p:txBody>
      </p:sp>
      <p:cxnSp>
        <p:nvCxnSpPr>
          <p:cNvPr id="8895" name="Google Shape;8895;p30"/>
          <p:cNvCxnSpPr/>
          <p:nvPr/>
        </p:nvCxnSpPr>
        <p:spPr>
          <a:xfrm flipH="1">
            <a:off x="-1096375" y="630000"/>
            <a:ext cx="1905600" cy="1903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8896" name="Google Shape;8896;p30"/>
          <p:cNvGrpSpPr/>
          <p:nvPr/>
        </p:nvGrpSpPr>
        <p:grpSpPr>
          <a:xfrm>
            <a:off x="8104474" y="-1047534"/>
            <a:ext cx="1934189" cy="1818370"/>
            <a:chOff x="1023775" y="238125"/>
            <a:chExt cx="5572425" cy="5238750"/>
          </a:xfrm>
        </p:grpSpPr>
        <p:sp>
          <p:nvSpPr>
            <p:cNvPr id="8897" name="Google Shape;8897;p30"/>
            <p:cNvSpPr/>
            <p:nvPr/>
          </p:nvSpPr>
          <p:spPr>
            <a:xfrm>
              <a:off x="1023775" y="238125"/>
              <a:ext cx="63400" cy="63400"/>
            </a:xfrm>
            <a:custGeom>
              <a:rect b="b" l="l" r="r" t="t"/>
              <a:pathLst>
                <a:path extrusionOk="0" h="2536" w="2536">
                  <a:moveTo>
                    <a:pt x="1201" y="0"/>
                  </a:moveTo>
                  <a:lnTo>
                    <a:pt x="667" y="133"/>
                  </a:lnTo>
                  <a:lnTo>
                    <a:pt x="400" y="400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400" y="2136"/>
                  </a:lnTo>
                  <a:lnTo>
                    <a:pt x="667" y="2402"/>
                  </a:lnTo>
                  <a:lnTo>
                    <a:pt x="1201" y="2536"/>
                  </a:lnTo>
                  <a:lnTo>
                    <a:pt x="1735" y="2402"/>
                  </a:lnTo>
                  <a:lnTo>
                    <a:pt x="2136" y="2136"/>
                  </a:lnTo>
                  <a:lnTo>
                    <a:pt x="2402" y="1735"/>
                  </a:lnTo>
                  <a:lnTo>
                    <a:pt x="2536" y="1335"/>
                  </a:lnTo>
                  <a:lnTo>
                    <a:pt x="2402" y="801"/>
                  </a:lnTo>
                  <a:lnTo>
                    <a:pt x="2136" y="400"/>
                  </a:lnTo>
                  <a:lnTo>
                    <a:pt x="1735" y="133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8" name="Google Shape;8898;p30"/>
            <p:cNvSpPr/>
            <p:nvPr/>
          </p:nvSpPr>
          <p:spPr>
            <a:xfrm>
              <a:off x="1480900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5" y="0"/>
                  </a:moveTo>
                  <a:lnTo>
                    <a:pt x="801" y="133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2"/>
                  </a:lnTo>
                  <a:lnTo>
                    <a:pt x="1335" y="2536"/>
                  </a:lnTo>
                  <a:lnTo>
                    <a:pt x="1736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3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9" name="Google Shape;8899;p30"/>
            <p:cNvSpPr/>
            <p:nvPr/>
          </p:nvSpPr>
          <p:spPr>
            <a:xfrm>
              <a:off x="1941375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202" y="0"/>
                  </a:moveTo>
                  <a:lnTo>
                    <a:pt x="801" y="133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2"/>
                  </a:lnTo>
                  <a:lnTo>
                    <a:pt x="1202" y="2536"/>
                  </a:lnTo>
                  <a:lnTo>
                    <a:pt x="1736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3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0" name="Google Shape;8900;p30"/>
            <p:cNvSpPr/>
            <p:nvPr/>
          </p:nvSpPr>
          <p:spPr>
            <a:xfrm>
              <a:off x="2401850" y="238125"/>
              <a:ext cx="60100" cy="63400"/>
            </a:xfrm>
            <a:custGeom>
              <a:rect b="b" l="l" r="r" t="t"/>
              <a:pathLst>
                <a:path extrusionOk="0" h="2536" w="2404">
                  <a:moveTo>
                    <a:pt x="1202" y="0"/>
                  </a:moveTo>
                  <a:lnTo>
                    <a:pt x="668" y="133"/>
                  </a:lnTo>
                  <a:lnTo>
                    <a:pt x="268" y="400"/>
                  </a:lnTo>
                  <a:lnTo>
                    <a:pt x="1" y="801"/>
                  </a:lnTo>
                  <a:lnTo>
                    <a:pt x="1" y="1335"/>
                  </a:lnTo>
                  <a:lnTo>
                    <a:pt x="1" y="1735"/>
                  </a:lnTo>
                  <a:lnTo>
                    <a:pt x="268" y="2136"/>
                  </a:lnTo>
                  <a:lnTo>
                    <a:pt x="668" y="2402"/>
                  </a:lnTo>
                  <a:lnTo>
                    <a:pt x="1202" y="2536"/>
                  </a:lnTo>
                  <a:lnTo>
                    <a:pt x="1736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3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1" name="Google Shape;8901;p30"/>
            <p:cNvSpPr/>
            <p:nvPr/>
          </p:nvSpPr>
          <p:spPr>
            <a:xfrm>
              <a:off x="2859000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5" y="0"/>
                  </a:moveTo>
                  <a:lnTo>
                    <a:pt x="801" y="133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2"/>
                  </a:lnTo>
                  <a:lnTo>
                    <a:pt x="1335" y="2536"/>
                  </a:lnTo>
                  <a:lnTo>
                    <a:pt x="1735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5" y="133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2" name="Google Shape;8902;p30"/>
            <p:cNvSpPr/>
            <p:nvPr/>
          </p:nvSpPr>
          <p:spPr>
            <a:xfrm>
              <a:off x="3319475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201" y="0"/>
                  </a:moveTo>
                  <a:lnTo>
                    <a:pt x="801" y="133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2"/>
                  </a:lnTo>
                  <a:lnTo>
                    <a:pt x="1201" y="2536"/>
                  </a:lnTo>
                  <a:lnTo>
                    <a:pt x="1735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5" y="133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3" name="Google Shape;8903;p30"/>
            <p:cNvSpPr/>
            <p:nvPr/>
          </p:nvSpPr>
          <p:spPr>
            <a:xfrm>
              <a:off x="3779950" y="238125"/>
              <a:ext cx="60075" cy="63400"/>
            </a:xfrm>
            <a:custGeom>
              <a:rect b="b" l="l" r="r" t="t"/>
              <a:pathLst>
                <a:path extrusionOk="0" h="2536" w="2403">
                  <a:moveTo>
                    <a:pt x="1202" y="0"/>
                  </a:moveTo>
                  <a:lnTo>
                    <a:pt x="668" y="133"/>
                  </a:lnTo>
                  <a:lnTo>
                    <a:pt x="267" y="400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2"/>
                  </a:lnTo>
                  <a:lnTo>
                    <a:pt x="1202" y="2536"/>
                  </a:lnTo>
                  <a:lnTo>
                    <a:pt x="1735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5" y="133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4" name="Google Shape;8904;p30"/>
            <p:cNvSpPr/>
            <p:nvPr/>
          </p:nvSpPr>
          <p:spPr>
            <a:xfrm>
              <a:off x="4237075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6" y="0"/>
                  </a:moveTo>
                  <a:lnTo>
                    <a:pt x="802" y="133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2"/>
                  </a:lnTo>
                  <a:lnTo>
                    <a:pt x="1336" y="2536"/>
                  </a:lnTo>
                  <a:lnTo>
                    <a:pt x="1736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3"/>
                  </a:lnTo>
                  <a:lnTo>
                    <a:pt x="13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5" name="Google Shape;8905;p30"/>
            <p:cNvSpPr/>
            <p:nvPr/>
          </p:nvSpPr>
          <p:spPr>
            <a:xfrm>
              <a:off x="4697550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202" y="0"/>
                  </a:moveTo>
                  <a:lnTo>
                    <a:pt x="802" y="133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2"/>
                  </a:lnTo>
                  <a:lnTo>
                    <a:pt x="1202" y="2536"/>
                  </a:lnTo>
                  <a:lnTo>
                    <a:pt x="1736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3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6" name="Google Shape;8906;p30"/>
            <p:cNvSpPr/>
            <p:nvPr/>
          </p:nvSpPr>
          <p:spPr>
            <a:xfrm>
              <a:off x="5154700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5" y="0"/>
                  </a:moveTo>
                  <a:lnTo>
                    <a:pt x="801" y="133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2"/>
                  </a:lnTo>
                  <a:lnTo>
                    <a:pt x="1335" y="2536"/>
                  </a:lnTo>
                  <a:lnTo>
                    <a:pt x="1869" y="2402"/>
                  </a:lnTo>
                  <a:lnTo>
                    <a:pt x="2269" y="2136"/>
                  </a:lnTo>
                  <a:lnTo>
                    <a:pt x="2536" y="1735"/>
                  </a:lnTo>
                  <a:lnTo>
                    <a:pt x="2536" y="1335"/>
                  </a:lnTo>
                  <a:lnTo>
                    <a:pt x="2536" y="801"/>
                  </a:lnTo>
                  <a:lnTo>
                    <a:pt x="2269" y="400"/>
                  </a:lnTo>
                  <a:lnTo>
                    <a:pt x="1869" y="133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7" name="Google Shape;8907;p30"/>
            <p:cNvSpPr/>
            <p:nvPr/>
          </p:nvSpPr>
          <p:spPr>
            <a:xfrm>
              <a:off x="5615175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5" y="0"/>
                  </a:moveTo>
                  <a:lnTo>
                    <a:pt x="801" y="133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2"/>
                  </a:lnTo>
                  <a:lnTo>
                    <a:pt x="1335" y="2536"/>
                  </a:lnTo>
                  <a:lnTo>
                    <a:pt x="1736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3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8" name="Google Shape;8908;p30"/>
            <p:cNvSpPr/>
            <p:nvPr/>
          </p:nvSpPr>
          <p:spPr>
            <a:xfrm>
              <a:off x="6075650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202" y="0"/>
                  </a:moveTo>
                  <a:lnTo>
                    <a:pt x="668" y="133"/>
                  </a:lnTo>
                  <a:lnTo>
                    <a:pt x="267" y="400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2"/>
                  </a:lnTo>
                  <a:lnTo>
                    <a:pt x="1202" y="2536"/>
                  </a:lnTo>
                  <a:lnTo>
                    <a:pt x="1736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3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9" name="Google Shape;8909;p30"/>
            <p:cNvSpPr/>
            <p:nvPr/>
          </p:nvSpPr>
          <p:spPr>
            <a:xfrm>
              <a:off x="6532800" y="238125"/>
              <a:ext cx="63400" cy="63400"/>
            </a:xfrm>
            <a:custGeom>
              <a:rect b="b" l="l" r="r" t="t"/>
              <a:pathLst>
                <a:path extrusionOk="0" h="2536" w="2536">
                  <a:moveTo>
                    <a:pt x="1335" y="0"/>
                  </a:moveTo>
                  <a:lnTo>
                    <a:pt x="801" y="133"/>
                  </a:lnTo>
                  <a:lnTo>
                    <a:pt x="400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0" y="2136"/>
                  </a:lnTo>
                  <a:lnTo>
                    <a:pt x="801" y="2402"/>
                  </a:lnTo>
                  <a:lnTo>
                    <a:pt x="1335" y="2536"/>
                  </a:lnTo>
                  <a:lnTo>
                    <a:pt x="1735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5" y="133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0" name="Google Shape;8910;p30"/>
            <p:cNvSpPr/>
            <p:nvPr/>
          </p:nvSpPr>
          <p:spPr>
            <a:xfrm>
              <a:off x="1023775" y="63852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667" y="1"/>
                  </a:moveTo>
                  <a:lnTo>
                    <a:pt x="400" y="268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6"/>
                  </a:lnTo>
                  <a:lnTo>
                    <a:pt x="2536" y="1202"/>
                  </a:lnTo>
                  <a:lnTo>
                    <a:pt x="2402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1" name="Google Shape;8911;p30"/>
            <p:cNvSpPr/>
            <p:nvPr/>
          </p:nvSpPr>
          <p:spPr>
            <a:xfrm>
              <a:off x="1480900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2" name="Google Shape;8912;p30"/>
            <p:cNvSpPr/>
            <p:nvPr/>
          </p:nvSpPr>
          <p:spPr>
            <a:xfrm>
              <a:off x="1941375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3" name="Google Shape;8913;p30"/>
            <p:cNvSpPr/>
            <p:nvPr/>
          </p:nvSpPr>
          <p:spPr>
            <a:xfrm>
              <a:off x="2401850" y="638525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668" y="1"/>
                  </a:moveTo>
                  <a:lnTo>
                    <a:pt x="268" y="268"/>
                  </a:lnTo>
                  <a:lnTo>
                    <a:pt x="1" y="668"/>
                  </a:lnTo>
                  <a:lnTo>
                    <a:pt x="1" y="1202"/>
                  </a:lnTo>
                  <a:lnTo>
                    <a:pt x="1" y="1736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4" name="Google Shape;8914;p30"/>
            <p:cNvSpPr/>
            <p:nvPr/>
          </p:nvSpPr>
          <p:spPr>
            <a:xfrm>
              <a:off x="2859000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5" name="Google Shape;8915;p30"/>
            <p:cNvSpPr/>
            <p:nvPr/>
          </p:nvSpPr>
          <p:spPr>
            <a:xfrm>
              <a:off x="3319475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6" name="Google Shape;8916;p30"/>
            <p:cNvSpPr/>
            <p:nvPr/>
          </p:nvSpPr>
          <p:spPr>
            <a:xfrm>
              <a:off x="3779950" y="638525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668" y="1"/>
                  </a:moveTo>
                  <a:lnTo>
                    <a:pt x="267" y="268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7" name="Google Shape;8917;p30"/>
            <p:cNvSpPr/>
            <p:nvPr/>
          </p:nvSpPr>
          <p:spPr>
            <a:xfrm>
              <a:off x="4237075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2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8" name="Google Shape;8918;p30"/>
            <p:cNvSpPr/>
            <p:nvPr/>
          </p:nvSpPr>
          <p:spPr>
            <a:xfrm>
              <a:off x="4697550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2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9" name="Google Shape;8919;p30"/>
            <p:cNvSpPr/>
            <p:nvPr/>
          </p:nvSpPr>
          <p:spPr>
            <a:xfrm>
              <a:off x="5154700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6"/>
                  </a:lnTo>
                  <a:lnTo>
                    <a:pt x="2536" y="1202"/>
                  </a:lnTo>
                  <a:lnTo>
                    <a:pt x="2536" y="668"/>
                  </a:lnTo>
                  <a:lnTo>
                    <a:pt x="2269" y="268"/>
                  </a:lnTo>
                  <a:lnTo>
                    <a:pt x="18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0" name="Google Shape;8920;p30"/>
            <p:cNvSpPr/>
            <p:nvPr/>
          </p:nvSpPr>
          <p:spPr>
            <a:xfrm>
              <a:off x="5615175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1" name="Google Shape;8921;p30"/>
            <p:cNvSpPr/>
            <p:nvPr/>
          </p:nvSpPr>
          <p:spPr>
            <a:xfrm>
              <a:off x="6075650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668" y="1"/>
                  </a:moveTo>
                  <a:lnTo>
                    <a:pt x="267" y="268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2" name="Google Shape;8922;p30"/>
            <p:cNvSpPr/>
            <p:nvPr/>
          </p:nvSpPr>
          <p:spPr>
            <a:xfrm>
              <a:off x="6532800" y="63852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801" y="1"/>
                  </a:moveTo>
                  <a:lnTo>
                    <a:pt x="400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3" name="Google Shape;8923;p30"/>
            <p:cNvSpPr/>
            <p:nvPr/>
          </p:nvSpPr>
          <p:spPr>
            <a:xfrm>
              <a:off x="1023775" y="1035600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201" y="1"/>
                  </a:moveTo>
                  <a:lnTo>
                    <a:pt x="667" y="134"/>
                  </a:lnTo>
                  <a:lnTo>
                    <a:pt x="400" y="401"/>
                  </a:lnTo>
                  <a:lnTo>
                    <a:pt x="0" y="801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6"/>
                  </a:lnTo>
                  <a:lnTo>
                    <a:pt x="2536" y="1202"/>
                  </a:lnTo>
                  <a:lnTo>
                    <a:pt x="2402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4" name="Google Shape;8924;p30"/>
            <p:cNvSpPr/>
            <p:nvPr/>
          </p:nvSpPr>
          <p:spPr>
            <a:xfrm>
              <a:off x="1480900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5" name="Google Shape;8925;p30"/>
            <p:cNvSpPr/>
            <p:nvPr/>
          </p:nvSpPr>
          <p:spPr>
            <a:xfrm>
              <a:off x="1941375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6" name="Google Shape;8926;p30"/>
            <p:cNvSpPr/>
            <p:nvPr/>
          </p:nvSpPr>
          <p:spPr>
            <a:xfrm>
              <a:off x="2401850" y="1035600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1202" y="1"/>
                  </a:moveTo>
                  <a:lnTo>
                    <a:pt x="668" y="134"/>
                  </a:lnTo>
                  <a:lnTo>
                    <a:pt x="268" y="401"/>
                  </a:lnTo>
                  <a:lnTo>
                    <a:pt x="1" y="801"/>
                  </a:lnTo>
                  <a:lnTo>
                    <a:pt x="1" y="1202"/>
                  </a:lnTo>
                  <a:lnTo>
                    <a:pt x="1" y="1736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7" name="Google Shape;8927;p30"/>
            <p:cNvSpPr/>
            <p:nvPr/>
          </p:nvSpPr>
          <p:spPr>
            <a:xfrm>
              <a:off x="2859000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8" name="Google Shape;8928;p30"/>
            <p:cNvSpPr/>
            <p:nvPr/>
          </p:nvSpPr>
          <p:spPr>
            <a:xfrm>
              <a:off x="3319475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1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9" name="Google Shape;8929;p30"/>
            <p:cNvSpPr/>
            <p:nvPr/>
          </p:nvSpPr>
          <p:spPr>
            <a:xfrm>
              <a:off x="3779950" y="1035600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1202" y="1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0" name="Google Shape;8930;p30"/>
            <p:cNvSpPr/>
            <p:nvPr/>
          </p:nvSpPr>
          <p:spPr>
            <a:xfrm>
              <a:off x="4237075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6" y="1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1" name="Google Shape;8931;p30"/>
            <p:cNvSpPr/>
            <p:nvPr/>
          </p:nvSpPr>
          <p:spPr>
            <a:xfrm>
              <a:off x="4697550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2" name="Google Shape;8932;p30"/>
            <p:cNvSpPr/>
            <p:nvPr/>
          </p:nvSpPr>
          <p:spPr>
            <a:xfrm>
              <a:off x="5154700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6"/>
                  </a:lnTo>
                  <a:lnTo>
                    <a:pt x="2536" y="1202"/>
                  </a:lnTo>
                  <a:lnTo>
                    <a:pt x="2536" y="801"/>
                  </a:lnTo>
                  <a:lnTo>
                    <a:pt x="2269" y="401"/>
                  </a:lnTo>
                  <a:lnTo>
                    <a:pt x="1869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3" name="Google Shape;8933;p30"/>
            <p:cNvSpPr/>
            <p:nvPr/>
          </p:nvSpPr>
          <p:spPr>
            <a:xfrm>
              <a:off x="5615175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4" name="Google Shape;8934;p30"/>
            <p:cNvSpPr/>
            <p:nvPr/>
          </p:nvSpPr>
          <p:spPr>
            <a:xfrm>
              <a:off x="6075650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5" name="Google Shape;8935;p30"/>
            <p:cNvSpPr/>
            <p:nvPr/>
          </p:nvSpPr>
          <p:spPr>
            <a:xfrm>
              <a:off x="6532800" y="1035600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335" y="1"/>
                  </a:moveTo>
                  <a:lnTo>
                    <a:pt x="801" y="134"/>
                  </a:lnTo>
                  <a:lnTo>
                    <a:pt x="400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6" name="Google Shape;8936;p30"/>
            <p:cNvSpPr/>
            <p:nvPr/>
          </p:nvSpPr>
          <p:spPr>
            <a:xfrm>
              <a:off x="1023775" y="143267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201" y="1"/>
                  </a:moveTo>
                  <a:lnTo>
                    <a:pt x="667" y="134"/>
                  </a:lnTo>
                  <a:lnTo>
                    <a:pt x="400" y="401"/>
                  </a:lnTo>
                  <a:lnTo>
                    <a:pt x="0" y="802"/>
                  </a:lnTo>
                  <a:lnTo>
                    <a:pt x="0" y="1335"/>
                  </a:lnTo>
                  <a:lnTo>
                    <a:pt x="0" y="1736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6"/>
                  </a:lnTo>
                  <a:lnTo>
                    <a:pt x="2536" y="1335"/>
                  </a:lnTo>
                  <a:lnTo>
                    <a:pt x="2402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7" name="Google Shape;8937;p30"/>
            <p:cNvSpPr/>
            <p:nvPr/>
          </p:nvSpPr>
          <p:spPr>
            <a:xfrm>
              <a:off x="1480900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1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8" name="Google Shape;8938;p30"/>
            <p:cNvSpPr/>
            <p:nvPr/>
          </p:nvSpPr>
          <p:spPr>
            <a:xfrm>
              <a:off x="1941375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1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9" name="Google Shape;8939;p30"/>
            <p:cNvSpPr/>
            <p:nvPr/>
          </p:nvSpPr>
          <p:spPr>
            <a:xfrm>
              <a:off x="2401850" y="1432675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1202" y="1"/>
                  </a:moveTo>
                  <a:lnTo>
                    <a:pt x="668" y="134"/>
                  </a:lnTo>
                  <a:lnTo>
                    <a:pt x="268" y="401"/>
                  </a:lnTo>
                  <a:lnTo>
                    <a:pt x="1" y="802"/>
                  </a:lnTo>
                  <a:lnTo>
                    <a:pt x="1" y="1335"/>
                  </a:lnTo>
                  <a:lnTo>
                    <a:pt x="1" y="1736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0" name="Google Shape;8940;p30"/>
            <p:cNvSpPr/>
            <p:nvPr/>
          </p:nvSpPr>
          <p:spPr>
            <a:xfrm>
              <a:off x="2859000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1" name="Google Shape;8941;p30"/>
            <p:cNvSpPr/>
            <p:nvPr/>
          </p:nvSpPr>
          <p:spPr>
            <a:xfrm>
              <a:off x="3319475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1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2" name="Google Shape;8942;p30"/>
            <p:cNvSpPr/>
            <p:nvPr/>
          </p:nvSpPr>
          <p:spPr>
            <a:xfrm>
              <a:off x="3779950" y="1432675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1202" y="1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2"/>
                  </a:lnTo>
                  <a:lnTo>
                    <a:pt x="0" y="1335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3" name="Google Shape;8943;p30"/>
            <p:cNvSpPr/>
            <p:nvPr/>
          </p:nvSpPr>
          <p:spPr>
            <a:xfrm>
              <a:off x="4237075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6" y="1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1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4" name="Google Shape;8944;p30"/>
            <p:cNvSpPr/>
            <p:nvPr/>
          </p:nvSpPr>
          <p:spPr>
            <a:xfrm>
              <a:off x="4697550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1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5" name="Google Shape;8945;p30"/>
            <p:cNvSpPr/>
            <p:nvPr/>
          </p:nvSpPr>
          <p:spPr>
            <a:xfrm>
              <a:off x="5154700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6"/>
                  </a:lnTo>
                  <a:lnTo>
                    <a:pt x="2536" y="1335"/>
                  </a:lnTo>
                  <a:lnTo>
                    <a:pt x="2536" y="802"/>
                  </a:lnTo>
                  <a:lnTo>
                    <a:pt x="2269" y="401"/>
                  </a:lnTo>
                  <a:lnTo>
                    <a:pt x="1869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6" name="Google Shape;8946;p30"/>
            <p:cNvSpPr/>
            <p:nvPr/>
          </p:nvSpPr>
          <p:spPr>
            <a:xfrm>
              <a:off x="5615175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7" name="Google Shape;8947;p30"/>
            <p:cNvSpPr/>
            <p:nvPr/>
          </p:nvSpPr>
          <p:spPr>
            <a:xfrm>
              <a:off x="6075650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2"/>
                  </a:lnTo>
                  <a:lnTo>
                    <a:pt x="0" y="1335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8" name="Google Shape;8948;p30"/>
            <p:cNvSpPr/>
            <p:nvPr/>
          </p:nvSpPr>
          <p:spPr>
            <a:xfrm>
              <a:off x="6532800" y="143267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335" y="1"/>
                  </a:moveTo>
                  <a:lnTo>
                    <a:pt x="801" y="134"/>
                  </a:lnTo>
                  <a:lnTo>
                    <a:pt x="400" y="401"/>
                  </a:lnTo>
                  <a:lnTo>
                    <a:pt x="134" y="802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9" name="Google Shape;8949;p30"/>
            <p:cNvSpPr/>
            <p:nvPr/>
          </p:nvSpPr>
          <p:spPr>
            <a:xfrm>
              <a:off x="1023775" y="1833100"/>
              <a:ext cx="63400" cy="60075"/>
            </a:xfrm>
            <a:custGeom>
              <a:rect b="b" l="l" r="r" t="t"/>
              <a:pathLst>
                <a:path extrusionOk="0" h="2403" w="2536">
                  <a:moveTo>
                    <a:pt x="667" y="0"/>
                  </a:moveTo>
                  <a:lnTo>
                    <a:pt x="400" y="267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5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5"/>
                  </a:lnTo>
                  <a:lnTo>
                    <a:pt x="2536" y="1202"/>
                  </a:lnTo>
                  <a:lnTo>
                    <a:pt x="2402" y="668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0" name="Google Shape;8950;p30"/>
            <p:cNvSpPr/>
            <p:nvPr/>
          </p:nvSpPr>
          <p:spPr>
            <a:xfrm>
              <a:off x="1480900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801" y="0"/>
                  </a:moveTo>
                  <a:lnTo>
                    <a:pt x="401" y="267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1" name="Google Shape;8951;p30"/>
            <p:cNvSpPr/>
            <p:nvPr/>
          </p:nvSpPr>
          <p:spPr>
            <a:xfrm>
              <a:off x="1941375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801" y="0"/>
                  </a:moveTo>
                  <a:lnTo>
                    <a:pt x="401" y="267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2" name="Google Shape;8952;p30"/>
            <p:cNvSpPr/>
            <p:nvPr/>
          </p:nvSpPr>
          <p:spPr>
            <a:xfrm>
              <a:off x="2401850" y="1833100"/>
              <a:ext cx="60100" cy="60075"/>
            </a:xfrm>
            <a:custGeom>
              <a:rect b="b" l="l" r="r" t="t"/>
              <a:pathLst>
                <a:path extrusionOk="0" h="2403" w="2404">
                  <a:moveTo>
                    <a:pt x="668" y="0"/>
                  </a:moveTo>
                  <a:lnTo>
                    <a:pt x="268" y="267"/>
                  </a:lnTo>
                  <a:lnTo>
                    <a:pt x="1" y="668"/>
                  </a:lnTo>
                  <a:lnTo>
                    <a:pt x="1" y="1202"/>
                  </a:lnTo>
                  <a:lnTo>
                    <a:pt x="1" y="1735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3" name="Google Shape;8953;p30"/>
            <p:cNvSpPr/>
            <p:nvPr/>
          </p:nvSpPr>
          <p:spPr>
            <a:xfrm>
              <a:off x="2859000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801" y="0"/>
                  </a:moveTo>
                  <a:lnTo>
                    <a:pt x="401" y="267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4" name="Google Shape;8954;p30"/>
            <p:cNvSpPr/>
            <p:nvPr/>
          </p:nvSpPr>
          <p:spPr>
            <a:xfrm>
              <a:off x="3319475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801" y="0"/>
                  </a:moveTo>
                  <a:lnTo>
                    <a:pt x="401" y="267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5" name="Google Shape;8955;p30"/>
            <p:cNvSpPr/>
            <p:nvPr/>
          </p:nvSpPr>
          <p:spPr>
            <a:xfrm>
              <a:off x="3779950" y="1833100"/>
              <a:ext cx="60075" cy="60075"/>
            </a:xfrm>
            <a:custGeom>
              <a:rect b="b" l="l" r="r" t="t"/>
              <a:pathLst>
                <a:path extrusionOk="0" h="2403" w="2403">
                  <a:moveTo>
                    <a:pt x="668" y="0"/>
                  </a:moveTo>
                  <a:lnTo>
                    <a:pt x="267" y="267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6" name="Google Shape;8956;p30"/>
            <p:cNvSpPr/>
            <p:nvPr/>
          </p:nvSpPr>
          <p:spPr>
            <a:xfrm>
              <a:off x="4237075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802" y="0"/>
                  </a:moveTo>
                  <a:lnTo>
                    <a:pt x="401" y="267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7" name="Google Shape;8957;p30"/>
            <p:cNvSpPr/>
            <p:nvPr/>
          </p:nvSpPr>
          <p:spPr>
            <a:xfrm>
              <a:off x="4697550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802" y="0"/>
                  </a:moveTo>
                  <a:lnTo>
                    <a:pt x="401" y="267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8" name="Google Shape;8958;p30"/>
            <p:cNvSpPr/>
            <p:nvPr/>
          </p:nvSpPr>
          <p:spPr>
            <a:xfrm>
              <a:off x="5154700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801" y="0"/>
                  </a:moveTo>
                  <a:lnTo>
                    <a:pt x="401" y="267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5"/>
                  </a:lnTo>
                  <a:lnTo>
                    <a:pt x="2536" y="1202"/>
                  </a:lnTo>
                  <a:lnTo>
                    <a:pt x="2536" y="668"/>
                  </a:lnTo>
                  <a:lnTo>
                    <a:pt x="2269" y="267"/>
                  </a:lnTo>
                  <a:lnTo>
                    <a:pt x="18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9" name="Google Shape;8959;p30"/>
            <p:cNvSpPr/>
            <p:nvPr/>
          </p:nvSpPr>
          <p:spPr>
            <a:xfrm>
              <a:off x="5615175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801" y="0"/>
                  </a:moveTo>
                  <a:lnTo>
                    <a:pt x="401" y="267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0" name="Google Shape;8960;p30"/>
            <p:cNvSpPr/>
            <p:nvPr/>
          </p:nvSpPr>
          <p:spPr>
            <a:xfrm>
              <a:off x="6075650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668" y="0"/>
                  </a:moveTo>
                  <a:lnTo>
                    <a:pt x="267" y="267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1" name="Google Shape;8961;p30"/>
            <p:cNvSpPr/>
            <p:nvPr/>
          </p:nvSpPr>
          <p:spPr>
            <a:xfrm>
              <a:off x="6532800" y="1833100"/>
              <a:ext cx="63400" cy="60075"/>
            </a:xfrm>
            <a:custGeom>
              <a:rect b="b" l="l" r="r" t="t"/>
              <a:pathLst>
                <a:path extrusionOk="0" h="2403" w="2536">
                  <a:moveTo>
                    <a:pt x="801" y="0"/>
                  </a:moveTo>
                  <a:lnTo>
                    <a:pt x="400" y="267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5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2" name="Google Shape;8962;p30"/>
            <p:cNvSpPr/>
            <p:nvPr/>
          </p:nvSpPr>
          <p:spPr>
            <a:xfrm>
              <a:off x="1023775" y="223017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201" y="0"/>
                  </a:moveTo>
                  <a:lnTo>
                    <a:pt x="667" y="134"/>
                  </a:lnTo>
                  <a:lnTo>
                    <a:pt x="400" y="401"/>
                  </a:lnTo>
                  <a:lnTo>
                    <a:pt x="0" y="801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6"/>
                  </a:lnTo>
                  <a:lnTo>
                    <a:pt x="2536" y="1202"/>
                  </a:lnTo>
                  <a:lnTo>
                    <a:pt x="2402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3" name="Google Shape;8963;p30"/>
            <p:cNvSpPr/>
            <p:nvPr/>
          </p:nvSpPr>
          <p:spPr>
            <a:xfrm>
              <a:off x="1480900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4" name="Google Shape;8964;p30"/>
            <p:cNvSpPr/>
            <p:nvPr/>
          </p:nvSpPr>
          <p:spPr>
            <a:xfrm>
              <a:off x="1941375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5" name="Google Shape;8965;p30"/>
            <p:cNvSpPr/>
            <p:nvPr/>
          </p:nvSpPr>
          <p:spPr>
            <a:xfrm>
              <a:off x="2401850" y="2230175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1202" y="0"/>
                  </a:moveTo>
                  <a:lnTo>
                    <a:pt x="668" y="134"/>
                  </a:lnTo>
                  <a:lnTo>
                    <a:pt x="268" y="401"/>
                  </a:lnTo>
                  <a:lnTo>
                    <a:pt x="1" y="801"/>
                  </a:lnTo>
                  <a:lnTo>
                    <a:pt x="1" y="1202"/>
                  </a:lnTo>
                  <a:lnTo>
                    <a:pt x="1" y="1736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6" name="Google Shape;8966;p30"/>
            <p:cNvSpPr/>
            <p:nvPr/>
          </p:nvSpPr>
          <p:spPr>
            <a:xfrm>
              <a:off x="2859000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7" name="Google Shape;8967;p30"/>
            <p:cNvSpPr/>
            <p:nvPr/>
          </p:nvSpPr>
          <p:spPr>
            <a:xfrm>
              <a:off x="3319475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1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8" name="Google Shape;8968;p30"/>
            <p:cNvSpPr/>
            <p:nvPr/>
          </p:nvSpPr>
          <p:spPr>
            <a:xfrm>
              <a:off x="3779950" y="2230175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1202" y="0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9" name="Google Shape;8969;p30"/>
            <p:cNvSpPr/>
            <p:nvPr/>
          </p:nvSpPr>
          <p:spPr>
            <a:xfrm>
              <a:off x="4237075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6" y="0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0" name="Google Shape;8970;p30"/>
            <p:cNvSpPr/>
            <p:nvPr/>
          </p:nvSpPr>
          <p:spPr>
            <a:xfrm>
              <a:off x="4697550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1" name="Google Shape;8971;p30"/>
            <p:cNvSpPr/>
            <p:nvPr/>
          </p:nvSpPr>
          <p:spPr>
            <a:xfrm>
              <a:off x="5154700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6"/>
                  </a:lnTo>
                  <a:lnTo>
                    <a:pt x="2536" y="1202"/>
                  </a:lnTo>
                  <a:lnTo>
                    <a:pt x="2536" y="801"/>
                  </a:lnTo>
                  <a:lnTo>
                    <a:pt x="2269" y="401"/>
                  </a:lnTo>
                  <a:lnTo>
                    <a:pt x="1869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2" name="Google Shape;8972;p30"/>
            <p:cNvSpPr/>
            <p:nvPr/>
          </p:nvSpPr>
          <p:spPr>
            <a:xfrm>
              <a:off x="5615175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3" name="Google Shape;8973;p30"/>
            <p:cNvSpPr/>
            <p:nvPr/>
          </p:nvSpPr>
          <p:spPr>
            <a:xfrm>
              <a:off x="6075650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4" name="Google Shape;8974;p30"/>
            <p:cNvSpPr/>
            <p:nvPr/>
          </p:nvSpPr>
          <p:spPr>
            <a:xfrm>
              <a:off x="6532800" y="223017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335" y="0"/>
                  </a:moveTo>
                  <a:lnTo>
                    <a:pt x="801" y="134"/>
                  </a:lnTo>
                  <a:lnTo>
                    <a:pt x="400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5" name="Google Shape;8975;p30"/>
            <p:cNvSpPr/>
            <p:nvPr/>
          </p:nvSpPr>
          <p:spPr>
            <a:xfrm>
              <a:off x="1023775" y="2627250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201" y="0"/>
                  </a:moveTo>
                  <a:lnTo>
                    <a:pt x="667" y="134"/>
                  </a:lnTo>
                  <a:lnTo>
                    <a:pt x="400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6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6"/>
                  </a:lnTo>
                  <a:lnTo>
                    <a:pt x="2536" y="1335"/>
                  </a:lnTo>
                  <a:lnTo>
                    <a:pt x="2402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6" name="Google Shape;8976;p30"/>
            <p:cNvSpPr/>
            <p:nvPr/>
          </p:nvSpPr>
          <p:spPr>
            <a:xfrm>
              <a:off x="1480900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7" name="Google Shape;8977;p30"/>
            <p:cNvSpPr/>
            <p:nvPr/>
          </p:nvSpPr>
          <p:spPr>
            <a:xfrm>
              <a:off x="1941375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8" name="Google Shape;8978;p30"/>
            <p:cNvSpPr/>
            <p:nvPr/>
          </p:nvSpPr>
          <p:spPr>
            <a:xfrm>
              <a:off x="2401850" y="2627250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1202" y="0"/>
                  </a:moveTo>
                  <a:lnTo>
                    <a:pt x="668" y="134"/>
                  </a:lnTo>
                  <a:lnTo>
                    <a:pt x="268" y="401"/>
                  </a:lnTo>
                  <a:lnTo>
                    <a:pt x="1" y="801"/>
                  </a:lnTo>
                  <a:lnTo>
                    <a:pt x="1" y="1335"/>
                  </a:lnTo>
                  <a:lnTo>
                    <a:pt x="1" y="1736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9" name="Google Shape;8979;p30"/>
            <p:cNvSpPr/>
            <p:nvPr/>
          </p:nvSpPr>
          <p:spPr>
            <a:xfrm>
              <a:off x="2859000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0" name="Google Shape;8980;p30"/>
            <p:cNvSpPr/>
            <p:nvPr/>
          </p:nvSpPr>
          <p:spPr>
            <a:xfrm>
              <a:off x="3319475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1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1" name="Google Shape;8981;p30"/>
            <p:cNvSpPr/>
            <p:nvPr/>
          </p:nvSpPr>
          <p:spPr>
            <a:xfrm>
              <a:off x="3779950" y="2627250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1202" y="0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2" name="Google Shape;8982;p30"/>
            <p:cNvSpPr/>
            <p:nvPr/>
          </p:nvSpPr>
          <p:spPr>
            <a:xfrm>
              <a:off x="4237075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6" y="0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3" name="Google Shape;8983;p30"/>
            <p:cNvSpPr/>
            <p:nvPr/>
          </p:nvSpPr>
          <p:spPr>
            <a:xfrm>
              <a:off x="4697550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4" name="Google Shape;8984;p30"/>
            <p:cNvSpPr/>
            <p:nvPr/>
          </p:nvSpPr>
          <p:spPr>
            <a:xfrm>
              <a:off x="5154700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6"/>
                  </a:lnTo>
                  <a:lnTo>
                    <a:pt x="2536" y="1335"/>
                  </a:lnTo>
                  <a:lnTo>
                    <a:pt x="2536" y="801"/>
                  </a:lnTo>
                  <a:lnTo>
                    <a:pt x="2269" y="401"/>
                  </a:lnTo>
                  <a:lnTo>
                    <a:pt x="1869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5" name="Google Shape;8985;p30"/>
            <p:cNvSpPr/>
            <p:nvPr/>
          </p:nvSpPr>
          <p:spPr>
            <a:xfrm>
              <a:off x="5615175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6" name="Google Shape;8986;p30"/>
            <p:cNvSpPr/>
            <p:nvPr/>
          </p:nvSpPr>
          <p:spPr>
            <a:xfrm>
              <a:off x="6075650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7" name="Google Shape;8987;p30"/>
            <p:cNvSpPr/>
            <p:nvPr/>
          </p:nvSpPr>
          <p:spPr>
            <a:xfrm>
              <a:off x="6532800" y="2627250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335" y="0"/>
                  </a:moveTo>
                  <a:lnTo>
                    <a:pt x="801" y="134"/>
                  </a:lnTo>
                  <a:lnTo>
                    <a:pt x="400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8" name="Google Shape;8988;p30"/>
            <p:cNvSpPr/>
            <p:nvPr/>
          </p:nvSpPr>
          <p:spPr>
            <a:xfrm>
              <a:off x="1023775" y="302432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201" y="1"/>
                  </a:moveTo>
                  <a:lnTo>
                    <a:pt x="667" y="134"/>
                  </a:lnTo>
                  <a:lnTo>
                    <a:pt x="400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869"/>
                  </a:lnTo>
                  <a:lnTo>
                    <a:pt x="400" y="2270"/>
                  </a:lnTo>
                  <a:lnTo>
                    <a:pt x="667" y="2537"/>
                  </a:lnTo>
                  <a:lnTo>
                    <a:pt x="1735" y="2537"/>
                  </a:lnTo>
                  <a:lnTo>
                    <a:pt x="2136" y="2270"/>
                  </a:lnTo>
                  <a:lnTo>
                    <a:pt x="2402" y="1869"/>
                  </a:lnTo>
                  <a:lnTo>
                    <a:pt x="2536" y="1335"/>
                  </a:lnTo>
                  <a:lnTo>
                    <a:pt x="2402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9" name="Google Shape;8989;p30"/>
            <p:cNvSpPr/>
            <p:nvPr/>
          </p:nvSpPr>
          <p:spPr>
            <a:xfrm>
              <a:off x="1480900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869"/>
                  </a:lnTo>
                  <a:lnTo>
                    <a:pt x="401" y="2270"/>
                  </a:lnTo>
                  <a:lnTo>
                    <a:pt x="801" y="2537"/>
                  </a:lnTo>
                  <a:lnTo>
                    <a:pt x="1736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0" name="Google Shape;8990;p30"/>
            <p:cNvSpPr/>
            <p:nvPr/>
          </p:nvSpPr>
          <p:spPr>
            <a:xfrm>
              <a:off x="1941375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869"/>
                  </a:lnTo>
                  <a:lnTo>
                    <a:pt x="401" y="2270"/>
                  </a:lnTo>
                  <a:lnTo>
                    <a:pt x="801" y="2537"/>
                  </a:lnTo>
                  <a:lnTo>
                    <a:pt x="1736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1" name="Google Shape;8991;p30"/>
            <p:cNvSpPr/>
            <p:nvPr/>
          </p:nvSpPr>
          <p:spPr>
            <a:xfrm>
              <a:off x="2401850" y="3024325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1202" y="1"/>
                  </a:moveTo>
                  <a:lnTo>
                    <a:pt x="668" y="134"/>
                  </a:lnTo>
                  <a:lnTo>
                    <a:pt x="268" y="401"/>
                  </a:lnTo>
                  <a:lnTo>
                    <a:pt x="1" y="801"/>
                  </a:lnTo>
                  <a:lnTo>
                    <a:pt x="1" y="1335"/>
                  </a:lnTo>
                  <a:lnTo>
                    <a:pt x="1" y="1869"/>
                  </a:lnTo>
                  <a:lnTo>
                    <a:pt x="268" y="2270"/>
                  </a:lnTo>
                  <a:lnTo>
                    <a:pt x="668" y="2537"/>
                  </a:lnTo>
                  <a:lnTo>
                    <a:pt x="1736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2" name="Google Shape;8992;p30"/>
            <p:cNvSpPr/>
            <p:nvPr/>
          </p:nvSpPr>
          <p:spPr>
            <a:xfrm>
              <a:off x="2859000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869"/>
                  </a:lnTo>
                  <a:lnTo>
                    <a:pt x="401" y="2270"/>
                  </a:lnTo>
                  <a:lnTo>
                    <a:pt x="801" y="2537"/>
                  </a:lnTo>
                  <a:lnTo>
                    <a:pt x="1735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3" name="Google Shape;8993;p30"/>
            <p:cNvSpPr/>
            <p:nvPr/>
          </p:nvSpPr>
          <p:spPr>
            <a:xfrm>
              <a:off x="3319475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1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869"/>
                  </a:lnTo>
                  <a:lnTo>
                    <a:pt x="401" y="2270"/>
                  </a:lnTo>
                  <a:lnTo>
                    <a:pt x="801" y="2537"/>
                  </a:lnTo>
                  <a:lnTo>
                    <a:pt x="1735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4" name="Google Shape;8994;p30"/>
            <p:cNvSpPr/>
            <p:nvPr/>
          </p:nvSpPr>
          <p:spPr>
            <a:xfrm>
              <a:off x="3779950" y="3024325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1202" y="1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869"/>
                  </a:lnTo>
                  <a:lnTo>
                    <a:pt x="267" y="2270"/>
                  </a:lnTo>
                  <a:lnTo>
                    <a:pt x="668" y="2537"/>
                  </a:lnTo>
                  <a:lnTo>
                    <a:pt x="1735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5" name="Google Shape;8995;p30"/>
            <p:cNvSpPr/>
            <p:nvPr/>
          </p:nvSpPr>
          <p:spPr>
            <a:xfrm>
              <a:off x="4237075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6" y="1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869"/>
                  </a:lnTo>
                  <a:lnTo>
                    <a:pt x="401" y="2270"/>
                  </a:lnTo>
                  <a:lnTo>
                    <a:pt x="802" y="2537"/>
                  </a:lnTo>
                  <a:lnTo>
                    <a:pt x="1736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6" name="Google Shape;8996;p30"/>
            <p:cNvSpPr/>
            <p:nvPr/>
          </p:nvSpPr>
          <p:spPr>
            <a:xfrm>
              <a:off x="4697550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869"/>
                  </a:lnTo>
                  <a:lnTo>
                    <a:pt x="401" y="2270"/>
                  </a:lnTo>
                  <a:lnTo>
                    <a:pt x="802" y="2537"/>
                  </a:lnTo>
                  <a:lnTo>
                    <a:pt x="1736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7" name="Google Shape;8997;p30"/>
            <p:cNvSpPr/>
            <p:nvPr/>
          </p:nvSpPr>
          <p:spPr>
            <a:xfrm>
              <a:off x="5154700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869"/>
                  </a:lnTo>
                  <a:lnTo>
                    <a:pt x="401" y="2270"/>
                  </a:lnTo>
                  <a:lnTo>
                    <a:pt x="801" y="2537"/>
                  </a:lnTo>
                  <a:lnTo>
                    <a:pt x="1869" y="2537"/>
                  </a:lnTo>
                  <a:lnTo>
                    <a:pt x="2269" y="2270"/>
                  </a:lnTo>
                  <a:lnTo>
                    <a:pt x="2536" y="1869"/>
                  </a:lnTo>
                  <a:lnTo>
                    <a:pt x="2536" y="1335"/>
                  </a:lnTo>
                  <a:lnTo>
                    <a:pt x="2536" y="801"/>
                  </a:lnTo>
                  <a:lnTo>
                    <a:pt x="2269" y="401"/>
                  </a:lnTo>
                  <a:lnTo>
                    <a:pt x="1869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8" name="Google Shape;8998;p30"/>
            <p:cNvSpPr/>
            <p:nvPr/>
          </p:nvSpPr>
          <p:spPr>
            <a:xfrm>
              <a:off x="5615175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869"/>
                  </a:lnTo>
                  <a:lnTo>
                    <a:pt x="401" y="2270"/>
                  </a:lnTo>
                  <a:lnTo>
                    <a:pt x="801" y="2537"/>
                  </a:lnTo>
                  <a:lnTo>
                    <a:pt x="1736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9" name="Google Shape;8999;p30"/>
            <p:cNvSpPr/>
            <p:nvPr/>
          </p:nvSpPr>
          <p:spPr>
            <a:xfrm>
              <a:off x="6075650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869"/>
                  </a:lnTo>
                  <a:lnTo>
                    <a:pt x="267" y="2270"/>
                  </a:lnTo>
                  <a:lnTo>
                    <a:pt x="668" y="2537"/>
                  </a:lnTo>
                  <a:lnTo>
                    <a:pt x="1736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0" name="Google Shape;9000;p30"/>
            <p:cNvSpPr/>
            <p:nvPr/>
          </p:nvSpPr>
          <p:spPr>
            <a:xfrm>
              <a:off x="6532800" y="302432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335" y="1"/>
                  </a:moveTo>
                  <a:lnTo>
                    <a:pt x="801" y="134"/>
                  </a:lnTo>
                  <a:lnTo>
                    <a:pt x="400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869"/>
                  </a:lnTo>
                  <a:lnTo>
                    <a:pt x="400" y="2270"/>
                  </a:lnTo>
                  <a:lnTo>
                    <a:pt x="801" y="2537"/>
                  </a:lnTo>
                  <a:lnTo>
                    <a:pt x="1735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1" name="Google Shape;9001;p30"/>
            <p:cNvSpPr/>
            <p:nvPr/>
          </p:nvSpPr>
          <p:spPr>
            <a:xfrm>
              <a:off x="1023775" y="3424750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667" y="0"/>
                  </a:moveTo>
                  <a:lnTo>
                    <a:pt x="400" y="267"/>
                  </a:lnTo>
                  <a:lnTo>
                    <a:pt x="0" y="667"/>
                  </a:lnTo>
                  <a:lnTo>
                    <a:pt x="0" y="1201"/>
                  </a:lnTo>
                  <a:lnTo>
                    <a:pt x="0" y="1735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5"/>
                  </a:lnTo>
                  <a:lnTo>
                    <a:pt x="2536" y="1201"/>
                  </a:lnTo>
                  <a:lnTo>
                    <a:pt x="2402" y="667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2" name="Google Shape;9002;p30"/>
            <p:cNvSpPr/>
            <p:nvPr/>
          </p:nvSpPr>
          <p:spPr>
            <a:xfrm>
              <a:off x="1480900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0"/>
                  </a:moveTo>
                  <a:lnTo>
                    <a:pt x="401" y="267"/>
                  </a:lnTo>
                  <a:lnTo>
                    <a:pt x="134" y="667"/>
                  </a:lnTo>
                  <a:lnTo>
                    <a:pt x="1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3" name="Google Shape;9003;p30"/>
            <p:cNvSpPr/>
            <p:nvPr/>
          </p:nvSpPr>
          <p:spPr>
            <a:xfrm>
              <a:off x="1941375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0"/>
                  </a:moveTo>
                  <a:lnTo>
                    <a:pt x="401" y="267"/>
                  </a:lnTo>
                  <a:lnTo>
                    <a:pt x="134" y="667"/>
                  </a:lnTo>
                  <a:lnTo>
                    <a:pt x="1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4" name="Google Shape;9004;p30"/>
            <p:cNvSpPr/>
            <p:nvPr/>
          </p:nvSpPr>
          <p:spPr>
            <a:xfrm>
              <a:off x="2401850" y="3424750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668" y="0"/>
                  </a:moveTo>
                  <a:lnTo>
                    <a:pt x="268" y="267"/>
                  </a:lnTo>
                  <a:lnTo>
                    <a:pt x="1" y="667"/>
                  </a:lnTo>
                  <a:lnTo>
                    <a:pt x="1" y="1201"/>
                  </a:lnTo>
                  <a:lnTo>
                    <a:pt x="1" y="1735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5" name="Google Shape;9005;p30"/>
            <p:cNvSpPr/>
            <p:nvPr/>
          </p:nvSpPr>
          <p:spPr>
            <a:xfrm>
              <a:off x="2859000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0"/>
                  </a:moveTo>
                  <a:lnTo>
                    <a:pt x="401" y="267"/>
                  </a:lnTo>
                  <a:lnTo>
                    <a:pt x="134" y="667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6" name="Google Shape;9006;p30"/>
            <p:cNvSpPr/>
            <p:nvPr/>
          </p:nvSpPr>
          <p:spPr>
            <a:xfrm>
              <a:off x="3319475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0"/>
                  </a:moveTo>
                  <a:lnTo>
                    <a:pt x="401" y="267"/>
                  </a:lnTo>
                  <a:lnTo>
                    <a:pt x="134" y="667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7" name="Google Shape;9007;p30"/>
            <p:cNvSpPr/>
            <p:nvPr/>
          </p:nvSpPr>
          <p:spPr>
            <a:xfrm>
              <a:off x="3779950" y="3424750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668" y="0"/>
                  </a:moveTo>
                  <a:lnTo>
                    <a:pt x="267" y="267"/>
                  </a:lnTo>
                  <a:lnTo>
                    <a:pt x="0" y="667"/>
                  </a:lnTo>
                  <a:lnTo>
                    <a:pt x="0" y="1201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8" name="Google Shape;9008;p30"/>
            <p:cNvSpPr/>
            <p:nvPr/>
          </p:nvSpPr>
          <p:spPr>
            <a:xfrm>
              <a:off x="4237075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2" y="0"/>
                  </a:moveTo>
                  <a:lnTo>
                    <a:pt x="401" y="267"/>
                  </a:lnTo>
                  <a:lnTo>
                    <a:pt x="134" y="667"/>
                  </a:lnTo>
                  <a:lnTo>
                    <a:pt x="1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9" name="Google Shape;9009;p30"/>
            <p:cNvSpPr/>
            <p:nvPr/>
          </p:nvSpPr>
          <p:spPr>
            <a:xfrm>
              <a:off x="4697550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2" y="0"/>
                  </a:moveTo>
                  <a:lnTo>
                    <a:pt x="401" y="267"/>
                  </a:lnTo>
                  <a:lnTo>
                    <a:pt x="134" y="667"/>
                  </a:lnTo>
                  <a:lnTo>
                    <a:pt x="1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0" name="Google Shape;9010;p30"/>
            <p:cNvSpPr/>
            <p:nvPr/>
          </p:nvSpPr>
          <p:spPr>
            <a:xfrm>
              <a:off x="5154700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0"/>
                  </a:moveTo>
                  <a:lnTo>
                    <a:pt x="401" y="267"/>
                  </a:lnTo>
                  <a:lnTo>
                    <a:pt x="134" y="667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5"/>
                  </a:lnTo>
                  <a:lnTo>
                    <a:pt x="2536" y="1201"/>
                  </a:lnTo>
                  <a:lnTo>
                    <a:pt x="2536" y="667"/>
                  </a:lnTo>
                  <a:lnTo>
                    <a:pt x="2269" y="267"/>
                  </a:lnTo>
                  <a:lnTo>
                    <a:pt x="18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1" name="Google Shape;9011;p30"/>
            <p:cNvSpPr/>
            <p:nvPr/>
          </p:nvSpPr>
          <p:spPr>
            <a:xfrm>
              <a:off x="5615175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0"/>
                  </a:moveTo>
                  <a:lnTo>
                    <a:pt x="401" y="267"/>
                  </a:lnTo>
                  <a:lnTo>
                    <a:pt x="134" y="667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2" name="Google Shape;9012;p30"/>
            <p:cNvSpPr/>
            <p:nvPr/>
          </p:nvSpPr>
          <p:spPr>
            <a:xfrm>
              <a:off x="6075650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668" y="0"/>
                  </a:moveTo>
                  <a:lnTo>
                    <a:pt x="267" y="267"/>
                  </a:lnTo>
                  <a:lnTo>
                    <a:pt x="0" y="667"/>
                  </a:lnTo>
                  <a:lnTo>
                    <a:pt x="0" y="1201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3" name="Google Shape;9013;p30"/>
            <p:cNvSpPr/>
            <p:nvPr/>
          </p:nvSpPr>
          <p:spPr>
            <a:xfrm>
              <a:off x="6532800" y="3424750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801" y="0"/>
                  </a:moveTo>
                  <a:lnTo>
                    <a:pt x="400" y="267"/>
                  </a:lnTo>
                  <a:lnTo>
                    <a:pt x="134" y="667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4" name="Google Shape;9014;p30"/>
            <p:cNvSpPr/>
            <p:nvPr/>
          </p:nvSpPr>
          <p:spPr>
            <a:xfrm>
              <a:off x="1023775" y="382182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201" y="0"/>
                  </a:moveTo>
                  <a:lnTo>
                    <a:pt x="667" y="134"/>
                  </a:lnTo>
                  <a:lnTo>
                    <a:pt x="400" y="401"/>
                  </a:lnTo>
                  <a:lnTo>
                    <a:pt x="0" y="801"/>
                  </a:lnTo>
                  <a:lnTo>
                    <a:pt x="0" y="1201"/>
                  </a:lnTo>
                  <a:lnTo>
                    <a:pt x="0" y="1735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5"/>
                  </a:lnTo>
                  <a:lnTo>
                    <a:pt x="2536" y="1201"/>
                  </a:lnTo>
                  <a:lnTo>
                    <a:pt x="2402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5" name="Google Shape;9015;p30"/>
            <p:cNvSpPr/>
            <p:nvPr/>
          </p:nvSpPr>
          <p:spPr>
            <a:xfrm>
              <a:off x="1480900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6" name="Google Shape;9016;p30"/>
            <p:cNvSpPr/>
            <p:nvPr/>
          </p:nvSpPr>
          <p:spPr>
            <a:xfrm>
              <a:off x="1941375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7" name="Google Shape;9017;p30"/>
            <p:cNvSpPr/>
            <p:nvPr/>
          </p:nvSpPr>
          <p:spPr>
            <a:xfrm>
              <a:off x="2401850" y="3821825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1202" y="0"/>
                  </a:moveTo>
                  <a:lnTo>
                    <a:pt x="668" y="134"/>
                  </a:lnTo>
                  <a:lnTo>
                    <a:pt x="268" y="401"/>
                  </a:lnTo>
                  <a:lnTo>
                    <a:pt x="1" y="801"/>
                  </a:lnTo>
                  <a:lnTo>
                    <a:pt x="1" y="1201"/>
                  </a:lnTo>
                  <a:lnTo>
                    <a:pt x="1" y="1735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8" name="Google Shape;9018;p30"/>
            <p:cNvSpPr/>
            <p:nvPr/>
          </p:nvSpPr>
          <p:spPr>
            <a:xfrm>
              <a:off x="2859000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9" name="Google Shape;9019;p30"/>
            <p:cNvSpPr/>
            <p:nvPr/>
          </p:nvSpPr>
          <p:spPr>
            <a:xfrm>
              <a:off x="3319475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1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0" name="Google Shape;9020;p30"/>
            <p:cNvSpPr/>
            <p:nvPr/>
          </p:nvSpPr>
          <p:spPr>
            <a:xfrm>
              <a:off x="3779950" y="3821825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1202" y="0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201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1" name="Google Shape;9021;p30"/>
            <p:cNvSpPr/>
            <p:nvPr/>
          </p:nvSpPr>
          <p:spPr>
            <a:xfrm>
              <a:off x="4237075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6" y="0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2" name="Google Shape;9022;p30"/>
            <p:cNvSpPr/>
            <p:nvPr/>
          </p:nvSpPr>
          <p:spPr>
            <a:xfrm>
              <a:off x="4697550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3" name="Google Shape;9023;p30"/>
            <p:cNvSpPr/>
            <p:nvPr/>
          </p:nvSpPr>
          <p:spPr>
            <a:xfrm>
              <a:off x="5154700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5"/>
                  </a:lnTo>
                  <a:lnTo>
                    <a:pt x="2536" y="1201"/>
                  </a:lnTo>
                  <a:lnTo>
                    <a:pt x="2536" y="801"/>
                  </a:lnTo>
                  <a:lnTo>
                    <a:pt x="2269" y="401"/>
                  </a:lnTo>
                  <a:lnTo>
                    <a:pt x="1869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4" name="Google Shape;9024;p30"/>
            <p:cNvSpPr/>
            <p:nvPr/>
          </p:nvSpPr>
          <p:spPr>
            <a:xfrm>
              <a:off x="5615175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5" name="Google Shape;9025;p30"/>
            <p:cNvSpPr/>
            <p:nvPr/>
          </p:nvSpPr>
          <p:spPr>
            <a:xfrm>
              <a:off x="6075650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201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6" name="Google Shape;9026;p30"/>
            <p:cNvSpPr/>
            <p:nvPr/>
          </p:nvSpPr>
          <p:spPr>
            <a:xfrm>
              <a:off x="6532800" y="382182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335" y="0"/>
                  </a:moveTo>
                  <a:lnTo>
                    <a:pt x="801" y="134"/>
                  </a:lnTo>
                  <a:lnTo>
                    <a:pt x="400" y="401"/>
                  </a:lnTo>
                  <a:lnTo>
                    <a:pt x="134" y="801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7" name="Google Shape;9027;p30"/>
            <p:cNvSpPr/>
            <p:nvPr/>
          </p:nvSpPr>
          <p:spPr>
            <a:xfrm>
              <a:off x="1023775" y="4218900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201" y="0"/>
                  </a:moveTo>
                  <a:lnTo>
                    <a:pt x="667" y="134"/>
                  </a:lnTo>
                  <a:lnTo>
                    <a:pt x="400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5"/>
                  </a:lnTo>
                  <a:lnTo>
                    <a:pt x="2536" y="1335"/>
                  </a:lnTo>
                  <a:lnTo>
                    <a:pt x="2402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8" name="Google Shape;9028;p30"/>
            <p:cNvSpPr/>
            <p:nvPr/>
          </p:nvSpPr>
          <p:spPr>
            <a:xfrm>
              <a:off x="1480900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9" name="Google Shape;9029;p30"/>
            <p:cNvSpPr/>
            <p:nvPr/>
          </p:nvSpPr>
          <p:spPr>
            <a:xfrm>
              <a:off x="1941375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0" name="Google Shape;9030;p30"/>
            <p:cNvSpPr/>
            <p:nvPr/>
          </p:nvSpPr>
          <p:spPr>
            <a:xfrm>
              <a:off x="2401850" y="4218900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1202" y="0"/>
                  </a:moveTo>
                  <a:lnTo>
                    <a:pt x="668" y="134"/>
                  </a:lnTo>
                  <a:lnTo>
                    <a:pt x="268" y="401"/>
                  </a:lnTo>
                  <a:lnTo>
                    <a:pt x="1" y="801"/>
                  </a:lnTo>
                  <a:lnTo>
                    <a:pt x="1" y="1335"/>
                  </a:lnTo>
                  <a:lnTo>
                    <a:pt x="1" y="1735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1" name="Google Shape;9031;p30"/>
            <p:cNvSpPr/>
            <p:nvPr/>
          </p:nvSpPr>
          <p:spPr>
            <a:xfrm>
              <a:off x="2859000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2" name="Google Shape;9032;p30"/>
            <p:cNvSpPr/>
            <p:nvPr/>
          </p:nvSpPr>
          <p:spPr>
            <a:xfrm>
              <a:off x="3319475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1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3" name="Google Shape;9033;p30"/>
            <p:cNvSpPr/>
            <p:nvPr/>
          </p:nvSpPr>
          <p:spPr>
            <a:xfrm>
              <a:off x="3779950" y="4218900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1202" y="0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4" name="Google Shape;9034;p30"/>
            <p:cNvSpPr/>
            <p:nvPr/>
          </p:nvSpPr>
          <p:spPr>
            <a:xfrm>
              <a:off x="4237075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6" y="0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5" name="Google Shape;9035;p30"/>
            <p:cNvSpPr/>
            <p:nvPr/>
          </p:nvSpPr>
          <p:spPr>
            <a:xfrm>
              <a:off x="4697550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6" name="Google Shape;9036;p30"/>
            <p:cNvSpPr/>
            <p:nvPr/>
          </p:nvSpPr>
          <p:spPr>
            <a:xfrm>
              <a:off x="5154700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5"/>
                  </a:lnTo>
                  <a:lnTo>
                    <a:pt x="2536" y="1335"/>
                  </a:lnTo>
                  <a:lnTo>
                    <a:pt x="2536" y="801"/>
                  </a:lnTo>
                  <a:lnTo>
                    <a:pt x="2269" y="401"/>
                  </a:lnTo>
                  <a:lnTo>
                    <a:pt x="1869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7" name="Google Shape;9037;p30"/>
            <p:cNvSpPr/>
            <p:nvPr/>
          </p:nvSpPr>
          <p:spPr>
            <a:xfrm>
              <a:off x="5615175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8" name="Google Shape;9038;p30"/>
            <p:cNvSpPr/>
            <p:nvPr/>
          </p:nvSpPr>
          <p:spPr>
            <a:xfrm>
              <a:off x="6075650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9" name="Google Shape;9039;p30"/>
            <p:cNvSpPr/>
            <p:nvPr/>
          </p:nvSpPr>
          <p:spPr>
            <a:xfrm>
              <a:off x="6532800" y="4218900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335" y="0"/>
                  </a:moveTo>
                  <a:lnTo>
                    <a:pt x="801" y="134"/>
                  </a:lnTo>
                  <a:lnTo>
                    <a:pt x="400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0" name="Google Shape;9040;p30"/>
            <p:cNvSpPr/>
            <p:nvPr/>
          </p:nvSpPr>
          <p:spPr>
            <a:xfrm>
              <a:off x="1023775" y="4619300"/>
              <a:ext cx="63400" cy="60100"/>
            </a:xfrm>
            <a:custGeom>
              <a:rect b="b" l="l" r="r" t="t"/>
              <a:pathLst>
                <a:path extrusionOk="0" h="2404" w="2536">
                  <a:moveTo>
                    <a:pt x="667" y="1"/>
                  </a:moveTo>
                  <a:lnTo>
                    <a:pt x="400" y="268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6"/>
                  </a:lnTo>
                  <a:lnTo>
                    <a:pt x="2536" y="1202"/>
                  </a:lnTo>
                  <a:lnTo>
                    <a:pt x="2402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1" name="Google Shape;9041;p30"/>
            <p:cNvSpPr/>
            <p:nvPr/>
          </p:nvSpPr>
          <p:spPr>
            <a:xfrm>
              <a:off x="1480900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2" name="Google Shape;9042;p30"/>
            <p:cNvSpPr/>
            <p:nvPr/>
          </p:nvSpPr>
          <p:spPr>
            <a:xfrm>
              <a:off x="1941375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3" name="Google Shape;9043;p30"/>
            <p:cNvSpPr/>
            <p:nvPr/>
          </p:nvSpPr>
          <p:spPr>
            <a:xfrm>
              <a:off x="2401850" y="4619300"/>
              <a:ext cx="60100" cy="60100"/>
            </a:xfrm>
            <a:custGeom>
              <a:rect b="b" l="l" r="r" t="t"/>
              <a:pathLst>
                <a:path extrusionOk="0" h="2404" w="2404">
                  <a:moveTo>
                    <a:pt x="668" y="1"/>
                  </a:moveTo>
                  <a:lnTo>
                    <a:pt x="268" y="268"/>
                  </a:lnTo>
                  <a:lnTo>
                    <a:pt x="1" y="668"/>
                  </a:lnTo>
                  <a:lnTo>
                    <a:pt x="1" y="1202"/>
                  </a:lnTo>
                  <a:lnTo>
                    <a:pt x="1" y="1736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4" name="Google Shape;9044;p30"/>
            <p:cNvSpPr/>
            <p:nvPr/>
          </p:nvSpPr>
          <p:spPr>
            <a:xfrm>
              <a:off x="2859000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5" name="Google Shape;9045;p30"/>
            <p:cNvSpPr/>
            <p:nvPr/>
          </p:nvSpPr>
          <p:spPr>
            <a:xfrm>
              <a:off x="3319475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6" name="Google Shape;9046;p30"/>
            <p:cNvSpPr/>
            <p:nvPr/>
          </p:nvSpPr>
          <p:spPr>
            <a:xfrm>
              <a:off x="3779950" y="4619300"/>
              <a:ext cx="60075" cy="60100"/>
            </a:xfrm>
            <a:custGeom>
              <a:rect b="b" l="l" r="r" t="t"/>
              <a:pathLst>
                <a:path extrusionOk="0" h="2404" w="2403">
                  <a:moveTo>
                    <a:pt x="668" y="1"/>
                  </a:moveTo>
                  <a:lnTo>
                    <a:pt x="267" y="268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7" name="Google Shape;9047;p30"/>
            <p:cNvSpPr/>
            <p:nvPr/>
          </p:nvSpPr>
          <p:spPr>
            <a:xfrm>
              <a:off x="4237075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802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8" name="Google Shape;9048;p30"/>
            <p:cNvSpPr/>
            <p:nvPr/>
          </p:nvSpPr>
          <p:spPr>
            <a:xfrm>
              <a:off x="4697550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802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9" name="Google Shape;9049;p30"/>
            <p:cNvSpPr/>
            <p:nvPr/>
          </p:nvSpPr>
          <p:spPr>
            <a:xfrm>
              <a:off x="5154700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6"/>
                  </a:lnTo>
                  <a:lnTo>
                    <a:pt x="2536" y="1202"/>
                  </a:lnTo>
                  <a:lnTo>
                    <a:pt x="2536" y="668"/>
                  </a:lnTo>
                  <a:lnTo>
                    <a:pt x="2269" y="268"/>
                  </a:lnTo>
                  <a:lnTo>
                    <a:pt x="18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0" name="Google Shape;9050;p30"/>
            <p:cNvSpPr/>
            <p:nvPr/>
          </p:nvSpPr>
          <p:spPr>
            <a:xfrm>
              <a:off x="5615175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1" name="Google Shape;9051;p30"/>
            <p:cNvSpPr/>
            <p:nvPr/>
          </p:nvSpPr>
          <p:spPr>
            <a:xfrm>
              <a:off x="6075650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668" y="1"/>
                  </a:moveTo>
                  <a:lnTo>
                    <a:pt x="267" y="268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2" name="Google Shape;9052;p30"/>
            <p:cNvSpPr/>
            <p:nvPr/>
          </p:nvSpPr>
          <p:spPr>
            <a:xfrm>
              <a:off x="6532800" y="4619300"/>
              <a:ext cx="63400" cy="60100"/>
            </a:xfrm>
            <a:custGeom>
              <a:rect b="b" l="l" r="r" t="t"/>
              <a:pathLst>
                <a:path extrusionOk="0" h="2404" w="2536">
                  <a:moveTo>
                    <a:pt x="801" y="1"/>
                  </a:moveTo>
                  <a:lnTo>
                    <a:pt x="400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3" name="Google Shape;9053;p30"/>
            <p:cNvSpPr/>
            <p:nvPr/>
          </p:nvSpPr>
          <p:spPr>
            <a:xfrm>
              <a:off x="1023775" y="501637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201" y="1"/>
                  </a:moveTo>
                  <a:lnTo>
                    <a:pt x="667" y="134"/>
                  </a:lnTo>
                  <a:lnTo>
                    <a:pt x="400" y="401"/>
                  </a:lnTo>
                  <a:lnTo>
                    <a:pt x="0" y="802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400" y="2137"/>
                  </a:lnTo>
                  <a:lnTo>
                    <a:pt x="667" y="2403"/>
                  </a:lnTo>
                  <a:lnTo>
                    <a:pt x="1201" y="2537"/>
                  </a:lnTo>
                  <a:lnTo>
                    <a:pt x="1735" y="2403"/>
                  </a:lnTo>
                  <a:lnTo>
                    <a:pt x="2136" y="2137"/>
                  </a:lnTo>
                  <a:lnTo>
                    <a:pt x="2402" y="1736"/>
                  </a:lnTo>
                  <a:lnTo>
                    <a:pt x="2536" y="1202"/>
                  </a:lnTo>
                  <a:lnTo>
                    <a:pt x="2402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4" name="Google Shape;9054;p30"/>
            <p:cNvSpPr/>
            <p:nvPr/>
          </p:nvSpPr>
          <p:spPr>
            <a:xfrm>
              <a:off x="1480900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7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6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5" name="Google Shape;9055;p30"/>
            <p:cNvSpPr/>
            <p:nvPr/>
          </p:nvSpPr>
          <p:spPr>
            <a:xfrm>
              <a:off x="1941375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7"/>
                  </a:lnTo>
                  <a:lnTo>
                    <a:pt x="801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6" name="Google Shape;9056;p30"/>
            <p:cNvSpPr/>
            <p:nvPr/>
          </p:nvSpPr>
          <p:spPr>
            <a:xfrm>
              <a:off x="2401850" y="5016375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1202" y="1"/>
                  </a:moveTo>
                  <a:lnTo>
                    <a:pt x="668" y="134"/>
                  </a:lnTo>
                  <a:lnTo>
                    <a:pt x="268" y="401"/>
                  </a:lnTo>
                  <a:lnTo>
                    <a:pt x="1" y="802"/>
                  </a:lnTo>
                  <a:lnTo>
                    <a:pt x="1" y="1202"/>
                  </a:lnTo>
                  <a:lnTo>
                    <a:pt x="1" y="1736"/>
                  </a:lnTo>
                  <a:lnTo>
                    <a:pt x="268" y="2137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7" name="Google Shape;9057;p30"/>
            <p:cNvSpPr/>
            <p:nvPr/>
          </p:nvSpPr>
          <p:spPr>
            <a:xfrm>
              <a:off x="2859000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7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5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8" name="Google Shape;9058;p30"/>
            <p:cNvSpPr/>
            <p:nvPr/>
          </p:nvSpPr>
          <p:spPr>
            <a:xfrm>
              <a:off x="3319475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1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7"/>
                  </a:lnTo>
                  <a:lnTo>
                    <a:pt x="801" y="2403"/>
                  </a:lnTo>
                  <a:lnTo>
                    <a:pt x="1201" y="2537"/>
                  </a:lnTo>
                  <a:lnTo>
                    <a:pt x="1735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9" name="Google Shape;9059;p30"/>
            <p:cNvSpPr/>
            <p:nvPr/>
          </p:nvSpPr>
          <p:spPr>
            <a:xfrm>
              <a:off x="3779950" y="5016375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1202" y="1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2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7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5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0" name="Google Shape;9060;p30"/>
            <p:cNvSpPr/>
            <p:nvPr/>
          </p:nvSpPr>
          <p:spPr>
            <a:xfrm>
              <a:off x="4237075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6" y="1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7"/>
                  </a:lnTo>
                  <a:lnTo>
                    <a:pt x="802" y="2403"/>
                  </a:lnTo>
                  <a:lnTo>
                    <a:pt x="1336" y="2537"/>
                  </a:lnTo>
                  <a:lnTo>
                    <a:pt x="1736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1" name="Google Shape;9061;p30"/>
            <p:cNvSpPr/>
            <p:nvPr/>
          </p:nvSpPr>
          <p:spPr>
            <a:xfrm>
              <a:off x="4697550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7"/>
                  </a:lnTo>
                  <a:lnTo>
                    <a:pt x="802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2" name="Google Shape;9062;p30"/>
            <p:cNvSpPr/>
            <p:nvPr/>
          </p:nvSpPr>
          <p:spPr>
            <a:xfrm>
              <a:off x="5154700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7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869" y="2403"/>
                  </a:lnTo>
                  <a:lnTo>
                    <a:pt x="2269" y="2137"/>
                  </a:lnTo>
                  <a:lnTo>
                    <a:pt x="2536" y="1736"/>
                  </a:lnTo>
                  <a:lnTo>
                    <a:pt x="2536" y="1202"/>
                  </a:lnTo>
                  <a:lnTo>
                    <a:pt x="2536" y="802"/>
                  </a:lnTo>
                  <a:lnTo>
                    <a:pt x="2269" y="401"/>
                  </a:lnTo>
                  <a:lnTo>
                    <a:pt x="1869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3" name="Google Shape;9063;p30"/>
            <p:cNvSpPr/>
            <p:nvPr/>
          </p:nvSpPr>
          <p:spPr>
            <a:xfrm>
              <a:off x="5615175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7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6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4" name="Google Shape;9064;p30"/>
            <p:cNvSpPr/>
            <p:nvPr/>
          </p:nvSpPr>
          <p:spPr>
            <a:xfrm>
              <a:off x="6075650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2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7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5" name="Google Shape;9065;p30"/>
            <p:cNvSpPr/>
            <p:nvPr/>
          </p:nvSpPr>
          <p:spPr>
            <a:xfrm>
              <a:off x="6532800" y="501637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335" y="1"/>
                  </a:moveTo>
                  <a:lnTo>
                    <a:pt x="801" y="134"/>
                  </a:lnTo>
                  <a:lnTo>
                    <a:pt x="400" y="401"/>
                  </a:lnTo>
                  <a:lnTo>
                    <a:pt x="134" y="802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0" y="2137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5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6" name="Google Shape;9066;p30"/>
            <p:cNvSpPr/>
            <p:nvPr/>
          </p:nvSpPr>
          <p:spPr>
            <a:xfrm>
              <a:off x="1023775" y="5413475"/>
              <a:ext cx="63400" cy="63400"/>
            </a:xfrm>
            <a:custGeom>
              <a:rect b="b" l="l" r="r" t="t"/>
              <a:pathLst>
                <a:path extrusionOk="0" h="2536" w="2536">
                  <a:moveTo>
                    <a:pt x="1201" y="0"/>
                  </a:moveTo>
                  <a:lnTo>
                    <a:pt x="667" y="134"/>
                  </a:lnTo>
                  <a:lnTo>
                    <a:pt x="400" y="400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5"/>
                  </a:lnTo>
                  <a:lnTo>
                    <a:pt x="2536" y="1335"/>
                  </a:lnTo>
                  <a:lnTo>
                    <a:pt x="2402" y="801"/>
                  </a:lnTo>
                  <a:lnTo>
                    <a:pt x="2136" y="400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7" name="Google Shape;9067;p30"/>
            <p:cNvSpPr/>
            <p:nvPr/>
          </p:nvSpPr>
          <p:spPr>
            <a:xfrm>
              <a:off x="1480900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5" y="0"/>
                  </a:moveTo>
                  <a:lnTo>
                    <a:pt x="801" y="134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8" name="Google Shape;9068;p30"/>
            <p:cNvSpPr/>
            <p:nvPr/>
          </p:nvSpPr>
          <p:spPr>
            <a:xfrm>
              <a:off x="1941375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202" y="0"/>
                  </a:moveTo>
                  <a:lnTo>
                    <a:pt x="801" y="134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9" name="Google Shape;9069;p30"/>
            <p:cNvSpPr/>
            <p:nvPr/>
          </p:nvSpPr>
          <p:spPr>
            <a:xfrm>
              <a:off x="2401850" y="5413475"/>
              <a:ext cx="60100" cy="63400"/>
            </a:xfrm>
            <a:custGeom>
              <a:rect b="b" l="l" r="r" t="t"/>
              <a:pathLst>
                <a:path extrusionOk="0" h="2536" w="2404">
                  <a:moveTo>
                    <a:pt x="1202" y="0"/>
                  </a:moveTo>
                  <a:lnTo>
                    <a:pt x="668" y="134"/>
                  </a:lnTo>
                  <a:lnTo>
                    <a:pt x="268" y="400"/>
                  </a:lnTo>
                  <a:lnTo>
                    <a:pt x="1" y="801"/>
                  </a:lnTo>
                  <a:lnTo>
                    <a:pt x="1" y="1335"/>
                  </a:lnTo>
                  <a:lnTo>
                    <a:pt x="1" y="1735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0" name="Google Shape;9070;p30"/>
            <p:cNvSpPr/>
            <p:nvPr/>
          </p:nvSpPr>
          <p:spPr>
            <a:xfrm>
              <a:off x="2859000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5" y="0"/>
                  </a:moveTo>
                  <a:lnTo>
                    <a:pt x="801" y="134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1" name="Google Shape;9071;p30"/>
            <p:cNvSpPr/>
            <p:nvPr/>
          </p:nvSpPr>
          <p:spPr>
            <a:xfrm>
              <a:off x="3319475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201" y="0"/>
                  </a:moveTo>
                  <a:lnTo>
                    <a:pt x="801" y="134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2" name="Google Shape;9072;p30"/>
            <p:cNvSpPr/>
            <p:nvPr/>
          </p:nvSpPr>
          <p:spPr>
            <a:xfrm>
              <a:off x="3779950" y="5413475"/>
              <a:ext cx="60075" cy="63400"/>
            </a:xfrm>
            <a:custGeom>
              <a:rect b="b" l="l" r="r" t="t"/>
              <a:pathLst>
                <a:path extrusionOk="0" h="2536" w="2403">
                  <a:moveTo>
                    <a:pt x="1202" y="0"/>
                  </a:moveTo>
                  <a:lnTo>
                    <a:pt x="668" y="134"/>
                  </a:lnTo>
                  <a:lnTo>
                    <a:pt x="267" y="400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5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3" name="Google Shape;9073;p30"/>
            <p:cNvSpPr/>
            <p:nvPr/>
          </p:nvSpPr>
          <p:spPr>
            <a:xfrm>
              <a:off x="4237075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6" y="0"/>
                  </a:moveTo>
                  <a:lnTo>
                    <a:pt x="802" y="134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4"/>
                  </a:lnTo>
                  <a:lnTo>
                    <a:pt x="13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4" name="Google Shape;9074;p30"/>
            <p:cNvSpPr/>
            <p:nvPr/>
          </p:nvSpPr>
          <p:spPr>
            <a:xfrm>
              <a:off x="4697550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202" y="0"/>
                  </a:moveTo>
                  <a:lnTo>
                    <a:pt x="802" y="134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5" name="Google Shape;9075;p30"/>
            <p:cNvSpPr/>
            <p:nvPr/>
          </p:nvSpPr>
          <p:spPr>
            <a:xfrm>
              <a:off x="5154700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5" y="0"/>
                  </a:moveTo>
                  <a:lnTo>
                    <a:pt x="801" y="134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5"/>
                  </a:lnTo>
                  <a:lnTo>
                    <a:pt x="2536" y="1335"/>
                  </a:lnTo>
                  <a:lnTo>
                    <a:pt x="2536" y="801"/>
                  </a:lnTo>
                  <a:lnTo>
                    <a:pt x="2269" y="400"/>
                  </a:lnTo>
                  <a:lnTo>
                    <a:pt x="1869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6" name="Google Shape;9076;p30"/>
            <p:cNvSpPr/>
            <p:nvPr/>
          </p:nvSpPr>
          <p:spPr>
            <a:xfrm>
              <a:off x="5615175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5" y="0"/>
                  </a:moveTo>
                  <a:lnTo>
                    <a:pt x="801" y="134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7" name="Google Shape;9077;p30"/>
            <p:cNvSpPr/>
            <p:nvPr/>
          </p:nvSpPr>
          <p:spPr>
            <a:xfrm>
              <a:off x="6075650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202" y="0"/>
                  </a:moveTo>
                  <a:lnTo>
                    <a:pt x="668" y="134"/>
                  </a:lnTo>
                  <a:lnTo>
                    <a:pt x="267" y="400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8" name="Google Shape;9078;p30"/>
            <p:cNvSpPr/>
            <p:nvPr/>
          </p:nvSpPr>
          <p:spPr>
            <a:xfrm>
              <a:off x="6532800" y="5413475"/>
              <a:ext cx="63400" cy="63400"/>
            </a:xfrm>
            <a:custGeom>
              <a:rect b="b" l="l" r="r" t="t"/>
              <a:pathLst>
                <a:path extrusionOk="0" h="2536" w="2536">
                  <a:moveTo>
                    <a:pt x="1335" y="0"/>
                  </a:moveTo>
                  <a:lnTo>
                    <a:pt x="801" y="134"/>
                  </a:lnTo>
                  <a:lnTo>
                    <a:pt x="400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079" name="Google Shape;9079;p30"/>
          <p:cNvGrpSpPr/>
          <p:nvPr/>
        </p:nvGrpSpPr>
        <p:grpSpPr>
          <a:xfrm>
            <a:off x="809224" y="4683891"/>
            <a:ext cx="1934189" cy="1818370"/>
            <a:chOff x="1023775" y="238125"/>
            <a:chExt cx="5572425" cy="5238750"/>
          </a:xfrm>
        </p:grpSpPr>
        <p:sp>
          <p:nvSpPr>
            <p:cNvPr id="9080" name="Google Shape;9080;p30"/>
            <p:cNvSpPr/>
            <p:nvPr/>
          </p:nvSpPr>
          <p:spPr>
            <a:xfrm>
              <a:off x="1023775" y="238125"/>
              <a:ext cx="63400" cy="63400"/>
            </a:xfrm>
            <a:custGeom>
              <a:rect b="b" l="l" r="r" t="t"/>
              <a:pathLst>
                <a:path extrusionOk="0" h="2536" w="2536">
                  <a:moveTo>
                    <a:pt x="1201" y="0"/>
                  </a:moveTo>
                  <a:lnTo>
                    <a:pt x="667" y="133"/>
                  </a:lnTo>
                  <a:lnTo>
                    <a:pt x="400" y="400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400" y="2136"/>
                  </a:lnTo>
                  <a:lnTo>
                    <a:pt x="667" y="2402"/>
                  </a:lnTo>
                  <a:lnTo>
                    <a:pt x="1201" y="2536"/>
                  </a:lnTo>
                  <a:lnTo>
                    <a:pt x="1735" y="2402"/>
                  </a:lnTo>
                  <a:lnTo>
                    <a:pt x="2136" y="2136"/>
                  </a:lnTo>
                  <a:lnTo>
                    <a:pt x="2402" y="1735"/>
                  </a:lnTo>
                  <a:lnTo>
                    <a:pt x="2536" y="1335"/>
                  </a:lnTo>
                  <a:lnTo>
                    <a:pt x="2402" y="801"/>
                  </a:lnTo>
                  <a:lnTo>
                    <a:pt x="2136" y="400"/>
                  </a:lnTo>
                  <a:lnTo>
                    <a:pt x="1735" y="133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1" name="Google Shape;9081;p30"/>
            <p:cNvSpPr/>
            <p:nvPr/>
          </p:nvSpPr>
          <p:spPr>
            <a:xfrm>
              <a:off x="1480900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5" y="0"/>
                  </a:moveTo>
                  <a:lnTo>
                    <a:pt x="801" y="133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2"/>
                  </a:lnTo>
                  <a:lnTo>
                    <a:pt x="1335" y="2536"/>
                  </a:lnTo>
                  <a:lnTo>
                    <a:pt x="1736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3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2" name="Google Shape;9082;p30"/>
            <p:cNvSpPr/>
            <p:nvPr/>
          </p:nvSpPr>
          <p:spPr>
            <a:xfrm>
              <a:off x="1941375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202" y="0"/>
                  </a:moveTo>
                  <a:lnTo>
                    <a:pt x="801" y="133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2"/>
                  </a:lnTo>
                  <a:lnTo>
                    <a:pt x="1202" y="2536"/>
                  </a:lnTo>
                  <a:lnTo>
                    <a:pt x="1736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3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3" name="Google Shape;9083;p30"/>
            <p:cNvSpPr/>
            <p:nvPr/>
          </p:nvSpPr>
          <p:spPr>
            <a:xfrm>
              <a:off x="2401850" y="238125"/>
              <a:ext cx="60100" cy="63400"/>
            </a:xfrm>
            <a:custGeom>
              <a:rect b="b" l="l" r="r" t="t"/>
              <a:pathLst>
                <a:path extrusionOk="0" h="2536" w="2404">
                  <a:moveTo>
                    <a:pt x="1202" y="0"/>
                  </a:moveTo>
                  <a:lnTo>
                    <a:pt x="668" y="133"/>
                  </a:lnTo>
                  <a:lnTo>
                    <a:pt x="268" y="400"/>
                  </a:lnTo>
                  <a:lnTo>
                    <a:pt x="1" y="801"/>
                  </a:lnTo>
                  <a:lnTo>
                    <a:pt x="1" y="1335"/>
                  </a:lnTo>
                  <a:lnTo>
                    <a:pt x="1" y="1735"/>
                  </a:lnTo>
                  <a:lnTo>
                    <a:pt x="268" y="2136"/>
                  </a:lnTo>
                  <a:lnTo>
                    <a:pt x="668" y="2402"/>
                  </a:lnTo>
                  <a:lnTo>
                    <a:pt x="1202" y="2536"/>
                  </a:lnTo>
                  <a:lnTo>
                    <a:pt x="1736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3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4" name="Google Shape;9084;p30"/>
            <p:cNvSpPr/>
            <p:nvPr/>
          </p:nvSpPr>
          <p:spPr>
            <a:xfrm>
              <a:off x="2859000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5" y="0"/>
                  </a:moveTo>
                  <a:lnTo>
                    <a:pt x="801" y="133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2"/>
                  </a:lnTo>
                  <a:lnTo>
                    <a:pt x="1335" y="2536"/>
                  </a:lnTo>
                  <a:lnTo>
                    <a:pt x="1735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5" y="133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5" name="Google Shape;9085;p30"/>
            <p:cNvSpPr/>
            <p:nvPr/>
          </p:nvSpPr>
          <p:spPr>
            <a:xfrm>
              <a:off x="3319475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201" y="0"/>
                  </a:moveTo>
                  <a:lnTo>
                    <a:pt x="801" y="133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2"/>
                  </a:lnTo>
                  <a:lnTo>
                    <a:pt x="1201" y="2536"/>
                  </a:lnTo>
                  <a:lnTo>
                    <a:pt x="1735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5" y="133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6" name="Google Shape;9086;p30"/>
            <p:cNvSpPr/>
            <p:nvPr/>
          </p:nvSpPr>
          <p:spPr>
            <a:xfrm>
              <a:off x="3779950" y="238125"/>
              <a:ext cx="60075" cy="63400"/>
            </a:xfrm>
            <a:custGeom>
              <a:rect b="b" l="l" r="r" t="t"/>
              <a:pathLst>
                <a:path extrusionOk="0" h="2536" w="2403">
                  <a:moveTo>
                    <a:pt x="1202" y="0"/>
                  </a:moveTo>
                  <a:lnTo>
                    <a:pt x="668" y="133"/>
                  </a:lnTo>
                  <a:lnTo>
                    <a:pt x="267" y="400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2"/>
                  </a:lnTo>
                  <a:lnTo>
                    <a:pt x="1202" y="2536"/>
                  </a:lnTo>
                  <a:lnTo>
                    <a:pt x="1735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5" y="133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7" name="Google Shape;9087;p30"/>
            <p:cNvSpPr/>
            <p:nvPr/>
          </p:nvSpPr>
          <p:spPr>
            <a:xfrm>
              <a:off x="4237075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6" y="0"/>
                  </a:moveTo>
                  <a:lnTo>
                    <a:pt x="802" y="133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2"/>
                  </a:lnTo>
                  <a:lnTo>
                    <a:pt x="1336" y="2536"/>
                  </a:lnTo>
                  <a:lnTo>
                    <a:pt x="1736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3"/>
                  </a:lnTo>
                  <a:lnTo>
                    <a:pt x="13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8" name="Google Shape;9088;p30"/>
            <p:cNvSpPr/>
            <p:nvPr/>
          </p:nvSpPr>
          <p:spPr>
            <a:xfrm>
              <a:off x="4697550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202" y="0"/>
                  </a:moveTo>
                  <a:lnTo>
                    <a:pt x="802" y="133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2"/>
                  </a:lnTo>
                  <a:lnTo>
                    <a:pt x="1202" y="2536"/>
                  </a:lnTo>
                  <a:lnTo>
                    <a:pt x="1736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3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9" name="Google Shape;9089;p30"/>
            <p:cNvSpPr/>
            <p:nvPr/>
          </p:nvSpPr>
          <p:spPr>
            <a:xfrm>
              <a:off x="5154700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5" y="0"/>
                  </a:moveTo>
                  <a:lnTo>
                    <a:pt x="801" y="133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2"/>
                  </a:lnTo>
                  <a:lnTo>
                    <a:pt x="1335" y="2536"/>
                  </a:lnTo>
                  <a:lnTo>
                    <a:pt x="1869" y="2402"/>
                  </a:lnTo>
                  <a:lnTo>
                    <a:pt x="2269" y="2136"/>
                  </a:lnTo>
                  <a:lnTo>
                    <a:pt x="2536" y="1735"/>
                  </a:lnTo>
                  <a:lnTo>
                    <a:pt x="2536" y="1335"/>
                  </a:lnTo>
                  <a:lnTo>
                    <a:pt x="2536" y="801"/>
                  </a:lnTo>
                  <a:lnTo>
                    <a:pt x="2269" y="400"/>
                  </a:lnTo>
                  <a:lnTo>
                    <a:pt x="1869" y="133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0" name="Google Shape;9090;p30"/>
            <p:cNvSpPr/>
            <p:nvPr/>
          </p:nvSpPr>
          <p:spPr>
            <a:xfrm>
              <a:off x="5615175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5" y="0"/>
                  </a:moveTo>
                  <a:lnTo>
                    <a:pt x="801" y="133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2"/>
                  </a:lnTo>
                  <a:lnTo>
                    <a:pt x="1335" y="2536"/>
                  </a:lnTo>
                  <a:lnTo>
                    <a:pt x="1736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3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1" name="Google Shape;9091;p30"/>
            <p:cNvSpPr/>
            <p:nvPr/>
          </p:nvSpPr>
          <p:spPr>
            <a:xfrm>
              <a:off x="6075650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202" y="0"/>
                  </a:moveTo>
                  <a:lnTo>
                    <a:pt x="668" y="133"/>
                  </a:lnTo>
                  <a:lnTo>
                    <a:pt x="267" y="400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2"/>
                  </a:lnTo>
                  <a:lnTo>
                    <a:pt x="1202" y="2536"/>
                  </a:lnTo>
                  <a:lnTo>
                    <a:pt x="1736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3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2" name="Google Shape;9092;p30"/>
            <p:cNvSpPr/>
            <p:nvPr/>
          </p:nvSpPr>
          <p:spPr>
            <a:xfrm>
              <a:off x="6532800" y="238125"/>
              <a:ext cx="63400" cy="63400"/>
            </a:xfrm>
            <a:custGeom>
              <a:rect b="b" l="l" r="r" t="t"/>
              <a:pathLst>
                <a:path extrusionOk="0" h="2536" w="2536">
                  <a:moveTo>
                    <a:pt x="1335" y="0"/>
                  </a:moveTo>
                  <a:lnTo>
                    <a:pt x="801" y="133"/>
                  </a:lnTo>
                  <a:lnTo>
                    <a:pt x="400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0" y="2136"/>
                  </a:lnTo>
                  <a:lnTo>
                    <a:pt x="801" y="2402"/>
                  </a:lnTo>
                  <a:lnTo>
                    <a:pt x="1335" y="2536"/>
                  </a:lnTo>
                  <a:lnTo>
                    <a:pt x="1735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5" y="133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3" name="Google Shape;9093;p30"/>
            <p:cNvSpPr/>
            <p:nvPr/>
          </p:nvSpPr>
          <p:spPr>
            <a:xfrm>
              <a:off x="1023775" y="63852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667" y="1"/>
                  </a:moveTo>
                  <a:lnTo>
                    <a:pt x="400" y="268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6"/>
                  </a:lnTo>
                  <a:lnTo>
                    <a:pt x="2536" y="1202"/>
                  </a:lnTo>
                  <a:lnTo>
                    <a:pt x="2402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4" name="Google Shape;9094;p30"/>
            <p:cNvSpPr/>
            <p:nvPr/>
          </p:nvSpPr>
          <p:spPr>
            <a:xfrm>
              <a:off x="1480900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5" name="Google Shape;9095;p30"/>
            <p:cNvSpPr/>
            <p:nvPr/>
          </p:nvSpPr>
          <p:spPr>
            <a:xfrm>
              <a:off x="1941375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6" name="Google Shape;9096;p30"/>
            <p:cNvSpPr/>
            <p:nvPr/>
          </p:nvSpPr>
          <p:spPr>
            <a:xfrm>
              <a:off x="2401850" y="638525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668" y="1"/>
                  </a:moveTo>
                  <a:lnTo>
                    <a:pt x="268" y="268"/>
                  </a:lnTo>
                  <a:lnTo>
                    <a:pt x="1" y="668"/>
                  </a:lnTo>
                  <a:lnTo>
                    <a:pt x="1" y="1202"/>
                  </a:lnTo>
                  <a:lnTo>
                    <a:pt x="1" y="1736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7" name="Google Shape;9097;p30"/>
            <p:cNvSpPr/>
            <p:nvPr/>
          </p:nvSpPr>
          <p:spPr>
            <a:xfrm>
              <a:off x="2859000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8" name="Google Shape;9098;p30"/>
            <p:cNvSpPr/>
            <p:nvPr/>
          </p:nvSpPr>
          <p:spPr>
            <a:xfrm>
              <a:off x="3319475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9" name="Google Shape;9099;p30"/>
            <p:cNvSpPr/>
            <p:nvPr/>
          </p:nvSpPr>
          <p:spPr>
            <a:xfrm>
              <a:off x="3779950" y="638525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668" y="1"/>
                  </a:moveTo>
                  <a:lnTo>
                    <a:pt x="267" y="268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0" name="Google Shape;9100;p30"/>
            <p:cNvSpPr/>
            <p:nvPr/>
          </p:nvSpPr>
          <p:spPr>
            <a:xfrm>
              <a:off x="4237075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2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1" name="Google Shape;9101;p30"/>
            <p:cNvSpPr/>
            <p:nvPr/>
          </p:nvSpPr>
          <p:spPr>
            <a:xfrm>
              <a:off x="4697550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2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2" name="Google Shape;9102;p30"/>
            <p:cNvSpPr/>
            <p:nvPr/>
          </p:nvSpPr>
          <p:spPr>
            <a:xfrm>
              <a:off x="5154700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6"/>
                  </a:lnTo>
                  <a:lnTo>
                    <a:pt x="2536" y="1202"/>
                  </a:lnTo>
                  <a:lnTo>
                    <a:pt x="2536" y="668"/>
                  </a:lnTo>
                  <a:lnTo>
                    <a:pt x="2269" y="268"/>
                  </a:lnTo>
                  <a:lnTo>
                    <a:pt x="18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3" name="Google Shape;9103;p30"/>
            <p:cNvSpPr/>
            <p:nvPr/>
          </p:nvSpPr>
          <p:spPr>
            <a:xfrm>
              <a:off x="5615175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4" name="Google Shape;9104;p30"/>
            <p:cNvSpPr/>
            <p:nvPr/>
          </p:nvSpPr>
          <p:spPr>
            <a:xfrm>
              <a:off x="6075650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668" y="1"/>
                  </a:moveTo>
                  <a:lnTo>
                    <a:pt x="267" y="268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5" name="Google Shape;9105;p30"/>
            <p:cNvSpPr/>
            <p:nvPr/>
          </p:nvSpPr>
          <p:spPr>
            <a:xfrm>
              <a:off x="6532800" y="63852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801" y="1"/>
                  </a:moveTo>
                  <a:lnTo>
                    <a:pt x="400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6" name="Google Shape;9106;p30"/>
            <p:cNvSpPr/>
            <p:nvPr/>
          </p:nvSpPr>
          <p:spPr>
            <a:xfrm>
              <a:off x="1023775" y="1035600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201" y="1"/>
                  </a:moveTo>
                  <a:lnTo>
                    <a:pt x="667" y="134"/>
                  </a:lnTo>
                  <a:lnTo>
                    <a:pt x="400" y="401"/>
                  </a:lnTo>
                  <a:lnTo>
                    <a:pt x="0" y="801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6"/>
                  </a:lnTo>
                  <a:lnTo>
                    <a:pt x="2536" y="1202"/>
                  </a:lnTo>
                  <a:lnTo>
                    <a:pt x="2402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7" name="Google Shape;9107;p30"/>
            <p:cNvSpPr/>
            <p:nvPr/>
          </p:nvSpPr>
          <p:spPr>
            <a:xfrm>
              <a:off x="1480900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8" name="Google Shape;9108;p30"/>
            <p:cNvSpPr/>
            <p:nvPr/>
          </p:nvSpPr>
          <p:spPr>
            <a:xfrm>
              <a:off x="1941375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9" name="Google Shape;9109;p30"/>
            <p:cNvSpPr/>
            <p:nvPr/>
          </p:nvSpPr>
          <p:spPr>
            <a:xfrm>
              <a:off x="2401850" y="1035600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1202" y="1"/>
                  </a:moveTo>
                  <a:lnTo>
                    <a:pt x="668" y="134"/>
                  </a:lnTo>
                  <a:lnTo>
                    <a:pt x="268" y="401"/>
                  </a:lnTo>
                  <a:lnTo>
                    <a:pt x="1" y="801"/>
                  </a:lnTo>
                  <a:lnTo>
                    <a:pt x="1" y="1202"/>
                  </a:lnTo>
                  <a:lnTo>
                    <a:pt x="1" y="1736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0" name="Google Shape;9110;p30"/>
            <p:cNvSpPr/>
            <p:nvPr/>
          </p:nvSpPr>
          <p:spPr>
            <a:xfrm>
              <a:off x="2859000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1" name="Google Shape;9111;p30"/>
            <p:cNvSpPr/>
            <p:nvPr/>
          </p:nvSpPr>
          <p:spPr>
            <a:xfrm>
              <a:off x="3319475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1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2" name="Google Shape;9112;p30"/>
            <p:cNvSpPr/>
            <p:nvPr/>
          </p:nvSpPr>
          <p:spPr>
            <a:xfrm>
              <a:off x="3779950" y="1035600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1202" y="1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3" name="Google Shape;9113;p30"/>
            <p:cNvSpPr/>
            <p:nvPr/>
          </p:nvSpPr>
          <p:spPr>
            <a:xfrm>
              <a:off x="4237075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6" y="1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4" name="Google Shape;9114;p30"/>
            <p:cNvSpPr/>
            <p:nvPr/>
          </p:nvSpPr>
          <p:spPr>
            <a:xfrm>
              <a:off x="4697550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5" name="Google Shape;9115;p30"/>
            <p:cNvSpPr/>
            <p:nvPr/>
          </p:nvSpPr>
          <p:spPr>
            <a:xfrm>
              <a:off x="5154700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6"/>
                  </a:lnTo>
                  <a:lnTo>
                    <a:pt x="2536" y="1202"/>
                  </a:lnTo>
                  <a:lnTo>
                    <a:pt x="2536" y="801"/>
                  </a:lnTo>
                  <a:lnTo>
                    <a:pt x="2269" y="401"/>
                  </a:lnTo>
                  <a:lnTo>
                    <a:pt x="1869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6" name="Google Shape;9116;p30"/>
            <p:cNvSpPr/>
            <p:nvPr/>
          </p:nvSpPr>
          <p:spPr>
            <a:xfrm>
              <a:off x="5615175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7" name="Google Shape;9117;p30"/>
            <p:cNvSpPr/>
            <p:nvPr/>
          </p:nvSpPr>
          <p:spPr>
            <a:xfrm>
              <a:off x="6075650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8" name="Google Shape;9118;p30"/>
            <p:cNvSpPr/>
            <p:nvPr/>
          </p:nvSpPr>
          <p:spPr>
            <a:xfrm>
              <a:off x="6532800" y="1035600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335" y="1"/>
                  </a:moveTo>
                  <a:lnTo>
                    <a:pt x="801" y="134"/>
                  </a:lnTo>
                  <a:lnTo>
                    <a:pt x="400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9" name="Google Shape;9119;p30"/>
            <p:cNvSpPr/>
            <p:nvPr/>
          </p:nvSpPr>
          <p:spPr>
            <a:xfrm>
              <a:off x="1023775" y="143267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201" y="1"/>
                  </a:moveTo>
                  <a:lnTo>
                    <a:pt x="667" y="134"/>
                  </a:lnTo>
                  <a:lnTo>
                    <a:pt x="400" y="401"/>
                  </a:lnTo>
                  <a:lnTo>
                    <a:pt x="0" y="802"/>
                  </a:lnTo>
                  <a:lnTo>
                    <a:pt x="0" y="1335"/>
                  </a:lnTo>
                  <a:lnTo>
                    <a:pt x="0" y="1736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6"/>
                  </a:lnTo>
                  <a:lnTo>
                    <a:pt x="2536" y="1335"/>
                  </a:lnTo>
                  <a:lnTo>
                    <a:pt x="2402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0" name="Google Shape;9120;p30"/>
            <p:cNvSpPr/>
            <p:nvPr/>
          </p:nvSpPr>
          <p:spPr>
            <a:xfrm>
              <a:off x="1480900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1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1" name="Google Shape;9121;p30"/>
            <p:cNvSpPr/>
            <p:nvPr/>
          </p:nvSpPr>
          <p:spPr>
            <a:xfrm>
              <a:off x="1941375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1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2" name="Google Shape;9122;p30"/>
            <p:cNvSpPr/>
            <p:nvPr/>
          </p:nvSpPr>
          <p:spPr>
            <a:xfrm>
              <a:off x="2401850" y="1432675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1202" y="1"/>
                  </a:moveTo>
                  <a:lnTo>
                    <a:pt x="668" y="134"/>
                  </a:lnTo>
                  <a:lnTo>
                    <a:pt x="268" y="401"/>
                  </a:lnTo>
                  <a:lnTo>
                    <a:pt x="1" y="802"/>
                  </a:lnTo>
                  <a:lnTo>
                    <a:pt x="1" y="1335"/>
                  </a:lnTo>
                  <a:lnTo>
                    <a:pt x="1" y="1736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3" name="Google Shape;9123;p30"/>
            <p:cNvSpPr/>
            <p:nvPr/>
          </p:nvSpPr>
          <p:spPr>
            <a:xfrm>
              <a:off x="2859000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4" name="Google Shape;9124;p30"/>
            <p:cNvSpPr/>
            <p:nvPr/>
          </p:nvSpPr>
          <p:spPr>
            <a:xfrm>
              <a:off x="3319475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1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5" name="Google Shape;9125;p30"/>
            <p:cNvSpPr/>
            <p:nvPr/>
          </p:nvSpPr>
          <p:spPr>
            <a:xfrm>
              <a:off x="3779950" y="1432675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1202" y="1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2"/>
                  </a:lnTo>
                  <a:lnTo>
                    <a:pt x="0" y="1335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6" name="Google Shape;9126;p30"/>
            <p:cNvSpPr/>
            <p:nvPr/>
          </p:nvSpPr>
          <p:spPr>
            <a:xfrm>
              <a:off x="4237075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6" y="1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1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7" name="Google Shape;9127;p30"/>
            <p:cNvSpPr/>
            <p:nvPr/>
          </p:nvSpPr>
          <p:spPr>
            <a:xfrm>
              <a:off x="4697550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1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8" name="Google Shape;9128;p30"/>
            <p:cNvSpPr/>
            <p:nvPr/>
          </p:nvSpPr>
          <p:spPr>
            <a:xfrm>
              <a:off x="5154700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6"/>
                  </a:lnTo>
                  <a:lnTo>
                    <a:pt x="2536" y="1335"/>
                  </a:lnTo>
                  <a:lnTo>
                    <a:pt x="2536" y="802"/>
                  </a:lnTo>
                  <a:lnTo>
                    <a:pt x="2269" y="401"/>
                  </a:lnTo>
                  <a:lnTo>
                    <a:pt x="1869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9" name="Google Shape;9129;p30"/>
            <p:cNvSpPr/>
            <p:nvPr/>
          </p:nvSpPr>
          <p:spPr>
            <a:xfrm>
              <a:off x="5615175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0" name="Google Shape;9130;p30"/>
            <p:cNvSpPr/>
            <p:nvPr/>
          </p:nvSpPr>
          <p:spPr>
            <a:xfrm>
              <a:off x="6075650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2"/>
                  </a:lnTo>
                  <a:lnTo>
                    <a:pt x="0" y="1335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1" name="Google Shape;9131;p30"/>
            <p:cNvSpPr/>
            <p:nvPr/>
          </p:nvSpPr>
          <p:spPr>
            <a:xfrm>
              <a:off x="6532800" y="143267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335" y="1"/>
                  </a:moveTo>
                  <a:lnTo>
                    <a:pt x="801" y="134"/>
                  </a:lnTo>
                  <a:lnTo>
                    <a:pt x="400" y="401"/>
                  </a:lnTo>
                  <a:lnTo>
                    <a:pt x="134" y="802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2" name="Google Shape;9132;p30"/>
            <p:cNvSpPr/>
            <p:nvPr/>
          </p:nvSpPr>
          <p:spPr>
            <a:xfrm>
              <a:off x="1023775" y="1833100"/>
              <a:ext cx="63400" cy="60075"/>
            </a:xfrm>
            <a:custGeom>
              <a:rect b="b" l="l" r="r" t="t"/>
              <a:pathLst>
                <a:path extrusionOk="0" h="2403" w="2536">
                  <a:moveTo>
                    <a:pt x="667" y="0"/>
                  </a:moveTo>
                  <a:lnTo>
                    <a:pt x="400" y="267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5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5"/>
                  </a:lnTo>
                  <a:lnTo>
                    <a:pt x="2536" y="1202"/>
                  </a:lnTo>
                  <a:lnTo>
                    <a:pt x="2402" y="668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3" name="Google Shape;9133;p30"/>
            <p:cNvSpPr/>
            <p:nvPr/>
          </p:nvSpPr>
          <p:spPr>
            <a:xfrm>
              <a:off x="1480900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801" y="0"/>
                  </a:moveTo>
                  <a:lnTo>
                    <a:pt x="401" y="267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4" name="Google Shape;9134;p30"/>
            <p:cNvSpPr/>
            <p:nvPr/>
          </p:nvSpPr>
          <p:spPr>
            <a:xfrm>
              <a:off x="1941375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801" y="0"/>
                  </a:moveTo>
                  <a:lnTo>
                    <a:pt x="401" y="267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5" name="Google Shape;9135;p30"/>
            <p:cNvSpPr/>
            <p:nvPr/>
          </p:nvSpPr>
          <p:spPr>
            <a:xfrm>
              <a:off x="2401850" y="1833100"/>
              <a:ext cx="60100" cy="60075"/>
            </a:xfrm>
            <a:custGeom>
              <a:rect b="b" l="l" r="r" t="t"/>
              <a:pathLst>
                <a:path extrusionOk="0" h="2403" w="2404">
                  <a:moveTo>
                    <a:pt x="668" y="0"/>
                  </a:moveTo>
                  <a:lnTo>
                    <a:pt x="268" y="267"/>
                  </a:lnTo>
                  <a:lnTo>
                    <a:pt x="1" y="668"/>
                  </a:lnTo>
                  <a:lnTo>
                    <a:pt x="1" y="1202"/>
                  </a:lnTo>
                  <a:lnTo>
                    <a:pt x="1" y="1735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6" name="Google Shape;9136;p30"/>
            <p:cNvSpPr/>
            <p:nvPr/>
          </p:nvSpPr>
          <p:spPr>
            <a:xfrm>
              <a:off x="2859000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801" y="0"/>
                  </a:moveTo>
                  <a:lnTo>
                    <a:pt x="401" y="267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7" name="Google Shape;9137;p30"/>
            <p:cNvSpPr/>
            <p:nvPr/>
          </p:nvSpPr>
          <p:spPr>
            <a:xfrm>
              <a:off x="3319475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801" y="0"/>
                  </a:moveTo>
                  <a:lnTo>
                    <a:pt x="401" y="267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8" name="Google Shape;9138;p30"/>
            <p:cNvSpPr/>
            <p:nvPr/>
          </p:nvSpPr>
          <p:spPr>
            <a:xfrm>
              <a:off x="3779950" y="1833100"/>
              <a:ext cx="60075" cy="60075"/>
            </a:xfrm>
            <a:custGeom>
              <a:rect b="b" l="l" r="r" t="t"/>
              <a:pathLst>
                <a:path extrusionOk="0" h="2403" w="2403">
                  <a:moveTo>
                    <a:pt x="668" y="0"/>
                  </a:moveTo>
                  <a:lnTo>
                    <a:pt x="267" y="267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9" name="Google Shape;9139;p30"/>
            <p:cNvSpPr/>
            <p:nvPr/>
          </p:nvSpPr>
          <p:spPr>
            <a:xfrm>
              <a:off x="4237075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802" y="0"/>
                  </a:moveTo>
                  <a:lnTo>
                    <a:pt x="401" y="267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0" name="Google Shape;9140;p30"/>
            <p:cNvSpPr/>
            <p:nvPr/>
          </p:nvSpPr>
          <p:spPr>
            <a:xfrm>
              <a:off x="4697550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802" y="0"/>
                  </a:moveTo>
                  <a:lnTo>
                    <a:pt x="401" y="267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1" name="Google Shape;9141;p30"/>
            <p:cNvSpPr/>
            <p:nvPr/>
          </p:nvSpPr>
          <p:spPr>
            <a:xfrm>
              <a:off x="5154700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801" y="0"/>
                  </a:moveTo>
                  <a:lnTo>
                    <a:pt x="401" y="267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5"/>
                  </a:lnTo>
                  <a:lnTo>
                    <a:pt x="2536" y="1202"/>
                  </a:lnTo>
                  <a:lnTo>
                    <a:pt x="2536" y="668"/>
                  </a:lnTo>
                  <a:lnTo>
                    <a:pt x="2269" y="267"/>
                  </a:lnTo>
                  <a:lnTo>
                    <a:pt x="18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2" name="Google Shape;9142;p30"/>
            <p:cNvSpPr/>
            <p:nvPr/>
          </p:nvSpPr>
          <p:spPr>
            <a:xfrm>
              <a:off x="5615175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801" y="0"/>
                  </a:moveTo>
                  <a:lnTo>
                    <a:pt x="401" y="267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3" name="Google Shape;9143;p30"/>
            <p:cNvSpPr/>
            <p:nvPr/>
          </p:nvSpPr>
          <p:spPr>
            <a:xfrm>
              <a:off x="6075650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668" y="0"/>
                  </a:moveTo>
                  <a:lnTo>
                    <a:pt x="267" y="267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4" name="Google Shape;9144;p30"/>
            <p:cNvSpPr/>
            <p:nvPr/>
          </p:nvSpPr>
          <p:spPr>
            <a:xfrm>
              <a:off x="6532800" y="1833100"/>
              <a:ext cx="63400" cy="60075"/>
            </a:xfrm>
            <a:custGeom>
              <a:rect b="b" l="l" r="r" t="t"/>
              <a:pathLst>
                <a:path extrusionOk="0" h="2403" w="2536">
                  <a:moveTo>
                    <a:pt x="801" y="0"/>
                  </a:moveTo>
                  <a:lnTo>
                    <a:pt x="400" y="267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5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5" name="Google Shape;9145;p30"/>
            <p:cNvSpPr/>
            <p:nvPr/>
          </p:nvSpPr>
          <p:spPr>
            <a:xfrm>
              <a:off x="1023775" y="223017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201" y="0"/>
                  </a:moveTo>
                  <a:lnTo>
                    <a:pt x="667" y="134"/>
                  </a:lnTo>
                  <a:lnTo>
                    <a:pt x="400" y="401"/>
                  </a:lnTo>
                  <a:lnTo>
                    <a:pt x="0" y="801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6"/>
                  </a:lnTo>
                  <a:lnTo>
                    <a:pt x="2536" y="1202"/>
                  </a:lnTo>
                  <a:lnTo>
                    <a:pt x="2402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6" name="Google Shape;9146;p30"/>
            <p:cNvSpPr/>
            <p:nvPr/>
          </p:nvSpPr>
          <p:spPr>
            <a:xfrm>
              <a:off x="1480900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7" name="Google Shape;9147;p30"/>
            <p:cNvSpPr/>
            <p:nvPr/>
          </p:nvSpPr>
          <p:spPr>
            <a:xfrm>
              <a:off x="1941375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8" name="Google Shape;9148;p30"/>
            <p:cNvSpPr/>
            <p:nvPr/>
          </p:nvSpPr>
          <p:spPr>
            <a:xfrm>
              <a:off x="2401850" y="2230175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1202" y="0"/>
                  </a:moveTo>
                  <a:lnTo>
                    <a:pt x="668" y="134"/>
                  </a:lnTo>
                  <a:lnTo>
                    <a:pt x="268" y="401"/>
                  </a:lnTo>
                  <a:lnTo>
                    <a:pt x="1" y="801"/>
                  </a:lnTo>
                  <a:lnTo>
                    <a:pt x="1" y="1202"/>
                  </a:lnTo>
                  <a:lnTo>
                    <a:pt x="1" y="1736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9" name="Google Shape;9149;p30"/>
            <p:cNvSpPr/>
            <p:nvPr/>
          </p:nvSpPr>
          <p:spPr>
            <a:xfrm>
              <a:off x="2859000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0" name="Google Shape;9150;p30"/>
            <p:cNvSpPr/>
            <p:nvPr/>
          </p:nvSpPr>
          <p:spPr>
            <a:xfrm>
              <a:off x="3319475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1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1" name="Google Shape;9151;p30"/>
            <p:cNvSpPr/>
            <p:nvPr/>
          </p:nvSpPr>
          <p:spPr>
            <a:xfrm>
              <a:off x="3779950" y="2230175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1202" y="0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2" name="Google Shape;9152;p30"/>
            <p:cNvSpPr/>
            <p:nvPr/>
          </p:nvSpPr>
          <p:spPr>
            <a:xfrm>
              <a:off x="4237075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6" y="0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3" name="Google Shape;9153;p30"/>
            <p:cNvSpPr/>
            <p:nvPr/>
          </p:nvSpPr>
          <p:spPr>
            <a:xfrm>
              <a:off x="4697550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4" name="Google Shape;9154;p30"/>
            <p:cNvSpPr/>
            <p:nvPr/>
          </p:nvSpPr>
          <p:spPr>
            <a:xfrm>
              <a:off x="5154700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6"/>
                  </a:lnTo>
                  <a:lnTo>
                    <a:pt x="2536" y="1202"/>
                  </a:lnTo>
                  <a:lnTo>
                    <a:pt x="2536" y="801"/>
                  </a:lnTo>
                  <a:lnTo>
                    <a:pt x="2269" y="401"/>
                  </a:lnTo>
                  <a:lnTo>
                    <a:pt x="1869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5" name="Google Shape;9155;p30"/>
            <p:cNvSpPr/>
            <p:nvPr/>
          </p:nvSpPr>
          <p:spPr>
            <a:xfrm>
              <a:off x="5615175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6" name="Google Shape;9156;p30"/>
            <p:cNvSpPr/>
            <p:nvPr/>
          </p:nvSpPr>
          <p:spPr>
            <a:xfrm>
              <a:off x="6075650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7" name="Google Shape;9157;p30"/>
            <p:cNvSpPr/>
            <p:nvPr/>
          </p:nvSpPr>
          <p:spPr>
            <a:xfrm>
              <a:off x="6532800" y="223017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335" y="0"/>
                  </a:moveTo>
                  <a:lnTo>
                    <a:pt x="801" y="134"/>
                  </a:lnTo>
                  <a:lnTo>
                    <a:pt x="400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8" name="Google Shape;9158;p30"/>
            <p:cNvSpPr/>
            <p:nvPr/>
          </p:nvSpPr>
          <p:spPr>
            <a:xfrm>
              <a:off x="1023775" y="2627250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201" y="0"/>
                  </a:moveTo>
                  <a:lnTo>
                    <a:pt x="667" y="134"/>
                  </a:lnTo>
                  <a:lnTo>
                    <a:pt x="400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6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6"/>
                  </a:lnTo>
                  <a:lnTo>
                    <a:pt x="2536" y="1335"/>
                  </a:lnTo>
                  <a:lnTo>
                    <a:pt x="2402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9" name="Google Shape;9159;p30"/>
            <p:cNvSpPr/>
            <p:nvPr/>
          </p:nvSpPr>
          <p:spPr>
            <a:xfrm>
              <a:off x="1480900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0" name="Google Shape;9160;p30"/>
            <p:cNvSpPr/>
            <p:nvPr/>
          </p:nvSpPr>
          <p:spPr>
            <a:xfrm>
              <a:off x="1941375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1" name="Google Shape;9161;p30"/>
            <p:cNvSpPr/>
            <p:nvPr/>
          </p:nvSpPr>
          <p:spPr>
            <a:xfrm>
              <a:off x="2401850" y="2627250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1202" y="0"/>
                  </a:moveTo>
                  <a:lnTo>
                    <a:pt x="668" y="134"/>
                  </a:lnTo>
                  <a:lnTo>
                    <a:pt x="268" y="401"/>
                  </a:lnTo>
                  <a:lnTo>
                    <a:pt x="1" y="801"/>
                  </a:lnTo>
                  <a:lnTo>
                    <a:pt x="1" y="1335"/>
                  </a:lnTo>
                  <a:lnTo>
                    <a:pt x="1" y="1736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2" name="Google Shape;9162;p30"/>
            <p:cNvSpPr/>
            <p:nvPr/>
          </p:nvSpPr>
          <p:spPr>
            <a:xfrm>
              <a:off x="2859000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3" name="Google Shape;9163;p30"/>
            <p:cNvSpPr/>
            <p:nvPr/>
          </p:nvSpPr>
          <p:spPr>
            <a:xfrm>
              <a:off x="3319475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1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4" name="Google Shape;9164;p30"/>
            <p:cNvSpPr/>
            <p:nvPr/>
          </p:nvSpPr>
          <p:spPr>
            <a:xfrm>
              <a:off x="3779950" y="2627250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1202" y="0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5" name="Google Shape;9165;p30"/>
            <p:cNvSpPr/>
            <p:nvPr/>
          </p:nvSpPr>
          <p:spPr>
            <a:xfrm>
              <a:off x="4237075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6" y="0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6" name="Google Shape;9166;p30"/>
            <p:cNvSpPr/>
            <p:nvPr/>
          </p:nvSpPr>
          <p:spPr>
            <a:xfrm>
              <a:off x="4697550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7" name="Google Shape;9167;p30"/>
            <p:cNvSpPr/>
            <p:nvPr/>
          </p:nvSpPr>
          <p:spPr>
            <a:xfrm>
              <a:off x="5154700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6"/>
                  </a:lnTo>
                  <a:lnTo>
                    <a:pt x="2536" y="1335"/>
                  </a:lnTo>
                  <a:lnTo>
                    <a:pt x="2536" y="801"/>
                  </a:lnTo>
                  <a:lnTo>
                    <a:pt x="2269" y="401"/>
                  </a:lnTo>
                  <a:lnTo>
                    <a:pt x="1869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8" name="Google Shape;9168;p30"/>
            <p:cNvSpPr/>
            <p:nvPr/>
          </p:nvSpPr>
          <p:spPr>
            <a:xfrm>
              <a:off x="5615175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9" name="Google Shape;9169;p30"/>
            <p:cNvSpPr/>
            <p:nvPr/>
          </p:nvSpPr>
          <p:spPr>
            <a:xfrm>
              <a:off x="6075650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0" name="Google Shape;9170;p30"/>
            <p:cNvSpPr/>
            <p:nvPr/>
          </p:nvSpPr>
          <p:spPr>
            <a:xfrm>
              <a:off x="6532800" y="2627250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335" y="0"/>
                  </a:moveTo>
                  <a:lnTo>
                    <a:pt x="801" y="134"/>
                  </a:lnTo>
                  <a:lnTo>
                    <a:pt x="400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1" name="Google Shape;9171;p30"/>
            <p:cNvSpPr/>
            <p:nvPr/>
          </p:nvSpPr>
          <p:spPr>
            <a:xfrm>
              <a:off x="1023775" y="302432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201" y="1"/>
                  </a:moveTo>
                  <a:lnTo>
                    <a:pt x="667" y="134"/>
                  </a:lnTo>
                  <a:lnTo>
                    <a:pt x="400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869"/>
                  </a:lnTo>
                  <a:lnTo>
                    <a:pt x="400" y="2270"/>
                  </a:lnTo>
                  <a:lnTo>
                    <a:pt x="667" y="2537"/>
                  </a:lnTo>
                  <a:lnTo>
                    <a:pt x="1735" y="2537"/>
                  </a:lnTo>
                  <a:lnTo>
                    <a:pt x="2136" y="2270"/>
                  </a:lnTo>
                  <a:lnTo>
                    <a:pt x="2402" y="1869"/>
                  </a:lnTo>
                  <a:lnTo>
                    <a:pt x="2536" y="1335"/>
                  </a:lnTo>
                  <a:lnTo>
                    <a:pt x="2402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2" name="Google Shape;9172;p30"/>
            <p:cNvSpPr/>
            <p:nvPr/>
          </p:nvSpPr>
          <p:spPr>
            <a:xfrm>
              <a:off x="1480900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869"/>
                  </a:lnTo>
                  <a:lnTo>
                    <a:pt x="401" y="2270"/>
                  </a:lnTo>
                  <a:lnTo>
                    <a:pt x="801" y="2537"/>
                  </a:lnTo>
                  <a:lnTo>
                    <a:pt x="1736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3" name="Google Shape;9173;p30"/>
            <p:cNvSpPr/>
            <p:nvPr/>
          </p:nvSpPr>
          <p:spPr>
            <a:xfrm>
              <a:off x="1941375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869"/>
                  </a:lnTo>
                  <a:lnTo>
                    <a:pt x="401" y="2270"/>
                  </a:lnTo>
                  <a:lnTo>
                    <a:pt x="801" y="2537"/>
                  </a:lnTo>
                  <a:lnTo>
                    <a:pt x="1736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4" name="Google Shape;9174;p30"/>
            <p:cNvSpPr/>
            <p:nvPr/>
          </p:nvSpPr>
          <p:spPr>
            <a:xfrm>
              <a:off x="2401850" y="3024325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1202" y="1"/>
                  </a:moveTo>
                  <a:lnTo>
                    <a:pt x="668" y="134"/>
                  </a:lnTo>
                  <a:lnTo>
                    <a:pt x="268" y="401"/>
                  </a:lnTo>
                  <a:lnTo>
                    <a:pt x="1" y="801"/>
                  </a:lnTo>
                  <a:lnTo>
                    <a:pt x="1" y="1335"/>
                  </a:lnTo>
                  <a:lnTo>
                    <a:pt x="1" y="1869"/>
                  </a:lnTo>
                  <a:lnTo>
                    <a:pt x="268" y="2270"/>
                  </a:lnTo>
                  <a:lnTo>
                    <a:pt x="668" y="2537"/>
                  </a:lnTo>
                  <a:lnTo>
                    <a:pt x="1736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5" name="Google Shape;9175;p30"/>
            <p:cNvSpPr/>
            <p:nvPr/>
          </p:nvSpPr>
          <p:spPr>
            <a:xfrm>
              <a:off x="2859000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869"/>
                  </a:lnTo>
                  <a:lnTo>
                    <a:pt x="401" y="2270"/>
                  </a:lnTo>
                  <a:lnTo>
                    <a:pt x="801" y="2537"/>
                  </a:lnTo>
                  <a:lnTo>
                    <a:pt x="1735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6" name="Google Shape;9176;p30"/>
            <p:cNvSpPr/>
            <p:nvPr/>
          </p:nvSpPr>
          <p:spPr>
            <a:xfrm>
              <a:off x="3319475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1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869"/>
                  </a:lnTo>
                  <a:lnTo>
                    <a:pt x="401" y="2270"/>
                  </a:lnTo>
                  <a:lnTo>
                    <a:pt x="801" y="2537"/>
                  </a:lnTo>
                  <a:lnTo>
                    <a:pt x="1735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7" name="Google Shape;9177;p30"/>
            <p:cNvSpPr/>
            <p:nvPr/>
          </p:nvSpPr>
          <p:spPr>
            <a:xfrm>
              <a:off x="3779950" y="3024325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1202" y="1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869"/>
                  </a:lnTo>
                  <a:lnTo>
                    <a:pt x="267" y="2270"/>
                  </a:lnTo>
                  <a:lnTo>
                    <a:pt x="668" y="2537"/>
                  </a:lnTo>
                  <a:lnTo>
                    <a:pt x="1735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8" name="Google Shape;9178;p30"/>
            <p:cNvSpPr/>
            <p:nvPr/>
          </p:nvSpPr>
          <p:spPr>
            <a:xfrm>
              <a:off x="4237075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6" y="1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869"/>
                  </a:lnTo>
                  <a:lnTo>
                    <a:pt x="401" y="2270"/>
                  </a:lnTo>
                  <a:lnTo>
                    <a:pt x="802" y="2537"/>
                  </a:lnTo>
                  <a:lnTo>
                    <a:pt x="1736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9" name="Google Shape;9179;p30"/>
            <p:cNvSpPr/>
            <p:nvPr/>
          </p:nvSpPr>
          <p:spPr>
            <a:xfrm>
              <a:off x="4697550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869"/>
                  </a:lnTo>
                  <a:lnTo>
                    <a:pt x="401" y="2270"/>
                  </a:lnTo>
                  <a:lnTo>
                    <a:pt x="802" y="2537"/>
                  </a:lnTo>
                  <a:lnTo>
                    <a:pt x="1736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0" name="Google Shape;9180;p30"/>
            <p:cNvSpPr/>
            <p:nvPr/>
          </p:nvSpPr>
          <p:spPr>
            <a:xfrm>
              <a:off x="5154700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869"/>
                  </a:lnTo>
                  <a:lnTo>
                    <a:pt x="401" y="2270"/>
                  </a:lnTo>
                  <a:lnTo>
                    <a:pt x="801" y="2537"/>
                  </a:lnTo>
                  <a:lnTo>
                    <a:pt x="1869" y="2537"/>
                  </a:lnTo>
                  <a:lnTo>
                    <a:pt x="2269" y="2270"/>
                  </a:lnTo>
                  <a:lnTo>
                    <a:pt x="2536" y="1869"/>
                  </a:lnTo>
                  <a:lnTo>
                    <a:pt x="2536" y="1335"/>
                  </a:lnTo>
                  <a:lnTo>
                    <a:pt x="2536" y="801"/>
                  </a:lnTo>
                  <a:lnTo>
                    <a:pt x="2269" y="401"/>
                  </a:lnTo>
                  <a:lnTo>
                    <a:pt x="1869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1" name="Google Shape;9181;p30"/>
            <p:cNvSpPr/>
            <p:nvPr/>
          </p:nvSpPr>
          <p:spPr>
            <a:xfrm>
              <a:off x="5615175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869"/>
                  </a:lnTo>
                  <a:lnTo>
                    <a:pt x="401" y="2270"/>
                  </a:lnTo>
                  <a:lnTo>
                    <a:pt x="801" y="2537"/>
                  </a:lnTo>
                  <a:lnTo>
                    <a:pt x="1736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2" name="Google Shape;9182;p30"/>
            <p:cNvSpPr/>
            <p:nvPr/>
          </p:nvSpPr>
          <p:spPr>
            <a:xfrm>
              <a:off x="6075650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869"/>
                  </a:lnTo>
                  <a:lnTo>
                    <a:pt x="267" y="2270"/>
                  </a:lnTo>
                  <a:lnTo>
                    <a:pt x="668" y="2537"/>
                  </a:lnTo>
                  <a:lnTo>
                    <a:pt x="1736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3" name="Google Shape;9183;p30"/>
            <p:cNvSpPr/>
            <p:nvPr/>
          </p:nvSpPr>
          <p:spPr>
            <a:xfrm>
              <a:off x="6532800" y="302432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335" y="1"/>
                  </a:moveTo>
                  <a:lnTo>
                    <a:pt x="801" y="134"/>
                  </a:lnTo>
                  <a:lnTo>
                    <a:pt x="400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869"/>
                  </a:lnTo>
                  <a:lnTo>
                    <a:pt x="400" y="2270"/>
                  </a:lnTo>
                  <a:lnTo>
                    <a:pt x="801" y="2537"/>
                  </a:lnTo>
                  <a:lnTo>
                    <a:pt x="1735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4" name="Google Shape;9184;p30"/>
            <p:cNvSpPr/>
            <p:nvPr/>
          </p:nvSpPr>
          <p:spPr>
            <a:xfrm>
              <a:off x="1023775" y="3424750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667" y="0"/>
                  </a:moveTo>
                  <a:lnTo>
                    <a:pt x="400" y="267"/>
                  </a:lnTo>
                  <a:lnTo>
                    <a:pt x="0" y="667"/>
                  </a:lnTo>
                  <a:lnTo>
                    <a:pt x="0" y="1201"/>
                  </a:lnTo>
                  <a:lnTo>
                    <a:pt x="0" y="1735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5"/>
                  </a:lnTo>
                  <a:lnTo>
                    <a:pt x="2536" y="1201"/>
                  </a:lnTo>
                  <a:lnTo>
                    <a:pt x="2402" y="667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5" name="Google Shape;9185;p30"/>
            <p:cNvSpPr/>
            <p:nvPr/>
          </p:nvSpPr>
          <p:spPr>
            <a:xfrm>
              <a:off x="1480900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0"/>
                  </a:moveTo>
                  <a:lnTo>
                    <a:pt x="401" y="267"/>
                  </a:lnTo>
                  <a:lnTo>
                    <a:pt x="134" y="667"/>
                  </a:lnTo>
                  <a:lnTo>
                    <a:pt x="1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6" name="Google Shape;9186;p30"/>
            <p:cNvSpPr/>
            <p:nvPr/>
          </p:nvSpPr>
          <p:spPr>
            <a:xfrm>
              <a:off x="1941375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0"/>
                  </a:moveTo>
                  <a:lnTo>
                    <a:pt x="401" y="267"/>
                  </a:lnTo>
                  <a:lnTo>
                    <a:pt x="134" y="667"/>
                  </a:lnTo>
                  <a:lnTo>
                    <a:pt x="1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7" name="Google Shape;9187;p30"/>
            <p:cNvSpPr/>
            <p:nvPr/>
          </p:nvSpPr>
          <p:spPr>
            <a:xfrm>
              <a:off x="2401850" y="3424750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668" y="0"/>
                  </a:moveTo>
                  <a:lnTo>
                    <a:pt x="268" y="267"/>
                  </a:lnTo>
                  <a:lnTo>
                    <a:pt x="1" y="667"/>
                  </a:lnTo>
                  <a:lnTo>
                    <a:pt x="1" y="1201"/>
                  </a:lnTo>
                  <a:lnTo>
                    <a:pt x="1" y="1735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8" name="Google Shape;9188;p30"/>
            <p:cNvSpPr/>
            <p:nvPr/>
          </p:nvSpPr>
          <p:spPr>
            <a:xfrm>
              <a:off x="2859000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0"/>
                  </a:moveTo>
                  <a:lnTo>
                    <a:pt x="401" y="267"/>
                  </a:lnTo>
                  <a:lnTo>
                    <a:pt x="134" y="667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9" name="Google Shape;9189;p30"/>
            <p:cNvSpPr/>
            <p:nvPr/>
          </p:nvSpPr>
          <p:spPr>
            <a:xfrm>
              <a:off x="3319475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0"/>
                  </a:moveTo>
                  <a:lnTo>
                    <a:pt x="401" y="267"/>
                  </a:lnTo>
                  <a:lnTo>
                    <a:pt x="134" y="667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0" name="Google Shape;9190;p30"/>
            <p:cNvSpPr/>
            <p:nvPr/>
          </p:nvSpPr>
          <p:spPr>
            <a:xfrm>
              <a:off x="3779950" y="3424750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668" y="0"/>
                  </a:moveTo>
                  <a:lnTo>
                    <a:pt x="267" y="267"/>
                  </a:lnTo>
                  <a:lnTo>
                    <a:pt x="0" y="667"/>
                  </a:lnTo>
                  <a:lnTo>
                    <a:pt x="0" y="1201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1" name="Google Shape;9191;p30"/>
            <p:cNvSpPr/>
            <p:nvPr/>
          </p:nvSpPr>
          <p:spPr>
            <a:xfrm>
              <a:off x="4237075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2" y="0"/>
                  </a:moveTo>
                  <a:lnTo>
                    <a:pt x="401" y="267"/>
                  </a:lnTo>
                  <a:lnTo>
                    <a:pt x="134" y="667"/>
                  </a:lnTo>
                  <a:lnTo>
                    <a:pt x="1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2" name="Google Shape;9192;p30"/>
            <p:cNvSpPr/>
            <p:nvPr/>
          </p:nvSpPr>
          <p:spPr>
            <a:xfrm>
              <a:off x="4697550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2" y="0"/>
                  </a:moveTo>
                  <a:lnTo>
                    <a:pt x="401" y="267"/>
                  </a:lnTo>
                  <a:lnTo>
                    <a:pt x="134" y="667"/>
                  </a:lnTo>
                  <a:lnTo>
                    <a:pt x="1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3" name="Google Shape;9193;p30"/>
            <p:cNvSpPr/>
            <p:nvPr/>
          </p:nvSpPr>
          <p:spPr>
            <a:xfrm>
              <a:off x="5154700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0"/>
                  </a:moveTo>
                  <a:lnTo>
                    <a:pt x="401" y="267"/>
                  </a:lnTo>
                  <a:lnTo>
                    <a:pt x="134" y="667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5"/>
                  </a:lnTo>
                  <a:lnTo>
                    <a:pt x="2536" y="1201"/>
                  </a:lnTo>
                  <a:lnTo>
                    <a:pt x="2536" y="667"/>
                  </a:lnTo>
                  <a:lnTo>
                    <a:pt x="2269" y="267"/>
                  </a:lnTo>
                  <a:lnTo>
                    <a:pt x="18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4" name="Google Shape;9194;p30"/>
            <p:cNvSpPr/>
            <p:nvPr/>
          </p:nvSpPr>
          <p:spPr>
            <a:xfrm>
              <a:off x="5615175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0"/>
                  </a:moveTo>
                  <a:lnTo>
                    <a:pt x="401" y="267"/>
                  </a:lnTo>
                  <a:lnTo>
                    <a:pt x="134" y="667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5" name="Google Shape;9195;p30"/>
            <p:cNvSpPr/>
            <p:nvPr/>
          </p:nvSpPr>
          <p:spPr>
            <a:xfrm>
              <a:off x="6075650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668" y="0"/>
                  </a:moveTo>
                  <a:lnTo>
                    <a:pt x="267" y="267"/>
                  </a:lnTo>
                  <a:lnTo>
                    <a:pt x="0" y="667"/>
                  </a:lnTo>
                  <a:lnTo>
                    <a:pt x="0" y="1201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6" name="Google Shape;9196;p30"/>
            <p:cNvSpPr/>
            <p:nvPr/>
          </p:nvSpPr>
          <p:spPr>
            <a:xfrm>
              <a:off x="6532800" y="3424750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801" y="0"/>
                  </a:moveTo>
                  <a:lnTo>
                    <a:pt x="400" y="267"/>
                  </a:lnTo>
                  <a:lnTo>
                    <a:pt x="134" y="667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7" name="Google Shape;9197;p30"/>
            <p:cNvSpPr/>
            <p:nvPr/>
          </p:nvSpPr>
          <p:spPr>
            <a:xfrm>
              <a:off x="1023775" y="382182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201" y="0"/>
                  </a:moveTo>
                  <a:lnTo>
                    <a:pt x="667" y="134"/>
                  </a:lnTo>
                  <a:lnTo>
                    <a:pt x="400" y="401"/>
                  </a:lnTo>
                  <a:lnTo>
                    <a:pt x="0" y="801"/>
                  </a:lnTo>
                  <a:lnTo>
                    <a:pt x="0" y="1201"/>
                  </a:lnTo>
                  <a:lnTo>
                    <a:pt x="0" y="1735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5"/>
                  </a:lnTo>
                  <a:lnTo>
                    <a:pt x="2536" y="1201"/>
                  </a:lnTo>
                  <a:lnTo>
                    <a:pt x="2402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8" name="Google Shape;9198;p30"/>
            <p:cNvSpPr/>
            <p:nvPr/>
          </p:nvSpPr>
          <p:spPr>
            <a:xfrm>
              <a:off x="1480900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9" name="Google Shape;9199;p30"/>
            <p:cNvSpPr/>
            <p:nvPr/>
          </p:nvSpPr>
          <p:spPr>
            <a:xfrm>
              <a:off x="1941375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0" name="Google Shape;9200;p30"/>
            <p:cNvSpPr/>
            <p:nvPr/>
          </p:nvSpPr>
          <p:spPr>
            <a:xfrm>
              <a:off x="2401850" y="3821825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1202" y="0"/>
                  </a:moveTo>
                  <a:lnTo>
                    <a:pt x="668" y="134"/>
                  </a:lnTo>
                  <a:lnTo>
                    <a:pt x="268" y="401"/>
                  </a:lnTo>
                  <a:lnTo>
                    <a:pt x="1" y="801"/>
                  </a:lnTo>
                  <a:lnTo>
                    <a:pt x="1" y="1201"/>
                  </a:lnTo>
                  <a:lnTo>
                    <a:pt x="1" y="1735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1" name="Google Shape;9201;p30"/>
            <p:cNvSpPr/>
            <p:nvPr/>
          </p:nvSpPr>
          <p:spPr>
            <a:xfrm>
              <a:off x="2859000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2" name="Google Shape;9202;p30"/>
            <p:cNvSpPr/>
            <p:nvPr/>
          </p:nvSpPr>
          <p:spPr>
            <a:xfrm>
              <a:off x="3319475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1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3" name="Google Shape;9203;p30"/>
            <p:cNvSpPr/>
            <p:nvPr/>
          </p:nvSpPr>
          <p:spPr>
            <a:xfrm>
              <a:off x="3779950" y="3821825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1202" y="0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201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4" name="Google Shape;9204;p30"/>
            <p:cNvSpPr/>
            <p:nvPr/>
          </p:nvSpPr>
          <p:spPr>
            <a:xfrm>
              <a:off x="4237075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6" y="0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5" name="Google Shape;9205;p30"/>
            <p:cNvSpPr/>
            <p:nvPr/>
          </p:nvSpPr>
          <p:spPr>
            <a:xfrm>
              <a:off x="4697550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6" name="Google Shape;9206;p30"/>
            <p:cNvSpPr/>
            <p:nvPr/>
          </p:nvSpPr>
          <p:spPr>
            <a:xfrm>
              <a:off x="5154700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5"/>
                  </a:lnTo>
                  <a:lnTo>
                    <a:pt x="2536" y="1201"/>
                  </a:lnTo>
                  <a:lnTo>
                    <a:pt x="2536" y="801"/>
                  </a:lnTo>
                  <a:lnTo>
                    <a:pt x="2269" y="401"/>
                  </a:lnTo>
                  <a:lnTo>
                    <a:pt x="1869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7" name="Google Shape;9207;p30"/>
            <p:cNvSpPr/>
            <p:nvPr/>
          </p:nvSpPr>
          <p:spPr>
            <a:xfrm>
              <a:off x="5615175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8" name="Google Shape;9208;p30"/>
            <p:cNvSpPr/>
            <p:nvPr/>
          </p:nvSpPr>
          <p:spPr>
            <a:xfrm>
              <a:off x="6075650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201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9" name="Google Shape;9209;p30"/>
            <p:cNvSpPr/>
            <p:nvPr/>
          </p:nvSpPr>
          <p:spPr>
            <a:xfrm>
              <a:off x="6532800" y="382182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335" y="0"/>
                  </a:moveTo>
                  <a:lnTo>
                    <a:pt x="801" y="134"/>
                  </a:lnTo>
                  <a:lnTo>
                    <a:pt x="400" y="401"/>
                  </a:lnTo>
                  <a:lnTo>
                    <a:pt x="134" y="801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0" name="Google Shape;9210;p30"/>
            <p:cNvSpPr/>
            <p:nvPr/>
          </p:nvSpPr>
          <p:spPr>
            <a:xfrm>
              <a:off x="1023775" y="4218900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201" y="0"/>
                  </a:moveTo>
                  <a:lnTo>
                    <a:pt x="667" y="134"/>
                  </a:lnTo>
                  <a:lnTo>
                    <a:pt x="400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5"/>
                  </a:lnTo>
                  <a:lnTo>
                    <a:pt x="2536" y="1335"/>
                  </a:lnTo>
                  <a:lnTo>
                    <a:pt x="2402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1" name="Google Shape;9211;p30"/>
            <p:cNvSpPr/>
            <p:nvPr/>
          </p:nvSpPr>
          <p:spPr>
            <a:xfrm>
              <a:off x="1480900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2" name="Google Shape;9212;p30"/>
            <p:cNvSpPr/>
            <p:nvPr/>
          </p:nvSpPr>
          <p:spPr>
            <a:xfrm>
              <a:off x="1941375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3" name="Google Shape;9213;p30"/>
            <p:cNvSpPr/>
            <p:nvPr/>
          </p:nvSpPr>
          <p:spPr>
            <a:xfrm>
              <a:off x="2401850" y="4218900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1202" y="0"/>
                  </a:moveTo>
                  <a:lnTo>
                    <a:pt x="668" y="134"/>
                  </a:lnTo>
                  <a:lnTo>
                    <a:pt x="268" y="401"/>
                  </a:lnTo>
                  <a:lnTo>
                    <a:pt x="1" y="801"/>
                  </a:lnTo>
                  <a:lnTo>
                    <a:pt x="1" y="1335"/>
                  </a:lnTo>
                  <a:lnTo>
                    <a:pt x="1" y="1735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4" name="Google Shape;9214;p30"/>
            <p:cNvSpPr/>
            <p:nvPr/>
          </p:nvSpPr>
          <p:spPr>
            <a:xfrm>
              <a:off x="2859000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5" name="Google Shape;9215;p30"/>
            <p:cNvSpPr/>
            <p:nvPr/>
          </p:nvSpPr>
          <p:spPr>
            <a:xfrm>
              <a:off x="3319475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1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6" name="Google Shape;9216;p30"/>
            <p:cNvSpPr/>
            <p:nvPr/>
          </p:nvSpPr>
          <p:spPr>
            <a:xfrm>
              <a:off x="3779950" y="4218900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1202" y="0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7" name="Google Shape;9217;p30"/>
            <p:cNvSpPr/>
            <p:nvPr/>
          </p:nvSpPr>
          <p:spPr>
            <a:xfrm>
              <a:off x="4237075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6" y="0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8" name="Google Shape;9218;p30"/>
            <p:cNvSpPr/>
            <p:nvPr/>
          </p:nvSpPr>
          <p:spPr>
            <a:xfrm>
              <a:off x="4697550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9" name="Google Shape;9219;p30"/>
            <p:cNvSpPr/>
            <p:nvPr/>
          </p:nvSpPr>
          <p:spPr>
            <a:xfrm>
              <a:off x="5154700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5"/>
                  </a:lnTo>
                  <a:lnTo>
                    <a:pt x="2536" y="1335"/>
                  </a:lnTo>
                  <a:lnTo>
                    <a:pt x="2536" y="801"/>
                  </a:lnTo>
                  <a:lnTo>
                    <a:pt x="2269" y="401"/>
                  </a:lnTo>
                  <a:lnTo>
                    <a:pt x="1869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0" name="Google Shape;9220;p30"/>
            <p:cNvSpPr/>
            <p:nvPr/>
          </p:nvSpPr>
          <p:spPr>
            <a:xfrm>
              <a:off x="5615175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1" name="Google Shape;9221;p30"/>
            <p:cNvSpPr/>
            <p:nvPr/>
          </p:nvSpPr>
          <p:spPr>
            <a:xfrm>
              <a:off x="6075650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2" name="Google Shape;9222;p30"/>
            <p:cNvSpPr/>
            <p:nvPr/>
          </p:nvSpPr>
          <p:spPr>
            <a:xfrm>
              <a:off x="6532800" y="4218900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335" y="0"/>
                  </a:moveTo>
                  <a:lnTo>
                    <a:pt x="801" y="134"/>
                  </a:lnTo>
                  <a:lnTo>
                    <a:pt x="400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3" name="Google Shape;9223;p30"/>
            <p:cNvSpPr/>
            <p:nvPr/>
          </p:nvSpPr>
          <p:spPr>
            <a:xfrm>
              <a:off x="1023775" y="4619300"/>
              <a:ext cx="63400" cy="60100"/>
            </a:xfrm>
            <a:custGeom>
              <a:rect b="b" l="l" r="r" t="t"/>
              <a:pathLst>
                <a:path extrusionOk="0" h="2404" w="2536">
                  <a:moveTo>
                    <a:pt x="667" y="1"/>
                  </a:moveTo>
                  <a:lnTo>
                    <a:pt x="400" y="268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6"/>
                  </a:lnTo>
                  <a:lnTo>
                    <a:pt x="2536" y="1202"/>
                  </a:lnTo>
                  <a:lnTo>
                    <a:pt x="2402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4" name="Google Shape;9224;p30"/>
            <p:cNvSpPr/>
            <p:nvPr/>
          </p:nvSpPr>
          <p:spPr>
            <a:xfrm>
              <a:off x="1480900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5" name="Google Shape;9225;p30"/>
            <p:cNvSpPr/>
            <p:nvPr/>
          </p:nvSpPr>
          <p:spPr>
            <a:xfrm>
              <a:off x="1941375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6" name="Google Shape;9226;p30"/>
            <p:cNvSpPr/>
            <p:nvPr/>
          </p:nvSpPr>
          <p:spPr>
            <a:xfrm>
              <a:off x="2401850" y="4619300"/>
              <a:ext cx="60100" cy="60100"/>
            </a:xfrm>
            <a:custGeom>
              <a:rect b="b" l="l" r="r" t="t"/>
              <a:pathLst>
                <a:path extrusionOk="0" h="2404" w="2404">
                  <a:moveTo>
                    <a:pt x="668" y="1"/>
                  </a:moveTo>
                  <a:lnTo>
                    <a:pt x="268" y="268"/>
                  </a:lnTo>
                  <a:lnTo>
                    <a:pt x="1" y="668"/>
                  </a:lnTo>
                  <a:lnTo>
                    <a:pt x="1" y="1202"/>
                  </a:lnTo>
                  <a:lnTo>
                    <a:pt x="1" y="1736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7" name="Google Shape;9227;p30"/>
            <p:cNvSpPr/>
            <p:nvPr/>
          </p:nvSpPr>
          <p:spPr>
            <a:xfrm>
              <a:off x="2859000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8" name="Google Shape;9228;p30"/>
            <p:cNvSpPr/>
            <p:nvPr/>
          </p:nvSpPr>
          <p:spPr>
            <a:xfrm>
              <a:off x="3319475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9" name="Google Shape;9229;p30"/>
            <p:cNvSpPr/>
            <p:nvPr/>
          </p:nvSpPr>
          <p:spPr>
            <a:xfrm>
              <a:off x="3779950" y="4619300"/>
              <a:ext cx="60075" cy="60100"/>
            </a:xfrm>
            <a:custGeom>
              <a:rect b="b" l="l" r="r" t="t"/>
              <a:pathLst>
                <a:path extrusionOk="0" h="2404" w="2403">
                  <a:moveTo>
                    <a:pt x="668" y="1"/>
                  </a:moveTo>
                  <a:lnTo>
                    <a:pt x="267" y="268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0" name="Google Shape;9230;p30"/>
            <p:cNvSpPr/>
            <p:nvPr/>
          </p:nvSpPr>
          <p:spPr>
            <a:xfrm>
              <a:off x="4237075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802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1" name="Google Shape;9231;p30"/>
            <p:cNvSpPr/>
            <p:nvPr/>
          </p:nvSpPr>
          <p:spPr>
            <a:xfrm>
              <a:off x="4697550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802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2" name="Google Shape;9232;p30"/>
            <p:cNvSpPr/>
            <p:nvPr/>
          </p:nvSpPr>
          <p:spPr>
            <a:xfrm>
              <a:off x="5154700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6"/>
                  </a:lnTo>
                  <a:lnTo>
                    <a:pt x="2536" y="1202"/>
                  </a:lnTo>
                  <a:lnTo>
                    <a:pt x="2536" y="668"/>
                  </a:lnTo>
                  <a:lnTo>
                    <a:pt x="2269" y="268"/>
                  </a:lnTo>
                  <a:lnTo>
                    <a:pt x="18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3" name="Google Shape;9233;p30"/>
            <p:cNvSpPr/>
            <p:nvPr/>
          </p:nvSpPr>
          <p:spPr>
            <a:xfrm>
              <a:off x="5615175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4" name="Google Shape;9234;p30"/>
            <p:cNvSpPr/>
            <p:nvPr/>
          </p:nvSpPr>
          <p:spPr>
            <a:xfrm>
              <a:off x="6075650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668" y="1"/>
                  </a:moveTo>
                  <a:lnTo>
                    <a:pt x="267" y="268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5" name="Google Shape;9235;p30"/>
            <p:cNvSpPr/>
            <p:nvPr/>
          </p:nvSpPr>
          <p:spPr>
            <a:xfrm>
              <a:off x="6532800" y="4619300"/>
              <a:ext cx="63400" cy="60100"/>
            </a:xfrm>
            <a:custGeom>
              <a:rect b="b" l="l" r="r" t="t"/>
              <a:pathLst>
                <a:path extrusionOk="0" h="2404" w="2536">
                  <a:moveTo>
                    <a:pt x="801" y="1"/>
                  </a:moveTo>
                  <a:lnTo>
                    <a:pt x="400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6" name="Google Shape;9236;p30"/>
            <p:cNvSpPr/>
            <p:nvPr/>
          </p:nvSpPr>
          <p:spPr>
            <a:xfrm>
              <a:off x="1023775" y="501637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201" y="1"/>
                  </a:moveTo>
                  <a:lnTo>
                    <a:pt x="667" y="134"/>
                  </a:lnTo>
                  <a:lnTo>
                    <a:pt x="400" y="401"/>
                  </a:lnTo>
                  <a:lnTo>
                    <a:pt x="0" y="802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400" y="2137"/>
                  </a:lnTo>
                  <a:lnTo>
                    <a:pt x="667" y="2403"/>
                  </a:lnTo>
                  <a:lnTo>
                    <a:pt x="1201" y="2537"/>
                  </a:lnTo>
                  <a:lnTo>
                    <a:pt x="1735" y="2403"/>
                  </a:lnTo>
                  <a:lnTo>
                    <a:pt x="2136" y="2137"/>
                  </a:lnTo>
                  <a:lnTo>
                    <a:pt x="2402" y="1736"/>
                  </a:lnTo>
                  <a:lnTo>
                    <a:pt x="2536" y="1202"/>
                  </a:lnTo>
                  <a:lnTo>
                    <a:pt x="2402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7" name="Google Shape;9237;p30"/>
            <p:cNvSpPr/>
            <p:nvPr/>
          </p:nvSpPr>
          <p:spPr>
            <a:xfrm>
              <a:off x="1480900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7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6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8" name="Google Shape;9238;p30"/>
            <p:cNvSpPr/>
            <p:nvPr/>
          </p:nvSpPr>
          <p:spPr>
            <a:xfrm>
              <a:off x="1941375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7"/>
                  </a:lnTo>
                  <a:lnTo>
                    <a:pt x="801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9" name="Google Shape;9239;p30"/>
            <p:cNvSpPr/>
            <p:nvPr/>
          </p:nvSpPr>
          <p:spPr>
            <a:xfrm>
              <a:off x="2401850" y="5016375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1202" y="1"/>
                  </a:moveTo>
                  <a:lnTo>
                    <a:pt x="668" y="134"/>
                  </a:lnTo>
                  <a:lnTo>
                    <a:pt x="268" y="401"/>
                  </a:lnTo>
                  <a:lnTo>
                    <a:pt x="1" y="802"/>
                  </a:lnTo>
                  <a:lnTo>
                    <a:pt x="1" y="1202"/>
                  </a:lnTo>
                  <a:lnTo>
                    <a:pt x="1" y="1736"/>
                  </a:lnTo>
                  <a:lnTo>
                    <a:pt x="268" y="2137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0" name="Google Shape;9240;p30"/>
            <p:cNvSpPr/>
            <p:nvPr/>
          </p:nvSpPr>
          <p:spPr>
            <a:xfrm>
              <a:off x="2859000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7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5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1" name="Google Shape;9241;p30"/>
            <p:cNvSpPr/>
            <p:nvPr/>
          </p:nvSpPr>
          <p:spPr>
            <a:xfrm>
              <a:off x="3319475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1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7"/>
                  </a:lnTo>
                  <a:lnTo>
                    <a:pt x="801" y="2403"/>
                  </a:lnTo>
                  <a:lnTo>
                    <a:pt x="1201" y="2537"/>
                  </a:lnTo>
                  <a:lnTo>
                    <a:pt x="1735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2" name="Google Shape;9242;p30"/>
            <p:cNvSpPr/>
            <p:nvPr/>
          </p:nvSpPr>
          <p:spPr>
            <a:xfrm>
              <a:off x="3779950" y="5016375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1202" y="1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2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7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5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3" name="Google Shape;9243;p30"/>
            <p:cNvSpPr/>
            <p:nvPr/>
          </p:nvSpPr>
          <p:spPr>
            <a:xfrm>
              <a:off x="4237075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6" y="1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7"/>
                  </a:lnTo>
                  <a:lnTo>
                    <a:pt x="802" y="2403"/>
                  </a:lnTo>
                  <a:lnTo>
                    <a:pt x="1336" y="2537"/>
                  </a:lnTo>
                  <a:lnTo>
                    <a:pt x="1736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4" name="Google Shape;9244;p30"/>
            <p:cNvSpPr/>
            <p:nvPr/>
          </p:nvSpPr>
          <p:spPr>
            <a:xfrm>
              <a:off x="4697550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7"/>
                  </a:lnTo>
                  <a:lnTo>
                    <a:pt x="802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5" name="Google Shape;9245;p30"/>
            <p:cNvSpPr/>
            <p:nvPr/>
          </p:nvSpPr>
          <p:spPr>
            <a:xfrm>
              <a:off x="5154700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7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869" y="2403"/>
                  </a:lnTo>
                  <a:lnTo>
                    <a:pt x="2269" y="2137"/>
                  </a:lnTo>
                  <a:lnTo>
                    <a:pt x="2536" y="1736"/>
                  </a:lnTo>
                  <a:lnTo>
                    <a:pt x="2536" y="1202"/>
                  </a:lnTo>
                  <a:lnTo>
                    <a:pt x="2536" y="802"/>
                  </a:lnTo>
                  <a:lnTo>
                    <a:pt x="2269" y="401"/>
                  </a:lnTo>
                  <a:lnTo>
                    <a:pt x="1869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6" name="Google Shape;9246;p30"/>
            <p:cNvSpPr/>
            <p:nvPr/>
          </p:nvSpPr>
          <p:spPr>
            <a:xfrm>
              <a:off x="5615175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7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6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7" name="Google Shape;9247;p30"/>
            <p:cNvSpPr/>
            <p:nvPr/>
          </p:nvSpPr>
          <p:spPr>
            <a:xfrm>
              <a:off x="6075650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2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7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8" name="Google Shape;9248;p30"/>
            <p:cNvSpPr/>
            <p:nvPr/>
          </p:nvSpPr>
          <p:spPr>
            <a:xfrm>
              <a:off x="6532800" y="501637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335" y="1"/>
                  </a:moveTo>
                  <a:lnTo>
                    <a:pt x="801" y="134"/>
                  </a:lnTo>
                  <a:lnTo>
                    <a:pt x="400" y="401"/>
                  </a:lnTo>
                  <a:lnTo>
                    <a:pt x="134" y="802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0" y="2137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5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9" name="Google Shape;9249;p30"/>
            <p:cNvSpPr/>
            <p:nvPr/>
          </p:nvSpPr>
          <p:spPr>
            <a:xfrm>
              <a:off x="1023775" y="5413475"/>
              <a:ext cx="63400" cy="63400"/>
            </a:xfrm>
            <a:custGeom>
              <a:rect b="b" l="l" r="r" t="t"/>
              <a:pathLst>
                <a:path extrusionOk="0" h="2536" w="2536">
                  <a:moveTo>
                    <a:pt x="1201" y="0"/>
                  </a:moveTo>
                  <a:lnTo>
                    <a:pt x="667" y="134"/>
                  </a:lnTo>
                  <a:lnTo>
                    <a:pt x="400" y="400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5"/>
                  </a:lnTo>
                  <a:lnTo>
                    <a:pt x="2536" y="1335"/>
                  </a:lnTo>
                  <a:lnTo>
                    <a:pt x="2402" y="801"/>
                  </a:lnTo>
                  <a:lnTo>
                    <a:pt x="2136" y="400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0" name="Google Shape;9250;p30"/>
            <p:cNvSpPr/>
            <p:nvPr/>
          </p:nvSpPr>
          <p:spPr>
            <a:xfrm>
              <a:off x="1480900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5" y="0"/>
                  </a:moveTo>
                  <a:lnTo>
                    <a:pt x="801" y="134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1" name="Google Shape;9251;p30"/>
            <p:cNvSpPr/>
            <p:nvPr/>
          </p:nvSpPr>
          <p:spPr>
            <a:xfrm>
              <a:off x="1941375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202" y="0"/>
                  </a:moveTo>
                  <a:lnTo>
                    <a:pt x="801" y="134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2" name="Google Shape;9252;p30"/>
            <p:cNvSpPr/>
            <p:nvPr/>
          </p:nvSpPr>
          <p:spPr>
            <a:xfrm>
              <a:off x="2401850" y="5413475"/>
              <a:ext cx="60100" cy="63400"/>
            </a:xfrm>
            <a:custGeom>
              <a:rect b="b" l="l" r="r" t="t"/>
              <a:pathLst>
                <a:path extrusionOk="0" h="2536" w="2404">
                  <a:moveTo>
                    <a:pt x="1202" y="0"/>
                  </a:moveTo>
                  <a:lnTo>
                    <a:pt x="668" y="134"/>
                  </a:lnTo>
                  <a:lnTo>
                    <a:pt x="268" y="400"/>
                  </a:lnTo>
                  <a:lnTo>
                    <a:pt x="1" y="801"/>
                  </a:lnTo>
                  <a:lnTo>
                    <a:pt x="1" y="1335"/>
                  </a:lnTo>
                  <a:lnTo>
                    <a:pt x="1" y="1735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3" name="Google Shape;9253;p30"/>
            <p:cNvSpPr/>
            <p:nvPr/>
          </p:nvSpPr>
          <p:spPr>
            <a:xfrm>
              <a:off x="2859000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5" y="0"/>
                  </a:moveTo>
                  <a:lnTo>
                    <a:pt x="801" y="134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4" name="Google Shape;9254;p30"/>
            <p:cNvSpPr/>
            <p:nvPr/>
          </p:nvSpPr>
          <p:spPr>
            <a:xfrm>
              <a:off x="3319475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201" y="0"/>
                  </a:moveTo>
                  <a:lnTo>
                    <a:pt x="801" y="134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5" name="Google Shape;9255;p30"/>
            <p:cNvSpPr/>
            <p:nvPr/>
          </p:nvSpPr>
          <p:spPr>
            <a:xfrm>
              <a:off x="3779950" y="5413475"/>
              <a:ext cx="60075" cy="63400"/>
            </a:xfrm>
            <a:custGeom>
              <a:rect b="b" l="l" r="r" t="t"/>
              <a:pathLst>
                <a:path extrusionOk="0" h="2536" w="2403">
                  <a:moveTo>
                    <a:pt x="1202" y="0"/>
                  </a:moveTo>
                  <a:lnTo>
                    <a:pt x="668" y="134"/>
                  </a:lnTo>
                  <a:lnTo>
                    <a:pt x="267" y="400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5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6" name="Google Shape;9256;p30"/>
            <p:cNvSpPr/>
            <p:nvPr/>
          </p:nvSpPr>
          <p:spPr>
            <a:xfrm>
              <a:off x="4237075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6" y="0"/>
                  </a:moveTo>
                  <a:lnTo>
                    <a:pt x="802" y="134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4"/>
                  </a:lnTo>
                  <a:lnTo>
                    <a:pt x="13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7" name="Google Shape;9257;p30"/>
            <p:cNvSpPr/>
            <p:nvPr/>
          </p:nvSpPr>
          <p:spPr>
            <a:xfrm>
              <a:off x="4697550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202" y="0"/>
                  </a:moveTo>
                  <a:lnTo>
                    <a:pt x="802" y="134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8" name="Google Shape;9258;p30"/>
            <p:cNvSpPr/>
            <p:nvPr/>
          </p:nvSpPr>
          <p:spPr>
            <a:xfrm>
              <a:off x="5154700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5" y="0"/>
                  </a:moveTo>
                  <a:lnTo>
                    <a:pt x="801" y="134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5"/>
                  </a:lnTo>
                  <a:lnTo>
                    <a:pt x="2536" y="1335"/>
                  </a:lnTo>
                  <a:lnTo>
                    <a:pt x="2536" y="801"/>
                  </a:lnTo>
                  <a:lnTo>
                    <a:pt x="2269" y="400"/>
                  </a:lnTo>
                  <a:lnTo>
                    <a:pt x="1869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9" name="Google Shape;9259;p30"/>
            <p:cNvSpPr/>
            <p:nvPr/>
          </p:nvSpPr>
          <p:spPr>
            <a:xfrm>
              <a:off x="5615175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5" y="0"/>
                  </a:moveTo>
                  <a:lnTo>
                    <a:pt x="801" y="134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0" name="Google Shape;9260;p30"/>
            <p:cNvSpPr/>
            <p:nvPr/>
          </p:nvSpPr>
          <p:spPr>
            <a:xfrm>
              <a:off x="6075650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202" y="0"/>
                  </a:moveTo>
                  <a:lnTo>
                    <a:pt x="668" y="134"/>
                  </a:lnTo>
                  <a:lnTo>
                    <a:pt x="267" y="400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1" name="Google Shape;9261;p30"/>
            <p:cNvSpPr/>
            <p:nvPr/>
          </p:nvSpPr>
          <p:spPr>
            <a:xfrm>
              <a:off x="6532800" y="5413475"/>
              <a:ext cx="63400" cy="63400"/>
            </a:xfrm>
            <a:custGeom>
              <a:rect b="b" l="l" r="r" t="t"/>
              <a:pathLst>
                <a:path extrusionOk="0" h="2536" w="2536">
                  <a:moveTo>
                    <a:pt x="1335" y="0"/>
                  </a:moveTo>
                  <a:lnTo>
                    <a:pt x="801" y="134"/>
                  </a:lnTo>
                  <a:lnTo>
                    <a:pt x="400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262" name="Google Shape;9262;p30"/>
          <p:cNvSpPr/>
          <p:nvPr/>
        </p:nvSpPr>
        <p:spPr>
          <a:xfrm>
            <a:off x="5450700" y="3019425"/>
            <a:ext cx="2903100" cy="29031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0" name="Google Shape;390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32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92" name="Google Shape;392;p4"/>
          <p:cNvSpPr txBox="1"/>
          <p:nvPr>
            <p:ph idx="1" type="body"/>
          </p:nvPr>
        </p:nvSpPr>
        <p:spPr>
          <a:xfrm>
            <a:off x="720000" y="1131637"/>
            <a:ext cx="7704000" cy="33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 sz="1300">
                <a:solidFill>
                  <a:srgbClr val="434343"/>
                </a:solidFill>
              </a:defRPr>
            </a:lvl1pPr>
            <a:lvl2pPr indent="-3048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2pPr>
            <a:lvl3pPr indent="-3048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3pPr>
            <a:lvl4pPr indent="-3048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>
                <a:solidFill>
                  <a:srgbClr val="434343"/>
                </a:solidFill>
              </a:defRPr>
            </a:lvl4pPr>
            <a:lvl5pPr indent="-3048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5pPr>
            <a:lvl6pPr indent="-3048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6pPr>
            <a:lvl7pPr indent="-3048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>
                <a:solidFill>
                  <a:srgbClr val="434343"/>
                </a:solidFill>
              </a:defRPr>
            </a:lvl7pPr>
            <a:lvl8pPr indent="-3048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8pPr>
            <a:lvl9pPr indent="-3048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grpSp>
        <p:nvGrpSpPr>
          <p:cNvPr id="393" name="Google Shape;393;p4"/>
          <p:cNvGrpSpPr/>
          <p:nvPr/>
        </p:nvGrpSpPr>
        <p:grpSpPr>
          <a:xfrm>
            <a:off x="7874249" y="-1124559"/>
            <a:ext cx="1934189" cy="1818370"/>
            <a:chOff x="1023775" y="238125"/>
            <a:chExt cx="5572425" cy="5238750"/>
          </a:xfrm>
        </p:grpSpPr>
        <p:sp>
          <p:nvSpPr>
            <p:cNvPr id="394" name="Google Shape;394;p4"/>
            <p:cNvSpPr/>
            <p:nvPr/>
          </p:nvSpPr>
          <p:spPr>
            <a:xfrm>
              <a:off x="1023775" y="238125"/>
              <a:ext cx="63400" cy="63400"/>
            </a:xfrm>
            <a:custGeom>
              <a:rect b="b" l="l" r="r" t="t"/>
              <a:pathLst>
                <a:path extrusionOk="0" h="2536" w="2536">
                  <a:moveTo>
                    <a:pt x="1201" y="0"/>
                  </a:moveTo>
                  <a:lnTo>
                    <a:pt x="667" y="133"/>
                  </a:lnTo>
                  <a:lnTo>
                    <a:pt x="400" y="400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400" y="2136"/>
                  </a:lnTo>
                  <a:lnTo>
                    <a:pt x="667" y="2402"/>
                  </a:lnTo>
                  <a:lnTo>
                    <a:pt x="1201" y="2536"/>
                  </a:lnTo>
                  <a:lnTo>
                    <a:pt x="1735" y="2402"/>
                  </a:lnTo>
                  <a:lnTo>
                    <a:pt x="2136" y="2136"/>
                  </a:lnTo>
                  <a:lnTo>
                    <a:pt x="2402" y="1735"/>
                  </a:lnTo>
                  <a:lnTo>
                    <a:pt x="2536" y="1335"/>
                  </a:lnTo>
                  <a:lnTo>
                    <a:pt x="2402" y="801"/>
                  </a:lnTo>
                  <a:lnTo>
                    <a:pt x="2136" y="400"/>
                  </a:lnTo>
                  <a:lnTo>
                    <a:pt x="1735" y="133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4"/>
            <p:cNvSpPr/>
            <p:nvPr/>
          </p:nvSpPr>
          <p:spPr>
            <a:xfrm>
              <a:off x="1480900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5" y="0"/>
                  </a:moveTo>
                  <a:lnTo>
                    <a:pt x="801" y="133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2"/>
                  </a:lnTo>
                  <a:lnTo>
                    <a:pt x="1335" y="2536"/>
                  </a:lnTo>
                  <a:lnTo>
                    <a:pt x="1736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3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4"/>
            <p:cNvSpPr/>
            <p:nvPr/>
          </p:nvSpPr>
          <p:spPr>
            <a:xfrm>
              <a:off x="1941375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202" y="0"/>
                  </a:moveTo>
                  <a:lnTo>
                    <a:pt x="801" y="133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2"/>
                  </a:lnTo>
                  <a:lnTo>
                    <a:pt x="1202" y="2536"/>
                  </a:lnTo>
                  <a:lnTo>
                    <a:pt x="1736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3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4"/>
            <p:cNvSpPr/>
            <p:nvPr/>
          </p:nvSpPr>
          <p:spPr>
            <a:xfrm>
              <a:off x="2401850" y="238125"/>
              <a:ext cx="60100" cy="63400"/>
            </a:xfrm>
            <a:custGeom>
              <a:rect b="b" l="l" r="r" t="t"/>
              <a:pathLst>
                <a:path extrusionOk="0" h="2536" w="2404">
                  <a:moveTo>
                    <a:pt x="1202" y="0"/>
                  </a:moveTo>
                  <a:lnTo>
                    <a:pt x="668" y="133"/>
                  </a:lnTo>
                  <a:lnTo>
                    <a:pt x="268" y="400"/>
                  </a:lnTo>
                  <a:lnTo>
                    <a:pt x="1" y="801"/>
                  </a:lnTo>
                  <a:lnTo>
                    <a:pt x="1" y="1335"/>
                  </a:lnTo>
                  <a:lnTo>
                    <a:pt x="1" y="1735"/>
                  </a:lnTo>
                  <a:lnTo>
                    <a:pt x="268" y="2136"/>
                  </a:lnTo>
                  <a:lnTo>
                    <a:pt x="668" y="2402"/>
                  </a:lnTo>
                  <a:lnTo>
                    <a:pt x="1202" y="2536"/>
                  </a:lnTo>
                  <a:lnTo>
                    <a:pt x="1736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3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4"/>
            <p:cNvSpPr/>
            <p:nvPr/>
          </p:nvSpPr>
          <p:spPr>
            <a:xfrm>
              <a:off x="2859000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5" y="0"/>
                  </a:moveTo>
                  <a:lnTo>
                    <a:pt x="801" y="133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2"/>
                  </a:lnTo>
                  <a:lnTo>
                    <a:pt x="1335" y="2536"/>
                  </a:lnTo>
                  <a:lnTo>
                    <a:pt x="1735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5" y="133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4"/>
            <p:cNvSpPr/>
            <p:nvPr/>
          </p:nvSpPr>
          <p:spPr>
            <a:xfrm>
              <a:off x="3319475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201" y="0"/>
                  </a:moveTo>
                  <a:lnTo>
                    <a:pt x="801" y="133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2"/>
                  </a:lnTo>
                  <a:lnTo>
                    <a:pt x="1201" y="2536"/>
                  </a:lnTo>
                  <a:lnTo>
                    <a:pt x="1735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5" y="133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4"/>
            <p:cNvSpPr/>
            <p:nvPr/>
          </p:nvSpPr>
          <p:spPr>
            <a:xfrm>
              <a:off x="3779950" y="238125"/>
              <a:ext cx="60075" cy="63400"/>
            </a:xfrm>
            <a:custGeom>
              <a:rect b="b" l="l" r="r" t="t"/>
              <a:pathLst>
                <a:path extrusionOk="0" h="2536" w="2403">
                  <a:moveTo>
                    <a:pt x="1202" y="0"/>
                  </a:moveTo>
                  <a:lnTo>
                    <a:pt x="668" y="133"/>
                  </a:lnTo>
                  <a:lnTo>
                    <a:pt x="267" y="400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2"/>
                  </a:lnTo>
                  <a:lnTo>
                    <a:pt x="1202" y="2536"/>
                  </a:lnTo>
                  <a:lnTo>
                    <a:pt x="1735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5" y="133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4"/>
            <p:cNvSpPr/>
            <p:nvPr/>
          </p:nvSpPr>
          <p:spPr>
            <a:xfrm>
              <a:off x="4237075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6" y="0"/>
                  </a:moveTo>
                  <a:lnTo>
                    <a:pt x="802" y="133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2"/>
                  </a:lnTo>
                  <a:lnTo>
                    <a:pt x="1336" y="2536"/>
                  </a:lnTo>
                  <a:lnTo>
                    <a:pt x="1736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3"/>
                  </a:lnTo>
                  <a:lnTo>
                    <a:pt x="13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4"/>
            <p:cNvSpPr/>
            <p:nvPr/>
          </p:nvSpPr>
          <p:spPr>
            <a:xfrm>
              <a:off x="4697550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202" y="0"/>
                  </a:moveTo>
                  <a:lnTo>
                    <a:pt x="802" y="133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2"/>
                  </a:lnTo>
                  <a:lnTo>
                    <a:pt x="1202" y="2536"/>
                  </a:lnTo>
                  <a:lnTo>
                    <a:pt x="1736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3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4"/>
            <p:cNvSpPr/>
            <p:nvPr/>
          </p:nvSpPr>
          <p:spPr>
            <a:xfrm>
              <a:off x="5154700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5" y="0"/>
                  </a:moveTo>
                  <a:lnTo>
                    <a:pt x="801" y="133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2"/>
                  </a:lnTo>
                  <a:lnTo>
                    <a:pt x="1335" y="2536"/>
                  </a:lnTo>
                  <a:lnTo>
                    <a:pt x="1869" y="2402"/>
                  </a:lnTo>
                  <a:lnTo>
                    <a:pt x="2269" y="2136"/>
                  </a:lnTo>
                  <a:lnTo>
                    <a:pt x="2536" y="1735"/>
                  </a:lnTo>
                  <a:lnTo>
                    <a:pt x="2536" y="1335"/>
                  </a:lnTo>
                  <a:lnTo>
                    <a:pt x="2536" y="801"/>
                  </a:lnTo>
                  <a:lnTo>
                    <a:pt x="2269" y="400"/>
                  </a:lnTo>
                  <a:lnTo>
                    <a:pt x="1869" y="133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4"/>
            <p:cNvSpPr/>
            <p:nvPr/>
          </p:nvSpPr>
          <p:spPr>
            <a:xfrm>
              <a:off x="5615175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5" y="0"/>
                  </a:moveTo>
                  <a:lnTo>
                    <a:pt x="801" y="133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2"/>
                  </a:lnTo>
                  <a:lnTo>
                    <a:pt x="1335" y="2536"/>
                  </a:lnTo>
                  <a:lnTo>
                    <a:pt x="1736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3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4"/>
            <p:cNvSpPr/>
            <p:nvPr/>
          </p:nvSpPr>
          <p:spPr>
            <a:xfrm>
              <a:off x="6075650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202" y="0"/>
                  </a:moveTo>
                  <a:lnTo>
                    <a:pt x="668" y="133"/>
                  </a:lnTo>
                  <a:lnTo>
                    <a:pt x="267" y="400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2"/>
                  </a:lnTo>
                  <a:lnTo>
                    <a:pt x="1202" y="2536"/>
                  </a:lnTo>
                  <a:lnTo>
                    <a:pt x="1736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3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4"/>
            <p:cNvSpPr/>
            <p:nvPr/>
          </p:nvSpPr>
          <p:spPr>
            <a:xfrm>
              <a:off x="6532800" y="238125"/>
              <a:ext cx="63400" cy="63400"/>
            </a:xfrm>
            <a:custGeom>
              <a:rect b="b" l="l" r="r" t="t"/>
              <a:pathLst>
                <a:path extrusionOk="0" h="2536" w="2536">
                  <a:moveTo>
                    <a:pt x="1335" y="0"/>
                  </a:moveTo>
                  <a:lnTo>
                    <a:pt x="801" y="133"/>
                  </a:lnTo>
                  <a:lnTo>
                    <a:pt x="400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0" y="2136"/>
                  </a:lnTo>
                  <a:lnTo>
                    <a:pt x="801" y="2402"/>
                  </a:lnTo>
                  <a:lnTo>
                    <a:pt x="1335" y="2536"/>
                  </a:lnTo>
                  <a:lnTo>
                    <a:pt x="1735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5" y="133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4"/>
            <p:cNvSpPr/>
            <p:nvPr/>
          </p:nvSpPr>
          <p:spPr>
            <a:xfrm>
              <a:off x="1023775" y="63852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667" y="1"/>
                  </a:moveTo>
                  <a:lnTo>
                    <a:pt x="400" y="268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6"/>
                  </a:lnTo>
                  <a:lnTo>
                    <a:pt x="2536" y="1202"/>
                  </a:lnTo>
                  <a:lnTo>
                    <a:pt x="2402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4"/>
            <p:cNvSpPr/>
            <p:nvPr/>
          </p:nvSpPr>
          <p:spPr>
            <a:xfrm>
              <a:off x="1480900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4"/>
            <p:cNvSpPr/>
            <p:nvPr/>
          </p:nvSpPr>
          <p:spPr>
            <a:xfrm>
              <a:off x="1941375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4"/>
            <p:cNvSpPr/>
            <p:nvPr/>
          </p:nvSpPr>
          <p:spPr>
            <a:xfrm>
              <a:off x="2401850" y="638525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668" y="1"/>
                  </a:moveTo>
                  <a:lnTo>
                    <a:pt x="268" y="268"/>
                  </a:lnTo>
                  <a:lnTo>
                    <a:pt x="1" y="668"/>
                  </a:lnTo>
                  <a:lnTo>
                    <a:pt x="1" y="1202"/>
                  </a:lnTo>
                  <a:lnTo>
                    <a:pt x="1" y="1736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4"/>
            <p:cNvSpPr/>
            <p:nvPr/>
          </p:nvSpPr>
          <p:spPr>
            <a:xfrm>
              <a:off x="2859000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4"/>
            <p:cNvSpPr/>
            <p:nvPr/>
          </p:nvSpPr>
          <p:spPr>
            <a:xfrm>
              <a:off x="3319475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4"/>
            <p:cNvSpPr/>
            <p:nvPr/>
          </p:nvSpPr>
          <p:spPr>
            <a:xfrm>
              <a:off x="3779950" y="638525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668" y="1"/>
                  </a:moveTo>
                  <a:lnTo>
                    <a:pt x="267" y="268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4"/>
            <p:cNvSpPr/>
            <p:nvPr/>
          </p:nvSpPr>
          <p:spPr>
            <a:xfrm>
              <a:off x="4237075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2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4"/>
            <p:cNvSpPr/>
            <p:nvPr/>
          </p:nvSpPr>
          <p:spPr>
            <a:xfrm>
              <a:off x="4697550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2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4"/>
            <p:cNvSpPr/>
            <p:nvPr/>
          </p:nvSpPr>
          <p:spPr>
            <a:xfrm>
              <a:off x="5154700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6"/>
                  </a:lnTo>
                  <a:lnTo>
                    <a:pt x="2536" y="1202"/>
                  </a:lnTo>
                  <a:lnTo>
                    <a:pt x="2536" y="668"/>
                  </a:lnTo>
                  <a:lnTo>
                    <a:pt x="2269" y="268"/>
                  </a:lnTo>
                  <a:lnTo>
                    <a:pt x="18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4"/>
            <p:cNvSpPr/>
            <p:nvPr/>
          </p:nvSpPr>
          <p:spPr>
            <a:xfrm>
              <a:off x="5615175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4"/>
            <p:cNvSpPr/>
            <p:nvPr/>
          </p:nvSpPr>
          <p:spPr>
            <a:xfrm>
              <a:off x="6075650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668" y="1"/>
                  </a:moveTo>
                  <a:lnTo>
                    <a:pt x="267" y="268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4"/>
            <p:cNvSpPr/>
            <p:nvPr/>
          </p:nvSpPr>
          <p:spPr>
            <a:xfrm>
              <a:off x="6532800" y="63852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801" y="1"/>
                  </a:moveTo>
                  <a:lnTo>
                    <a:pt x="400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4"/>
            <p:cNvSpPr/>
            <p:nvPr/>
          </p:nvSpPr>
          <p:spPr>
            <a:xfrm>
              <a:off x="1023775" y="1035600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201" y="1"/>
                  </a:moveTo>
                  <a:lnTo>
                    <a:pt x="667" y="134"/>
                  </a:lnTo>
                  <a:lnTo>
                    <a:pt x="400" y="401"/>
                  </a:lnTo>
                  <a:lnTo>
                    <a:pt x="0" y="801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6"/>
                  </a:lnTo>
                  <a:lnTo>
                    <a:pt x="2536" y="1202"/>
                  </a:lnTo>
                  <a:lnTo>
                    <a:pt x="2402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4"/>
            <p:cNvSpPr/>
            <p:nvPr/>
          </p:nvSpPr>
          <p:spPr>
            <a:xfrm>
              <a:off x="1480900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4"/>
            <p:cNvSpPr/>
            <p:nvPr/>
          </p:nvSpPr>
          <p:spPr>
            <a:xfrm>
              <a:off x="1941375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4"/>
            <p:cNvSpPr/>
            <p:nvPr/>
          </p:nvSpPr>
          <p:spPr>
            <a:xfrm>
              <a:off x="2401850" y="1035600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1202" y="1"/>
                  </a:moveTo>
                  <a:lnTo>
                    <a:pt x="668" y="134"/>
                  </a:lnTo>
                  <a:lnTo>
                    <a:pt x="268" y="401"/>
                  </a:lnTo>
                  <a:lnTo>
                    <a:pt x="1" y="801"/>
                  </a:lnTo>
                  <a:lnTo>
                    <a:pt x="1" y="1202"/>
                  </a:lnTo>
                  <a:lnTo>
                    <a:pt x="1" y="1736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4"/>
            <p:cNvSpPr/>
            <p:nvPr/>
          </p:nvSpPr>
          <p:spPr>
            <a:xfrm>
              <a:off x="2859000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4"/>
            <p:cNvSpPr/>
            <p:nvPr/>
          </p:nvSpPr>
          <p:spPr>
            <a:xfrm>
              <a:off x="3319475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1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4"/>
            <p:cNvSpPr/>
            <p:nvPr/>
          </p:nvSpPr>
          <p:spPr>
            <a:xfrm>
              <a:off x="3779950" y="1035600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1202" y="1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4"/>
            <p:cNvSpPr/>
            <p:nvPr/>
          </p:nvSpPr>
          <p:spPr>
            <a:xfrm>
              <a:off x="4237075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6" y="1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4"/>
            <p:cNvSpPr/>
            <p:nvPr/>
          </p:nvSpPr>
          <p:spPr>
            <a:xfrm>
              <a:off x="4697550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4"/>
            <p:cNvSpPr/>
            <p:nvPr/>
          </p:nvSpPr>
          <p:spPr>
            <a:xfrm>
              <a:off x="5154700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6"/>
                  </a:lnTo>
                  <a:lnTo>
                    <a:pt x="2536" y="1202"/>
                  </a:lnTo>
                  <a:lnTo>
                    <a:pt x="2536" y="801"/>
                  </a:lnTo>
                  <a:lnTo>
                    <a:pt x="2269" y="401"/>
                  </a:lnTo>
                  <a:lnTo>
                    <a:pt x="1869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4"/>
            <p:cNvSpPr/>
            <p:nvPr/>
          </p:nvSpPr>
          <p:spPr>
            <a:xfrm>
              <a:off x="5615175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4"/>
            <p:cNvSpPr/>
            <p:nvPr/>
          </p:nvSpPr>
          <p:spPr>
            <a:xfrm>
              <a:off x="6075650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4"/>
            <p:cNvSpPr/>
            <p:nvPr/>
          </p:nvSpPr>
          <p:spPr>
            <a:xfrm>
              <a:off x="6532800" y="1035600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335" y="1"/>
                  </a:moveTo>
                  <a:lnTo>
                    <a:pt x="801" y="134"/>
                  </a:lnTo>
                  <a:lnTo>
                    <a:pt x="400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4"/>
            <p:cNvSpPr/>
            <p:nvPr/>
          </p:nvSpPr>
          <p:spPr>
            <a:xfrm>
              <a:off x="1023775" y="143267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201" y="1"/>
                  </a:moveTo>
                  <a:lnTo>
                    <a:pt x="667" y="134"/>
                  </a:lnTo>
                  <a:lnTo>
                    <a:pt x="400" y="401"/>
                  </a:lnTo>
                  <a:lnTo>
                    <a:pt x="0" y="802"/>
                  </a:lnTo>
                  <a:lnTo>
                    <a:pt x="0" y="1335"/>
                  </a:lnTo>
                  <a:lnTo>
                    <a:pt x="0" y="1736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6"/>
                  </a:lnTo>
                  <a:lnTo>
                    <a:pt x="2536" y="1335"/>
                  </a:lnTo>
                  <a:lnTo>
                    <a:pt x="2402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4"/>
            <p:cNvSpPr/>
            <p:nvPr/>
          </p:nvSpPr>
          <p:spPr>
            <a:xfrm>
              <a:off x="1480900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1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4"/>
            <p:cNvSpPr/>
            <p:nvPr/>
          </p:nvSpPr>
          <p:spPr>
            <a:xfrm>
              <a:off x="1941375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1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4"/>
            <p:cNvSpPr/>
            <p:nvPr/>
          </p:nvSpPr>
          <p:spPr>
            <a:xfrm>
              <a:off x="2401850" y="1432675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1202" y="1"/>
                  </a:moveTo>
                  <a:lnTo>
                    <a:pt x="668" y="134"/>
                  </a:lnTo>
                  <a:lnTo>
                    <a:pt x="268" y="401"/>
                  </a:lnTo>
                  <a:lnTo>
                    <a:pt x="1" y="802"/>
                  </a:lnTo>
                  <a:lnTo>
                    <a:pt x="1" y="1335"/>
                  </a:lnTo>
                  <a:lnTo>
                    <a:pt x="1" y="1736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4"/>
            <p:cNvSpPr/>
            <p:nvPr/>
          </p:nvSpPr>
          <p:spPr>
            <a:xfrm>
              <a:off x="2859000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4"/>
            <p:cNvSpPr/>
            <p:nvPr/>
          </p:nvSpPr>
          <p:spPr>
            <a:xfrm>
              <a:off x="3319475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1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4"/>
            <p:cNvSpPr/>
            <p:nvPr/>
          </p:nvSpPr>
          <p:spPr>
            <a:xfrm>
              <a:off x="3779950" y="1432675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1202" y="1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2"/>
                  </a:lnTo>
                  <a:lnTo>
                    <a:pt x="0" y="1335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4"/>
            <p:cNvSpPr/>
            <p:nvPr/>
          </p:nvSpPr>
          <p:spPr>
            <a:xfrm>
              <a:off x="4237075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6" y="1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1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4"/>
            <p:cNvSpPr/>
            <p:nvPr/>
          </p:nvSpPr>
          <p:spPr>
            <a:xfrm>
              <a:off x="4697550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1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4"/>
            <p:cNvSpPr/>
            <p:nvPr/>
          </p:nvSpPr>
          <p:spPr>
            <a:xfrm>
              <a:off x="5154700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6"/>
                  </a:lnTo>
                  <a:lnTo>
                    <a:pt x="2536" y="1335"/>
                  </a:lnTo>
                  <a:lnTo>
                    <a:pt x="2536" y="802"/>
                  </a:lnTo>
                  <a:lnTo>
                    <a:pt x="2269" y="401"/>
                  </a:lnTo>
                  <a:lnTo>
                    <a:pt x="1869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4"/>
            <p:cNvSpPr/>
            <p:nvPr/>
          </p:nvSpPr>
          <p:spPr>
            <a:xfrm>
              <a:off x="5615175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4"/>
            <p:cNvSpPr/>
            <p:nvPr/>
          </p:nvSpPr>
          <p:spPr>
            <a:xfrm>
              <a:off x="6075650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2"/>
                  </a:lnTo>
                  <a:lnTo>
                    <a:pt x="0" y="1335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4"/>
            <p:cNvSpPr/>
            <p:nvPr/>
          </p:nvSpPr>
          <p:spPr>
            <a:xfrm>
              <a:off x="6532800" y="143267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335" y="1"/>
                  </a:moveTo>
                  <a:lnTo>
                    <a:pt x="801" y="134"/>
                  </a:lnTo>
                  <a:lnTo>
                    <a:pt x="400" y="401"/>
                  </a:lnTo>
                  <a:lnTo>
                    <a:pt x="134" y="802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4"/>
            <p:cNvSpPr/>
            <p:nvPr/>
          </p:nvSpPr>
          <p:spPr>
            <a:xfrm>
              <a:off x="1023775" y="1833100"/>
              <a:ext cx="63400" cy="60075"/>
            </a:xfrm>
            <a:custGeom>
              <a:rect b="b" l="l" r="r" t="t"/>
              <a:pathLst>
                <a:path extrusionOk="0" h="2403" w="2536">
                  <a:moveTo>
                    <a:pt x="667" y="0"/>
                  </a:moveTo>
                  <a:lnTo>
                    <a:pt x="400" y="267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5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5"/>
                  </a:lnTo>
                  <a:lnTo>
                    <a:pt x="2536" y="1202"/>
                  </a:lnTo>
                  <a:lnTo>
                    <a:pt x="2402" y="668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4"/>
            <p:cNvSpPr/>
            <p:nvPr/>
          </p:nvSpPr>
          <p:spPr>
            <a:xfrm>
              <a:off x="1480900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801" y="0"/>
                  </a:moveTo>
                  <a:lnTo>
                    <a:pt x="401" y="267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4"/>
            <p:cNvSpPr/>
            <p:nvPr/>
          </p:nvSpPr>
          <p:spPr>
            <a:xfrm>
              <a:off x="1941375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801" y="0"/>
                  </a:moveTo>
                  <a:lnTo>
                    <a:pt x="401" y="267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4"/>
            <p:cNvSpPr/>
            <p:nvPr/>
          </p:nvSpPr>
          <p:spPr>
            <a:xfrm>
              <a:off x="2401850" y="1833100"/>
              <a:ext cx="60100" cy="60075"/>
            </a:xfrm>
            <a:custGeom>
              <a:rect b="b" l="l" r="r" t="t"/>
              <a:pathLst>
                <a:path extrusionOk="0" h="2403" w="2404">
                  <a:moveTo>
                    <a:pt x="668" y="0"/>
                  </a:moveTo>
                  <a:lnTo>
                    <a:pt x="268" y="267"/>
                  </a:lnTo>
                  <a:lnTo>
                    <a:pt x="1" y="668"/>
                  </a:lnTo>
                  <a:lnTo>
                    <a:pt x="1" y="1202"/>
                  </a:lnTo>
                  <a:lnTo>
                    <a:pt x="1" y="1735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4"/>
            <p:cNvSpPr/>
            <p:nvPr/>
          </p:nvSpPr>
          <p:spPr>
            <a:xfrm>
              <a:off x="2859000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801" y="0"/>
                  </a:moveTo>
                  <a:lnTo>
                    <a:pt x="401" y="267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4"/>
            <p:cNvSpPr/>
            <p:nvPr/>
          </p:nvSpPr>
          <p:spPr>
            <a:xfrm>
              <a:off x="3319475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801" y="0"/>
                  </a:moveTo>
                  <a:lnTo>
                    <a:pt x="401" y="267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4"/>
            <p:cNvSpPr/>
            <p:nvPr/>
          </p:nvSpPr>
          <p:spPr>
            <a:xfrm>
              <a:off x="3779950" y="1833100"/>
              <a:ext cx="60075" cy="60075"/>
            </a:xfrm>
            <a:custGeom>
              <a:rect b="b" l="l" r="r" t="t"/>
              <a:pathLst>
                <a:path extrusionOk="0" h="2403" w="2403">
                  <a:moveTo>
                    <a:pt x="668" y="0"/>
                  </a:moveTo>
                  <a:lnTo>
                    <a:pt x="267" y="267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4"/>
            <p:cNvSpPr/>
            <p:nvPr/>
          </p:nvSpPr>
          <p:spPr>
            <a:xfrm>
              <a:off x="4237075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802" y="0"/>
                  </a:moveTo>
                  <a:lnTo>
                    <a:pt x="401" y="267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4"/>
            <p:cNvSpPr/>
            <p:nvPr/>
          </p:nvSpPr>
          <p:spPr>
            <a:xfrm>
              <a:off x="4697550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802" y="0"/>
                  </a:moveTo>
                  <a:lnTo>
                    <a:pt x="401" y="267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4"/>
            <p:cNvSpPr/>
            <p:nvPr/>
          </p:nvSpPr>
          <p:spPr>
            <a:xfrm>
              <a:off x="5154700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801" y="0"/>
                  </a:moveTo>
                  <a:lnTo>
                    <a:pt x="401" y="267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5"/>
                  </a:lnTo>
                  <a:lnTo>
                    <a:pt x="2536" y="1202"/>
                  </a:lnTo>
                  <a:lnTo>
                    <a:pt x="2536" y="668"/>
                  </a:lnTo>
                  <a:lnTo>
                    <a:pt x="2269" y="267"/>
                  </a:lnTo>
                  <a:lnTo>
                    <a:pt x="18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4"/>
            <p:cNvSpPr/>
            <p:nvPr/>
          </p:nvSpPr>
          <p:spPr>
            <a:xfrm>
              <a:off x="5615175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801" y="0"/>
                  </a:moveTo>
                  <a:lnTo>
                    <a:pt x="401" y="267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4"/>
            <p:cNvSpPr/>
            <p:nvPr/>
          </p:nvSpPr>
          <p:spPr>
            <a:xfrm>
              <a:off x="6075650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668" y="0"/>
                  </a:moveTo>
                  <a:lnTo>
                    <a:pt x="267" y="267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4"/>
            <p:cNvSpPr/>
            <p:nvPr/>
          </p:nvSpPr>
          <p:spPr>
            <a:xfrm>
              <a:off x="6532800" y="1833100"/>
              <a:ext cx="63400" cy="60075"/>
            </a:xfrm>
            <a:custGeom>
              <a:rect b="b" l="l" r="r" t="t"/>
              <a:pathLst>
                <a:path extrusionOk="0" h="2403" w="2536">
                  <a:moveTo>
                    <a:pt x="801" y="0"/>
                  </a:moveTo>
                  <a:lnTo>
                    <a:pt x="400" y="267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5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4"/>
            <p:cNvSpPr/>
            <p:nvPr/>
          </p:nvSpPr>
          <p:spPr>
            <a:xfrm>
              <a:off x="1023775" y="223017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201" y="0"/>
                  </a:moveTo>
                  <a:lnTo>
                    <a:pt x="667" y="134"/>
                  </a:lnTo>
                  <a:lnTo>
                    <a:pt x="400" y="401"/>
                  </a:lnTo>
                  <a:lnTo>
                    <a:pt x="0" y="801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6"/>
                  </a:lnTo>
                  <a:lnTo>
                    <a:pt x="2536" y="1202"/>
                  </a:lnTo>
                  <a:lnTo>
                    <a:pt x="2402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4"/>
            <p:cNvSpPr/>
            <p:nvPr/>
          </p:nvSpPr>
          <p:spPr>
            <a:xfrm>
              <a:off x="1480900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4"/>
            <p:cNvSpPr/>
            <p:nvPr/>
          </p:nvSpPr>
          <p:spPr>
            <a:xfrm>
              <a:off x="1941375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4"/>
            <p:cNvSpPr/>
            <p:nvPr/>
          </p:nvSpPr>
          <p:spPr>
            <a:xfrm>
              <a:off x="2401850" y="2230175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1202" y="0"/>
                  </a:moveTo>
                  <a:lnTo>
                    <a:pt x="668" y="134"/>
                  </a:lnTo>
                  <a:lnTo>
                    <a:pt x="268" y="401"/>
                  </a:lnTo>
                  <a:lnTo>
                    <a:pt x="1" y="801"/>
                  </a:lnTo>
                  <a:lnTo>
                    <a:pt x="1" y="1202"/>
                  </a:lnTo>
                  <a:lnTo>
                    <a:pt x="1" y="1736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4"/>
            <p:cNvSpPr/>
            <p:nvPr/>
          </p:nvSpPr>
          <p:spPr>
            <a:xfrm>
              <a:off x="2859000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4"/>
            <p:cNvSpPr/>
            <p:nvPr/>
          </p:nvSpPr>
          <p:spPr>
            <a:xfrm>
              <a:off x="3319475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1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4"/>
            <p:cNvSpPr/>
            <p:nvPr/>
          </p:nvSpPr>
          <p:spPr>
            <a:xfrm>
              <a:off x="3779950" y="2230175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1202" y="0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4"/>
            <p:cNvSpPr/>
            <p:nvPr/>
          </p:nvSpPr>
          <p:spPr>
            <a:xfrm>
              <a:off x="4237075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6" y="0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4"/>
            <p:cNvSpPr/>
            <p:nvPr/>
          </p:nvSpPr>
          <p:spPr>
            <a:xfrm>
              <a:off x="4697550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4"/>
            <p:cNvSpPr/>
            <p:nvPr/>
          </p:nvSpPr>
          <p:spPr>
            <a:xfrm>
              <a:off x="5154700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6"/>
                  </a:lnTo>
                  <a:lnTo>
                    <a:pt x="2536" y="1202"/>
                  </a:lnTo>
                  <a:lnTo>
                    <a:pt x="2536" y="801"/>
                  </a:lnTo>
                  <a:lnTo>
                    <a:pt x="2269" y="401"/>
                  </a:lnTo>
                  <a:lnTo>
                    <a:pt x="1869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4"/>
            <p:cNvSpPr/>
            <p:nvPr/>
          </p:nvSpPr>
          <p:spPr>
            <a:xfrm>
              <a:off x="5615175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4"/>
            <p:cNvSpPr/>
            <p:nvPr/>
          </p:nvSpPr>
          <p:spPr>
            <a:xfrm>
              <a:off x="6075650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4"/>
            <p:cNvSpPr/>
            <p:nvPr/>
          </p:nvSpPr>
          <p:spPr>
            <a:xfrm>
              <a:off x="6532800" y="223017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335" y="0"/>
                  </a:moveTo>
                  <a:lnTo>
                    <a:pt x="801" y="134"/>
                  </a:lnTo>
                  <a:lnTo>
                    <a:pt x="400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4"/>
            <p:cNvSpPr/>
            <p:nvPr/>
          </p:nvSpPr>
          <p:spPr>
            <a:xfrm>
              <a:off x="1023775" y="2627250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201" y="0"/>
                  </a:moveTo>
                  <a:lnTo>
                    <a:pt x="667" y="134"/>
                  </a:lnTo>
                  <a:lnTo>
                    <a:pt x="400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6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6"/>
                  </a:lnTo>
                  <a:lnTo>
                    <a:pt x="2536" y="1335"/>
                  </a:lnTo>
                  <a:lnTo>
                    <a:pt x="2402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4"/>
            <p:cNvSpPr/>
            <p:nvPr/>
          </p:nvSpPr>
          <p:spPr>
            <a:xfrm>
              <a:off x="1480900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4"/>
            <p:cNvSpPr/>
            <p:nvPr/>
          </p:nvSpPr>
          <p:spPr>
            <a:xfrm>
              <a:off x="1941375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4"/>
            <p:cNvSpPr/>
            <p:nvPr/>
          </p:nvSpPr>
          <p:spPr>
            <a:xfrm>
              <a:off x="2401850" y="2627250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1202" y="0"/>
                  </a:moveTo>
                  <a:lnTo>
                    <a:pt x="668" y="134"/>
                  </a:lnTo>
                  <a:lnTo>
                    <a:pt x="268" y="401"/>
                  </a:lnTo>
                  <a:lnTo>
                    <a:pt x="1" y="801"/>
                  </a:lnTo>
                  <a:lnTo>
                    <a:pt x="1" y="1335"/>
                  </a:lnTo>
                  <a:lnTo>
                    <a:pt x="1" y="1736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4"/>
            <p:cNvSpPr/>
            <p:nvPr/>
          </p:nvSpPr>
          <p:spPr>
            <a:xfrm>
              <a:off x="2859000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4"/>
            <p:cNvSpPr/>
            <p:nvPr/>
          </p:nvSpPr>
          <p:spPr>
            <a:xfrm>
              <a:off x="3319475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1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4"/>
            <p:cNvSpPr/>
            <p:nvPr/>
          </p:nvSpPr>
          <p:spPr>
            <a:xfrm>
              <a:off x="3779950" y="2627250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1202" y="0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4"/>
            <p:cNvSpPr/>
            <p:nvPr/>
          </p:nvSpPr>
          <p:spPr>
            <a:xfrm>
              <a:off x="4237075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6" y="0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4"/>
            <p:cNvSpPr/>
            <p:nvPr/>
          </p:nvSpPr>
          <p:spPr>
            <a:xfrm>
              <a:off x="4697550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4"/>
            <p:cNvSpPr/>
            <p:nvPr/>
          </p:nvSpPr>
          <p:spPr>
            <a:xfrm>
              <a:off x="5154700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6"/>
                  </a:lnTo>
                  <a:lnTo>
                    <a:pt x="2536" y="1335"/>
                  </a:lnTo>
                  <a:lnTo>
                    <a:pt x="2536" y="801"/>
                  </a:lnTo>
                  <a:lnTo>
                    <a:pt x="2269" y="401"/>
                  </a:lnTo>
                  <a:lnTo>
                    <a:pt x="1869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4"/>
            <p:cNvSpPr/>
            <p:nvPr/>
          </p:nvSpPr>
          <p:spPr>
            <a:xfrm>
              <a:off x="5615175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4"/>
            <p:cNvSpPr/>
            <p:nvPr/>
          </p:nvSpPr>
          <p:spPr>
            <a:xfrm>
              <a:off x="6075650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4"/>
            <p:cNvSpPr/>
            <p:nvPr/>
          </p:nvSpPr>
          <p:spPr>
            <a:xfrm>
              <a:off x="6532800" y="2627250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335" y="0"/>
                  </a:moveTo>
                  <a:lnTo>
                    <a:pt x="801" y="134"/>
                  </a:lnTo>
                  <a:lnTo>
                    <a:pt x="400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4"/>
            <p:cNvSpPr/>
            <p:nvPr/>
          </p:nvSpPr>
          <p:spPr>
            <a:xfrm>
              <a:off x="1023775" y="302432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201" y="1"/>
                  </a:moveTo>
                  <a:lnTo>
                    <a:pt x="667" y="134"/>
                  </a:lnTo>
                  <a:lnTo>
                    <a:pt x="400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869"/>
                  </a:lnTo>
                  <a:lnTo>
                    <a:pt x="400" y="2270"/>
                  </a:lnTo>
                  <a:lnTo>
                    <a:pt x="667" y="2537"/>
                  </a:lnTo>
                  <a:lnTo>
                    <a:pt x="1735" y="2537"/>
                  </a:lnTo>
                  <a:lnTo>
                    <a:pt x="2136" y="2270"/>
                  </a:lnTo>
                  <a:lnTo>
                    <a:pt x="2402" y="1869"/>
                  </a:lnTo>
                  <a:lnTo>
                    <a:pt x="2536" y="1335"/>
                  </a:lnTo>
                  <a:lnTo>
                    <a:pt x="2402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4"/>
            <p:cNvSpPr/>
            <p:nvPr/>
          </p:nvSpPr>
          <p:spPr>
            <a:xfrm>
              <a:off x="1480900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869"/>
                  </a:lnTo>
                  <a:lnTo>
                    <a:pt x="401" y="2270"/>
                  </a:lnTo>
                  <a:lnTo>
                    <a:pt x="801" y="2537"/>
                  </a:lnTo>
                  <a:lnTo>
                    <a:pt x="1736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4"/>
            <p:cNvSpPr/>
            <p:nvPr/>
          </p:nvSpPr>
          <p:spPr>
            <a:xfrm>
              <a:off x="1941375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869"/>
                  </a:lnTo>
                  <a:lnTo>
                    <a:pt x="401" y="2270"/>
                  </a:lnTo>
                  <a:lnTo>
                    <a:pt x="801" y="2537"/>
                  </a:lnTo>
                  <a:lnTo>
                    <a:pt x="1736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4"/>
            <p:cNvSpPr/>
            <p:nvPr/>
          </p:nvSpPr>
          <p:spPr>
            <a:xfrm>
              <a:off x="2401850" y="3024325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1202" y="1"/>
                  </a:moveTo>
                  <a:lnTo>
                    <a:pt x="668" y="134"/>
                  </a:lnTo>
                  <a:lnTo>
                    <a:pt x="268" y="401"/>
                  </a:lnTo>
                  <a:lnTo>
                    <a:pt x="1" y="801"/>
                  </a:lnTo>
                  <a:lnTo>
                    <a:pt x="1" y="1335"/>
                  </a:lnTo>
                  <a:lnTo>
                    <a:pt x="1" y="1869"/>
                  </a:lnTo>
                  <a:lnTo>
                    <a:pt x="268" y="2270"/>
                  </a:lnTo>
                  <a:lnTo>
                    <a:pt x="668" y="2537"/>
                  </a:lnTo>
                  <a:lnTo>
                    <a:pt x="1736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4"/>
            <p:cNvSpPr/>
            <p:nvPr/>
          </p:nvSpPr>
          <p:spPr>
            <a:xfrm>
              <a:off x="2859000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869"/>
                  </a:lnTo>
                  <a:lnTo>
                    <a:pt x="401" y="2270"/>
                  </a:lnTo>
                  <a:lnTo>
                    <a:pt x="801" y="2537"/>
                  </a:lnTo>
                  <a:lnTo>
                    <a:pt x="1735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4"/>
            <p:cNvSpPr/>
            <p:nvPr/>
          </p:nvSpPr>
          <p:spPr>
            <a:xfrm>
              <a:off x="3319475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1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869"/>
                  </a:lnTo>
                  <a:lnTo>
                    <a:pt x="401" y="2270"/>
                  </a:lnTo>
                  <a:lnTo>
                    <a:pt x="801" y="2537"/>
                  </a:lnTo>
                  <a:lnTo>
                    <a:pt x="1735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4"/>
            <p:cNvSpPr/>
            <p:nvPr/>
          </p:nvSpPr>
          <p:spPr>
            <a:xfrm>
              <a:off x="3779950" y="3024325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1202" y="1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869"/>
                  </a:lnTo>
                  <a:lnTo>
                    <a:pt x="267" y="2270"/>
                  </a:lnTo>
                  <a:lnTo>
                    <a:pt x="668" y="2537"/>
                  </a:lnTo>
                  <a:lnTo>
                    <a:pt x="1735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4"/>
            <p:cNvSpPr/>
            <p:nvPr/>
          </p:nvSpPr>
          <p:spPr>
            <a:xfrm>
              <a:off x="4237075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6" y="1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869"/>
                  </a:lnTo>
                  <a:lnTo>
                    <a:pt x="401" y="2270"/>
                  </a:lnTo>
                  <a:lnTo>
                    <a:pt x="802" y="2537"/>
                  </a:lnTo>
                  <a:lnTo>
                    <a:pt x="1736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4"/>
            <p:cNvSpPr/>
            <p:nvPr/>
          </p:nvSpPr>
          <p:spPr>
            <a:xfrm>
              <a:off x="4697550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869"/>
                  </a:lnTo>
                  <a:lnTo>
                    <a:pt x="401" y="2270"/>
                  </a:lnTo>
                  <a:lnTo>
                    <a:pt x="802" y="2537"/>
                  </a:lnTo>
                  <a:lnTo>
                    <a:pt x="1736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4"/>
            <p:cNvSpPr/>
            <p:nvPr/>
          </p:nvSpPr>
          <p:spPr>
            <a:xfrm>
              <a:off x="5154700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869"/>
                  </a:lnTo>
                  <a:lnTo>
                    <a:pt x="401" y="2270"/>
                  </a:lnTo>
                  <a:lnTo>
                    <a:pt x="801" y="2537"/>
                  </a:lnTo>
                  <a:lnTo>
                    <a:pt x="1869" y="2537"/>
                  </a:lnTo>
                  <a:lnTo>
                    <a:pt x="2269" y="2270"/>
                  </a:lnTo>
                  <a:lnTo>
                    <a:pt x="2536" y="1869"/>
                  </a:lnTo>
                  <a:lnTo>
                    <a:pt x="2536" y="1335"/>
                  </a:lnTo>
                  <a:lnTo>
                    <a:pt x="2536" y="801"/>
                  </a:lnTo>
                  <a:lnTo>
                    <a:pt x="2269" y="401"/>
                  </a:lnTo>
                  <a:lnTo>
                    <a:pt x="1869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4"/>
            <p:cNvSpPr/>
            <p:nvPr/>
          </p:nvSpPr>
          <p:spPr>
            <a:xfrm>
              <a:off x="5615175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869"/>
                  </a:lnTo>
                  <a:lnTo>
                    <a:pt x="401" y="2270"/>
                  </a:lnTo>
                  <a:lnTo>
                    <a:pt x="801" y="2537"/>
                  </a:lnTo>
                  <a:lnTo>
                    <a:pt x="1736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4"/>
            <p:cNvSpPr/>
            <p:nvPr/>
          </p:nvSpPr>
          <p:spPr>
            <a:xfrm>
              <a:off x="6075650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869"/>
                  </a:lnTo>
                  <a:lnTo>
                    <a:pt x="267" y="2270"/>
                  </a:lnTo>
                  <a:lnTo>
                    <a:pt x="668" y="2537"/>
                  </a:lnTo>
                  <a:lnTo>
                    <a:pt x="1736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4"/>
            <p:cNvSpPr/>
            <p:nvPr/>
          </p:nvSpPr>
          <p:spPr>
            <a:xfrm>
              <a:off x="6532800" y="302432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335" y="1"/>
                  </a:moveTo>
                  <a:lnTo>
                    <a:pt x="801" y="134"/>
                  </a:lnTo>
                  <a:lnTo>
                    <a:pt x="400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869"/>
                  </a:lnTo>
                  <a:lnTo>
                    <a:pt x="400" y="2270"/>
                  </a:lnTo>
                  <a:lnTo>
                    <a:pt x="801" y="2537"/>
                  </a:lnTo>
                  <a:lnTo>
                    <a:pt x="1735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4"/>
            <p:cNvSpPr/>
            <p:nvPr/>
          </p:nvSpPr>
          <p:spPr>
            <a:xfrm>
              <a:off x="1023775" y="3424750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667" y="0"/>
                  </a:moveTo>
                  <a:lnTo>
                    <a:pt x="400" y="267"/>
                  </a:lnTo>
                  <a:lnTo>
                    <a:pt x="0" y="667"/>
                  </a:lnTo>
                  <a:lnTo>
                    <a:pt x="0" y="1201"/>
                  </a:lnTo>
                  <a:lnTo>
                    <a:pt x="0" y="1735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5"/>
                  </a:lnTo>
                  <a:lnTo>
                    <a:pt x="2536" y="1201"/>
                  </a:lnTo>
                  <a:lnTo>
                    <a:pt x="2402" y="667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4"/>
            <p:cNvSpPr/>
            <p:nvPr/>
          </p:nvSpPr>
          <p:spPr>
            <a:xfrm>
              <a:off x="1480900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0"/>
                  </a:moveTo>
                  <a:lnTo>
                    <a:pt x="401" y="267"/>
                  </a:lnTo>
                  <a:lnTo>
                    <a:pt x="134" y="667"/>
                  </a:lnTo>
                  <a:lnTo>
                    <a:pt x="1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4"/>
            <p:cNvSpPr/>
            <p:nvPr/>
          </p:nvSpPr>
          <p:spPr>
            <a:xfrm>
              <a:off x="1941375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0"/>
                  </a:moveTo>
                  <a:lnTo>
                    <a:pt x="401" y="267"/>
                  </a:lnTo>
                  <a:lnTo>
                    <a:pt x="134" y="667"/>
                  </a:lnTo>
                  <a:lnTo>
                    <a:pt x="1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4"/>
            <p:cNvSpPr/>
            <p:nvPr/>
          </p:nvSpPr>
          <p:spPr>
            <a:xfrm>
              <a:off x="2401850" y="3424750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668" y="0"/>
                  </a:moveTo>
                  <a:lnTo>
                    <a:pt x="268" y="267"/>
                  </a:lnTo>
                  <a:lnTo>
                    <a:pt x="1" y="667"/>
                  </a:lnTo>
                  <a:lnTo>
                    <a:pt x="1" y="1201"/>
                  </a:lnTo>
                  <a:lnTo>
                    <a:pt x="1" y="1735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4"/>
            <p:cNvSpPr/>
            <p:nvPr/>
          </p:nvSpPr>
          <p:spPr>
            <a:xfrm>
              <a:off x="2859000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0"/>
                  </a:moveTo>
                  <a:lnTo>
                    <a:pt x="401" y="267"/>
                  </a:lnTo>
                  <a:lnTo>
                    <a:pt x="134" y="667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4"/>
            <p:cNvSpPr/>
            <p:nvPr/>
          </p:nvSpPr>
          <p:spPr>
            <a:xfrm>
              <a:off x="3319475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0"/>
                  </a:moveTo>
                  <a:lnTo>
                    <a:pt x="401" y="267"/>
                  </a:lnTo>
                  <a:lnTo>
                    <a:pt x="134" y="667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4"/>
            <p:cNvSpPr/>
            <p:nvPr/>
          </p:nvSpPr>
          <p:spPr>
            <a:xfrm>
              <a:off x="3779950" y="3424750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668" y="0"/>
                  </a:moveTo>
                  <a:lnTo>
                    <a:pt x="267" y="267"/>
                  </a:lnTo>
                  <a:lnTo>
                    <a:pt x="0" y="667"/>
                  </a:lnTo>
                  <a:lnTo>
                    <a:pt x="0" y="1201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4"/>
            <p:cNvSpPr/>
            <p:nvPr/>
          </p:nvSpPr>
          <p:spPr>
            <a:xfrm>
              <a:off x="4237075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2" y="0"/>
                  </a:moveTo>
                  <a:lnTo>
                    <a:pt x="401" y="267"/>
                  </a:lnTo>
                  <a:lnTo>
                    <a:pt x="134" y="667"/>
                  </a:lnTo>
                  <a:lnTo>
                    <a:pt x="1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4"/>
            <p:cNvSpPr/>
            <p:nvPr/>
          </p:nvSpPr>
          <p:spPr>
            <a:xfrm>
              <a:off x="4697550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2" y="0"/>
                  </a:moveTo>
                  <a:lnTo>
                    <a:pt x="401" y="267"/>
                  </a:lnTo>
                  <a:lnTo>
                    <a:pt x="134" y="667"/>
                  </a:lnTo>
                  <a:lnTo>
                    <a:pt x="1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4"/>
            <p:cNvSpPr/>
            <p:nvPr/>
          </p:nvSpPr>
          <p:spPr>
            <a:xfrm>
              <a:off x="5154700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0"/>
                  </a:moveTo>
                  <a:lnTo>
                    <a:pt x="401" y="267"/>
                  </a:lnTo>
                  <a:lnTo>
                    <a:pt x="134" y="667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5"/>
                  </a:lnTo>
                  <a:lnTo>
                    <a:pt x="2536" y="1201"/>
                  </a:lnTo>
                  <a:lnTo>
                    <a:pt x="2536" y="667"/>
                  </a:lnTo>
                  <a:lnTo>
                    <a:pt x="2269" y="267"/>
                  </a:lnTo>
                  <a:lnTo>
                    <a:pt x="18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4"/>
            <p:cNvSpPr/>
            <p:nvPr/>
          </p:nvSpPr>
          <p:spPr>
            <a:xfrm>
              <a:off x="5615175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0"/>
                  </a:moveTo>
                  <a:lnTo>
                    <a:pt x="401" y="267"/>
                  </a:lnTo>
                  <a:lnTo>
                    <a:pt x="134" y="667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4"/>
            <p:cNvSpPr/>
            <p:nvPr/>
          </p:nvSpPr>
          <p:spPr>
            <a:xfrm>
              <a:off x="6075650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668" y="0"/>
                  </a:moveTo>
                  <a:lnTo>
                    <a:pt x="267" y="267"/>
                  </a:lnTo>
                  <a:lnTo>
                    <a:pt x="0" y="667"/>
                  </a:lnTo>
                  <a:lnTo>
                    <a:pt x="0" y="1201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4"/>
            <p:cNvSpPr/>
            <p:nvPr/>
          </p:nvSpPr>
          <p:spPr>
            <a:xfrm>
              <a:off x="6532800" y="3424750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801" y="0"/>
                  </a:moveTo>
                  <a:lnTo>
                    <a:pt x="400" y="267"/>
                  </a:lnTo>
                  <a:lnTo>
                    <a:pt x="134" y="667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4"/>
            <p:cNvSpPr/>
            <p:nvPr/>
          </p:nvSpPr>
          <p:spPr>
            <a:xfrm>
              <a:off x="1023775" y="382182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201" y="0"/>
                  </a:moveTo>
                  <a:lnTo>
                    <a:pt x="667" y="134"/>
                  </a:lnTo>
                  <a:lnTo>
                    <a:pt x="400" y="401"/>
                  </a:lnTo>
                  <a:lnTo>
                    <a:pt x="0" y="801"/>
                  </a:lnTo>
                  <a:lnTo>
                    <a:pt x="0" y="1201"/>
                  </a:lnTo>
                  <a:lnTo>
                    <a:pt x="0" y="1735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5"/>
                  </a:lnTo>
                  <a:lnTo>
                    <a:pt x="2536" y="1201"/>
                  </a:lnTo>
                  <a:lnTo>
                    <a:pt x="2402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4"/>
            <p:cNvSpPr/>
            <p:nvPr/>
          </p:nvSpPr>
          <p:spPr>
            <a:xfrm>
              <a:off x="1480900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4"/>
            <p:cNvSpPr/>
            <p:nvPr/>
          </p:nvSpPr>
          <p:spPr>
            <a:xfrm>
              <a:off x="1941375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4"/>
            <p:cNvSpPr/>
            <p:nvPr/>
          </p:nvSpPr>
          <p:spPr>
            <a:xfrm>
              <a:off x="2401850" y="3821825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1202" y="0"/>
                  </a:moveTo>
                  <a:lnTo>
                    <a:pt x="668" y="134"/>
                  </a:lnTo>
                  <a:lnTo>
                    <a:pt x="268" y="401"/>
                  </a:lnTo>
                  <a:lnTo>
                    <a:pt x="1" y="801"/>
                  </a:lnTo>
                  <a:lnTo>
                    <a:pt x="1" y="1201"/>
                  </a:lnTo>
                  <a:lnTo>
                    <a:pt x="1" y="1735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4"/>
            <p:cNvSpPr/>
            <p:nvPr/>
          </p:nvSpPr>
          <p:spPr>
            <a:xfrm>
              <a:off x="2859000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4"/>
            <p:cNvSpPr/>
            <p:nvPr/>
          </p:nvSpPr>
          <p:spPr>
            <a:xfrm>
              <a:off x="3319475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1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4"/>
            <p:cNvSpPr/>
            <p:nvPr/>
          </p:nvSpPr>
          <p:spPr>
            <a:xfrm>
              <a:off x="3779950" y="3821825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1202" y="0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201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4"/>
            <p:cNvSpPr/>
            <p:nvPr/>
          </p:nvSpPr>
          <p:spPr>
            <a:xfrm>
              <a:off x="4237075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6" y="0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4"/>
            <p:cNvSpPr/>
            <p:nvPr/>
          </p:nvSpPr>
          <p:spPr>
            <a:xfrm>
              <a:off x="4697550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4"/>
            <p:cNvSpPr/>
            <p:nvPr/>
          </p:nvSpPr>
          <p:spPr>
            <a:xfrm>
              <a:off x="5154700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5"/>
                  </a:lnTo>
                  <a:lnTo>
                    <a:pt x="2536" y="1201"/>
                  </a:lnTo>
                  <a:lnTo>
                    <a:pt x="2536" y="801"/>
                  </a:lnTo>
                  <a:lnTo>
                    <a:pt x="2269" y="401"/>
                  </a:lnTo>
                  <a:lnTo>
                    <a:pt x="1869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4"/>
            <p:cNvSpPr/>
            <p:nvPr/>
          </p:nvSpPr>
          <p:spPr>
            <a:xfrm>
              <a:off x="5615175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4"/>
            <p:cNvSpPr/>
            <p:nvPr/>
          </p:nvSpPr>
          <p:spPr>
            <a:xfrm>
              <a:off x="6075650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201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4"/>
            <p:cNvSpPr/>
            <p:nvPr/>
          </p:nvSpPr>
          <p:spPr>
            <a:xfrm>
              <a:off x="6532800" y="382182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335" y="0"/>
                  </a:moveTo>
                  <a:lnTo>
                    <a:pt x="801" y="134"/>
                  </a:lnTo>
                  <a:lnTo>
                    <a:pt x="400" y="401"/>
                  </a:lnTo>
                  <a:lnTo>
                    <a:pt x="134" y="801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4"/>
            <p:cNvSpPr/>
            <p:nvPr/>
          </p:nvSpPr>
          <p:spPr>
            <a:xfrm>
              <a:off x="1023775" y="4218900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201" y="0"/>
                  </a:moveTo>
                  <a:lnTo>
                    <a:pt x="667" y="134"/>
                  </a:lnTo>
                  <a:lnTo>
                    <a:pt x="400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5"/>
                  </a:lnTo>
                  <a:lnTo>
                    <a:pt x="2536" y="1335"/>
                  </a:lnTo>
                  <a:lnTo>
                    <a:pt x="2402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4"/>
            <p:cNvSpPr/>
            <p:nvPr/>
          </p:nvSpPr>
          <p:spPr>
            <a:xfrm>
              <a:off x="1480900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4"/>
            <p:cNvSpPr/>
            <p:nvPr/>
          </p:nvSpPr>
          <p:spPr>
            <a:xfrm>
              <a:off x="1941375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4"/>
            <p:cNvSpPr/>
            <p:nvPr/>
          </p:nvSpPr>
          <p:spPr>
            <a:xfrm>
              <a:off x="2401850" y="4218900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1202" y="0"/>
                  </a:moveTo>
                  <a:lnTo>
                    <a:pt x="668" y="134"/>
                  </a:lnTo>
                  <a:lnTo>
                    <a:pt x="268" y="401"/>
                  </a:lnTo>
                  <a:lnTo>
                    <a:pt x="1" y="801"/>
                  </a:lnTo>
                  <a:lnTo>
                    <a:pt x="1" y="1335"/>
                  </a:lnTo>
                  <a:lnTo>
                    <a:pt x="1" y="1735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4"/>
            <p:cNvSpPr/>
            <p:nvPr/>
          </p:nvSpPr>
          <p:spPr>
            <a:xfrm>
              <a:off x="2859000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4"/>
            <p:cNvSpPr/>
            <p:nvPr/>
          </p:nvSpPr>
          <p:spPr>
            <a:xfrm>
              <a:off x="3319475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1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4"/>
            <p:cNvSpPr/>
            <p:nvPr/>
          </p:nvSpPr>
          <p:spPr>
            <a:xfrm>
              <a:off x="3779950" y="4218900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1202" y="0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4"/>
            <p:cNvSpPr/>
            <p:nvPr/>
          </p:nvSpPr>
          <p:spPr>
            <a:xfrm>
              <a:off x="4237075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6" y="0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4"/>
            <p:cNvSpPr/>
            <p:nvPr/>
          </p:nvSpPr>
          <p:spPr>
            <a:xfrm>
              <a:off x="4697550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4"/>
            <p:cNvSpPr/>
            <p:nvPr/>
          </p:nvSpPr>
          <p:spPr>
            <a:xfrm>
              <a:off x="5154700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5"/>
                  </a:lnTo>
                  <a:lnTo>
                    <a:pt x="2536" y="1335"/>
                  </a:lnTo>
                  <a:lnTo>
                    <a:pt x="2536" y="801"/>
                  </a:lnTo>
                  <a:lnTo>
                    <a:pt x="2269" y="401"/>
                  </a:lnTo>
                  <a:lnTo>
                    <a:pt x="1869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4"/>
            <p:cNvSpPr/>
            <p:nvPr/>
          </p:nvSpPr>
          <p:spPr>
            <a:xfrm>
              <a:off x="5615175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4"/>
            <p:cNvSpPr/>
            <p:nvPr/>
          </p:nvSpPr>
          <p:spPr>
            <a:xfrm>
              <a:off x="6075650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4"/>
            <p:cNvSpPr/>
            <p:nvPr/>
          </p:nvSpPr>
          <p:spPr>
            <a:xfrm>
              <a:off x="6532800" y="4218900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335" y="0"/>
                  </a:moveTo>
                  <a:lnTo>
                    <a:pt x="801" y="134"/>
                  </a:lnTo>
                  <a:lnTo>
                    <a:pt x="400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4"/>
            <p:cNvSpPr/>
            <p:nvPr/>
          </p:nvSpPr>
          <p:spPr>
            <a:xfrm>
              <a:off x="1023775" y="4619300"/>
              <a:ext cx="63400" cy="60100"/>
            </a:xfrm>
            <a:custGeom>
              <a:rect b="b" l="l" r="r" t="t"/>
              <a:pathLst>
                <a:path extrusionOk="0" h="2404" w="2536">
                  <a:moveTo>
                    <a:pt x="667" y="1"/>
                  </a:moveTo>
                  <a:lnTo>
                    <a:pt x="400" y="268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6"/>
                  </a:lnTo>
                  <a:lnTo>
                    <a:pt x="2536" y="1202"/>
                  </a:lnTo>
                  <a:lnTo>
                    <a:pt x="2402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4"/>
            <p:cNvSpPr/>
            <p:nvPr/>
          </p:nvSpPr>
          <p:spPr>
            <a:xfrm>
              <a:off x="1480900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4"/>
            <p:cNvSpPr/>
            <p:nvPr/>
          </p:nvSpPr>
          <p:spPr>
            <a:xfrm>
              <a:off x="1941375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4"/>
            <p:cNvSpPr/>
            <p:nvPr/>
          </p:nvSpPr>
          <p:spPr>
            <a:xfrm>
              <a:off x="2401850" y="4619300"/>
              <a:ext cx="60100" cy="60100"/>
            </a:xfrm>
            <a:custGeom>
              <a:rect b="b" l="l" r="r" t="t"/>
              <a:pathLst>
                <a:path extrusionOk="0" h="2404" w="2404">
                  <a:moveTo>
                    <a:pt x="668" y="1"/>
                  </a:moveTo>
                  <a:lnTo>
                    <a:pt x="268" y="268"/>
                  </a:lnTo>
                  <a:lnTo>
                    <a:pt x="1" y="668"/>
                  </a:lnTo>
                  <a:lnTo>
                    <a:pt x="1" y="1202"/>
                  </a:lnTo>
                  <a:lnTo>
                    <a:pt x="1" y="1736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4"/>
            <p:cNvSpPr/>
            <p:nvPr/>
          </p:nvSpPr>
          <p:spPr>
            <a:xfrm>
              <a:off x="2859000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4"/>
            <p:cNvSpPr/>
            <p:nvPr/>
          </p:nvSpPr>
          <p:spPr>
            <a:xfrm>
              <a:off x="3319475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4"/>
            <p:cNvSpPr/>
            <p:nvPr/>
          </p:nvSpPr>
          <p:spPr>
            <a:xfrm>
              <a:off x="3779950" y="4619300"/>
              <a:ext cx="60075" cy="60100"/>
            </a:xfrm>
            <a:custGeom>
              <a:rect b="b" l="l" r="r" t="t"/>
              <a:pathLst>
                <a:path extrusionOk="0" h="2404" w="2403">
                  <a:moveTo>
                    <a:pt x="668" y="1"/>
                  </a:moveTo>
                  <a:lnTo>
                    <a:pt x="267" y="268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4"/>
            <p:cNvSpPr/>
            <p:nvPr/>
          </p:nvSpPr>
          <p:spPr>
            <a:xfrm>
              <a:off x="4237075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802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4"/>
            <p:cNvSpPr/>
            <p:nvPr/>
          </p:nvSpPr>
          <p:spPr>
            <a:xfrm>
              <a:off x="4697550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802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4"/>
            <p:cNvSpPr/>
            <p:nvPr/>
          </p:nvSpPr>
          <p:spPr>
            <a:xfrm>
              <a:off x="5154700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6"/>
                  </a:lnTo>
                  <a:lnTo>
                    <a:pt x="2536" y="1202"/>
                  </a:lnTo>
                  <a:lnTo>
                    <a:pt x="2536" y="668"/>
                  </a:lnTo>
                  <a:lnTo>
                    <a:pt x="2269" y="268"/>
                  </a:lnTo>
                  <a:lnTo>
                    <a:pt x="18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4"/>
            <p:cNvSpPr/>
            <p:nvPr/>
          </p:nvSpPr>
          <p:spPr>
            <a:xfrm>
              <a:off x="5615175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4"/>
            <p:cNvSpPr/>
            <p:nvPr/>
          </p:nvSpPr>
          <p:spPr>
            <a:xfrm>
              <a:off x="6075650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668" y="1"/>
                  </a:moveTo>
                  <a:lnTo>
                    <a:pt x="267" y="268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4"/>
            <p:cNvSpPr/>
            <p:nvPr/>
          </p:nvSpPr>
          <p:spPr>
            <a:xfrm>
              <a:off x="6532800" y="4619300"/>
              <a:ext cx="63400" cy="60100"/>
            </a:xfrm>
            <a:custGeom>
              <a:rect b="b" l="l" r="r" t="t"/>
              <a:pathLst>
                <a:path extrusionOk="0" h="2404" w="2536">
                  <a:moveTo>
                    <a:pt x="801" y="1"/>
                  </a:moveTo>
                  <a:lnTo>
                    <a:pt x="400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4"/>
            <p:cNvSpPr/>
            <p:nvPr/>
          </p:nvSpPr>
          <p:spPr>
            <a:xfrm>
              <a:off x="1023775" y="501637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201" y="1"/>
                  </a:moveTo>
                  <a:lnTo>
                    <a:pt x="667" y="134"/>
                  </a:lnTo>
                  <a:lnTo>
                    <a:pt x="400" y="401"/>
                  </a:lnTo>
                  <a:lnTo>
                    <a:pt x="0" y="802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400" y="2137"/>
                  </a:lnTo>
                  <a:lnTo>
                    <a:pt x="667" y="2403"/>
                  </a:lnTo>
                  <a:lnTo>
                    <a:pt x="1201" y="2537"/>
                  </a:lnTo>
                  <a:lnTo>
                    <a:pt x="1735" y="2403"/>
                  </a:lnTo>
                  <a:lnTo>
                    <a:pt x="2136" y="2137"/>
                  </a:lnTo>
                  <a:lnTo>
                    <a:pt x="2402" y="1736"/>
                  </a:lnTo>
                  <a:lnTo>
                    <a:pt x="2536" y="1202"/>
                  </a:lnTo>
                  <a:lnTo>
                    <a:pt x="2402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4"/>
            <p:cNvSpPr/>
            <p:nvPr/>
          </p:nvSpPr>
          <p:spPr>
            <a:xfrm>
              <a:off x="1480900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7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6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4"/>
            <p:cNvSpPr/>
            <p:nvPr/>
          </p:nvSpPr>
          <p:spPr>
            <a:xfrm>
              <a:off x="1941375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7"/>
                  </a:lnTo>
                  <a:lnTo>
                    <a:pt x="801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4"/>
            <p:cNvSpPr/>
            <p:nvPr/>
          </p:nvSpPr>
          <p:spPr>
            <a:xfrm>
              <a:off x="2401850" y="5016375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1202" y="1"/>
                  </a:moveTo>
                  <a:lnTo>
                    <a:pt x="668" y="134"/>
                  </a:lnTo>
                  <a:lnTo>
                    <a:pt x="268" y="401"/>
                  </a:lnTo>
                  <a:lnTo>
                    <a:pt x="1" y="802"/>
                  </a:lnTo>
                  <a:lnTo>
                    <a:pt x="1" y="1202"/>
                  </a:lnTo>
                  <a:lnTo>
                    <a:pt x="1" y="1736"/>
                  </a:lnTo>
                  <a:lnTo>
                    <a:pt x="268" y="2137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4"/>
            <p:cNvSpPr/>
            <p:nvPr/>
          </p:nvSpPr>
          <p:spPr>
            <a:xfrm>
              <a:off x="2859000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7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5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4"/>
            <p:cNvSpPr/>
            <p:nvPr/>
          </p:nvSpPr>
          <p:spPr>
            <a:xfrm>
              <a:off x="3319475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1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7"/>
                  </a:lnTo>
                  <a:lnTo>
                    <a:pt x="801" y="2403"/>
                  </a:lnTo>
                  <a:lnTo>
                    <a:pt x="1201" y="2537"/>
                  </a:lnTo>
                  <a:lnTo>
                    <a:pt x="1735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4"/>
            <p:cNvSpPr/>
            <p:nvPr/>
          </p:nvSpPr>
          <p:spPr>
            <a:xfrm>
              <a:off x="3779950" y="5016375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1202" y="1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2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7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5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4"/>
            <p:cNvSpPr/>
            <p:nvPr/>
          </p:nvSpPr>
          <p:spPr>
            <a:xfrm>
              <a:off x="4237075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6" y="1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7"/>
                  </a:lnTo>
                  <a:lnTo>
                    <a:pt x="802" y="2403"/>
                  </a:lnTo>
                  <a:lnTo>
                    <a:pt x="1336" y="2537"/>
                  </a:lnTo>
                  <a:lnTo>
                    <a:pt x="1736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4"/>
            <p:cNvSpPr/>
            <p:nvPr/>
          </p:nvSpPr>
          <p:spPr>
            <a:xfrm>
              <a:off x="4697550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7"/>
                  </a:lnTo>
                  <a:lnTo>
                    <a:pt x="802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4"/>
            <p:cNvSpPr/>
            <p:nvPr/>
          </p:nvSpPr>
          <p:spPr>
            <a:xfrm>
              <a:off x="5154700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7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869" y="2403"/>
                  </a:lnTo>
                  <a:lnTo>
                    <a:pt x="2269" y="2137"/>
                  </a:lnTo>
                  <a:lnTo>
                    <a:pt x="2536" y="1736"/>
                  </a:lnTo>
                  <a:lnTo>
                    <a:pt x="2536" y="1202"/>
                  </a:lnTo>
                  <a:lnTo>
                    <a:pt x="2536" y="802"/>
                  </a:lnTo>
                  <a:lnTo>
                    <a:pt x="2269" y="401"/>
                  </a:lnTo>
                  <a:lnTo>
                    <a:pt x="1869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4"/>
            <p:cNvSpPr/>
            <p:nvPr/>
          </p:nvSpPr>
          <p:spPr>
            <a:xfrm>
              <a:off x="5615175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7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6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4"/>
            <p:cNvSpPr/>
            <p:nvPr/>
          </p:nvSpPr>
          <p:spPr>
            <a:xfrm>
              <a:off x="6075650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2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7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4"/>
            <p:cNvSpPr/>
            <p:nvPr/>
          </p:nvSpPr>
          <p:spPr>
            <a:xfrm>
              <a:off x="6532800" y="501637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335" y="1"/>
                  </a:moveTo>
                  <a:lnTo>
                    <a:pt x="801" y="134"/>
                  </a:lnTo>
                  <a:lnTo>
                    <a:pt x="400" y="401"/>
                  </a:lnTo>
                  <a:lnTo>
                    <a:pt x="134" y="802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0" y="2137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5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4"/>
            <p:cNvSpPr/>
            <p:nvPr/>
          </p:nvSpPr>
          <p:spPr>
            <a:xfrm>
              <a:off x="1023775" y="5413475"/>
              <a:ext cx="63400" cy="63400"/>
            </a:xfrm>
            <a:custGeom>
              <a:rect b="b" l="l" r="r" t="t"/>
              <a:pathLst>
                <a:path extrusionOk="0" h="2536" w="2536">
                  <a:moveTo>
                    <a:pt x="1201" y="0"/>
                  </a:moveTo>
                  <a:lnTo>
                    <a:pt x="667" y="134"/>
                  </a:lnTo>
                  <a:lnTo>
                    <a:pt x="400" y="400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5"/>
                  </a:lnTo>
                  <a:lnTo>
                    <a:pt x="2536" y="1335"/>
                  </a:lnTo>
                  <a:lnTo>
                    <a:pt x="2402" y="801"/>
                  </a:lnTo>
                  <a:lnTo>
                    <a:pt x="2136" y="400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4"/>
            <p:cNvSpPr/>
            <p:nvPr/>
          </p:nvSpPr>
          <p:spPr>
            <a:xfrm>
              <a:off x="1480900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5" y="0"/>
                  </a:moveTo>
                  <a:lnTo>
                    <a:pt x="801" y="134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4"/>
            <p:cNvSpPr/>
            <p:nvPr/>
          </p:nvSpPr>
          <p:spPr>
            <a:xfrm>
              <a:off x="1941375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202" y="0"/>
                  </a:moveTo>
                  <a:lnTo>
                    <a:pt x="801" y="134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4"/>
            <p:cNvSpPr/>
            <p:nvPr/>
          </p:nvSpPr>
          <p:spPr>
            <a:xfrm>
              <a:off x="2401850" y="5413475"/>
              <a:ext cx="60100" cy="63400"/>
            </a:xfrm>
            <a:custGeom>
              <a:rect b="b" l="l" r="r" t="t"/>
              <a:pathLst>
                <a:path extrusionOk="0" h="2536" w="2404">
                  <a:moveTo>
                    <a:pt x="1202" y="0"/>
                  </a:moveTo>
                  <a:lnTo>
                    <a:pt x="668" y="134"/>
                  </a:lnTo>
                  <a:lnTo>
                    <a:pt x="268" y="400"/>
                  </a:lnTo>
                  <a:lnTo>
                    <a:pt x="1" y="801"/>
                  </a:lnTo>
                  <a:lnTo>
                    <a:pt x="1" y="1335"/>
                  </a:lnTo>
                  <a:lnTo>
                    <a:pt x="1" y="1735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4"/>
            <p:cNvSpPr/>
            <p:nvPr/>
          </p:nvSpPr>
          <p:spPr>
            <a:xfrm>
              <a:off x="2859000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5" y="0"/>
                  </a:moveTo>
                  <a:lnTo>
                    <a:pt x="801" y="134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4"/>
            <p:cNvSpPr/>
            <p:nvPr/>
          </p:nvSpPr>
          <p:spPr>
            <a:xfrm>
              <a:off x="3319475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201" y="0"/>
                  </a:moveTo>
                  <a:lnTo>
                    <a:pt x="801" y="134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4"/>
            <p:cNvSpPr/>
            <p:nvPr/>
          </p:nvSpPr>
          <p:spPr>
            <a:xfrm>
              <a:off x="3779950" y="5413475"/>
              <a:ext cx="60075" cy="63400"/>
            </a:xfrm>
            <a:custGeom>
              <a:rect b="b" l="l" r="r" t="t"/>
              <a:pathLst>
                <a:path extrusionOk="0" h="2536" w="2403">
                  <a:moveTo>
                    <a:pt x="1202" y="0"/>
                  </a:moveTo>
                  <a:lnTo>
                    <a:pt x="668" y="134"/>
                  </a:lnTo>
                  <a:lnTo>
                    <a:pt x="267" y="400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5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4"/>
            <p:cNvSpPr/>
            <p:nvPr/>
          </p:nvSpPr>
          <p:spPr>
            <a:xfrm>
              <a:off x="4237075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6" y="0"/>
                  </a:moveTo>
                  <a:lnTo>
                    <a:pt x="802" y="134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4"/>
                  </a:lnTo>
                  <a:lnTo>
                    <a:pt x="13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4"/>
            <p:cNvSpPr/>
            <p:nvPr/>
          </p:nvSpPr>
          <p:spPr>
            <a:xfrm>
              <a:off x="4697550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202" y="0"/>
                  </a:moveTo>
                  <a:lnTo>
                    <a:pt x="802" y="134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4"/>
            <p:cNvSpPr/>
            <p:nvPr/>
          </p:nvSpPr>
          <p:spPr>
            <a:xfrm>
              <a:off x="5154700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5" y="0"/>
                  </a:moveTo>
                  <a:lnTo>
                    <a:pt x="801" y="134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5"/>
                  </a:lnTo>
                  <a:lnTo>
                    <a:pt x="2536" y="1335"/>
                  </a:lnTo>
                  <a:lnTo>
                    <a:pt x="2536" y="801"/>
                  </a:lnTo>
                  <a:lnTo>
                    <a:pt x="2269" y="400"/>
                  </a:lnTo>
                  <a:lnTo>
                    <a:pt x="1869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4"/>
            <p:cNvSpPr/>
            <p:nvPr/>
          </p:nvSpPr>
          <p:spPr>
            <a:xfrm>
              <a:off x="5615175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5" y="0"/>
                  </a:moveTo>
                  <a:lnTo>
                    <a:pt x="801" y="134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4"/>
            <p:cNvSpPr/>
            <p:nvPr/>
          </p:nvSpPr>
          <p:spPr>
            <a:xfrm>
              <a:off x="6075650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202" y="0"/>
                  </a:moveTo>
                  <a:lnTo>
                    <a:pt x="668" y="134"/>
                  </a:lnTo>
                  <a:lnTo>
                    <a:pt x="267" y="400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4"/>
            <p:cNvSpPr/>
            <p:nvPr/>
          </p:nvSpPr>
          <p:spPr>
            <a:xfrm>
              <a:off x="6532800" y="5413475"/>
              <a:ext cx="63400" cy="63400"/>
            </a:xfrm>
            <a:custGeom>
              <a:rect b="b" l="l" r="r" t="t"/>
              <a:pathLst>
                <a:path extrusionOk="0" h="2536" w="2536">
                  <a:moveTo>
                    <a:pt x="1335" y="0"/>
                  </a:moveTo>
                  <a:lnTo>
                    <a:pt x="801" y="134"/>
                  </a:lnTo>
                  <a:lnTo>
                    <a:pt x="400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6" name="Google Shape;576;p4"/>
          <p:cNvSpPr/>
          <p:nvPr/>
        </p:nvSpPr>
        <p:spPr>
          <a:xfrm rot="-5400000">
            <a:off x="7614100" y="3911725"/>
            <a:ext cx="1385400" cy="30033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77" name="Google Shape;577;p4"/>
          <p:cNvCxnSpPr/>
          <p:nvPr/>
        </p:nvCxnSpPr>
        <p:spPr>
          <a:xfrm flipH="1">
            <a:off x="-1185600" y="3617175"/>
            <a:ext cx="1905600" cy="1903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6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63" name="Shape 9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64" name="Google Shape;9264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65" name="Google Shape;926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472644">
            <a:off x="-350231" y="-1986332"/>
            <a:ext cx="4302958" cy="3221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66" name="Google Shape;9266;p31"/>
          <p:cNvPicPr preferRelativeResize="0"/>
          <p:nvPr/>
        </p:nvPicPr>
        <p:blipFill rotWithShape="1">
          <a:blip r:embed="rId4">
            <a:alphaModFix/>
          </a:blip>
          <a:srcRect b="26454" l="0" r="68188" t="0"/>
          <a:stretch/>
        </p:blipFill>
        <p:spPr>
          <a:xfrm rot="7763320">
            <a:off x="6935375" y="4187651"/>
            <a:ext cx="2296203" cy="1576299"/>
          </a:xfrm>
          <a:prstGeom prst="rect">
            <a:avLst/>
          </a:prstGeom>
          <a:noFill/>
          <a:ln>
            <a:noFill/>
          </a:ln>
        </p:spPr>
      </p:pic>
      <p:sp>
        <p:nvSpPr>
          <p:cNvPr id="9267" name="Google Shape;9267;p3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9268" name="Google Shape;9268;p31"/>
          <p:cNvSpPr txBox="1"/>
          <p:nvPr>
            <p:ph idx="2" type="title"/>
          </p:nvPr>
        </p:nvSpPr>
        <p:spPr>
          <a:xfrm>
            <a:off x="937700" y="2967574"/>
            <a:ext cx="2175300" cy="45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9269" name="Google Shape;9269;p31"/>
          <p:cNvSpPr txBox="1"/>
          <p:nvPr>
            <p:ph idx="1" type="subTitle"/>
          </p:nvPr>
        </p:nvSpPr>
        <p:spPr>
          <a:xfrm>
            <a:off x="937700" y="3344975"/>
            <a:ext cx="2175300" cy="72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  <p:sp>
        <p:nvSpPr>
          <p:cNvPr id="9270" name="Google Shape;9270;p31"/>
          <p:cNvSpPr txBox="1"/>
          <p:nvPr>
            <p:ph idx="3" type="title"/>
          </p:nvPr>
        </p:nvSpPr>
        <p:spPr>
          <a:xfrm>
            <a:off x="3484424" y="2967574"/>
            <a:ext cx="2175300" cy="45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9271" name="Google Shape;9271;p31"/>
          <p:cNvSpPr txBox="1"/>
          <p:nvPr>
            <p:ph idx="4" type="subTitle"/>
          </p:nvPr>
        </p:nvSpPr>
        <p:spPr>
          <a:xfrm>
            <a:off x="3484422" y="3344975"/>
            <a:ext cx="2175300" cy="72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  <p:sp>
        <p:nvSpPr>
          <p:cNvPr id="9272" name="Google Shape;9272;p31"/>
          <p:cNvSpPr txBox="1"/>
          <p:nvPr>
            <p:ph idx="5" type="title"/>
          </p:nvPr>
        </p:nvSpPr>
        <p:spPr>
          <a:xfrm>
            <a:off x="6031149" y="2967574"/>
            <a:ext cx="2175300" cy="45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9273" name="Google Shape;9273;p31"/>
          <p:cNvSpPr txBox="1"/>
          <p:nvPr>
            <p:ph idx="6" type="subTitle"/>
          </p:nvPr>
        </p:nvSpPr>
        <p:spPr>
          <a:xfrm>
            <a:off x="6031150" y="3344975"/>
            <a:ext cx="2175300" cy="72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  <p:grpSp>
        <p:nvGrpSpPr>
          <p:cNvPr id="9274" name="Google Shape;9274;p31"/>
          <p:cNvGrpSpPr/>
          <p:nvPr/>
        </p:nvGrpSpPr>
        <p:grpSpPr>
          <a:xfrm flipH="1">
            <a:off x="101587" y="4641466"/>
            <a:ext cx="1934189" cy="1818370"/>
            <a:chOff x="1023775" y="238125"/>
            <a:chExt cx="5572425" cy="5238750"/>
          </a:xfrm>
        </p:grpSpPr>
        <p:sp>
          <p:nvSpPr>
            <p:cNvPr id="9275" name="Google Shape;9275;p31"/>
            <p:cNvSpPr/>
            <p:nvPr/>
          </p:nvSpPr>
          <p:spPr>
            <a:xfrm>
              <a:off x="1023775" y="238125"/>
              <a:ext cx="63400" cy="63400"/>
            </a:xfrm>
            <a:custGeom>
              <a:rect b="b" l="l" r="r" t="t"/>
              <a:pathLst>
                <a:path extrusionOk="0" h="2536" w="2536">
                  <a:moveTo>
                    <a:pt x="1201" y="0"/>
                  </a:moveTo>
                  <a:lnTo>
                    <a:pt x="667" y="133"/>
                  </a:lnTo>
                  <a:lnTo>
                    <a:pt x="400" y="400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400" y="2136"/>
                  </a:lnTo>
                  <a:lnTo>
                    <a:pt x="667" y="2402"/>
                  </a:lnTo>
                  <a:lnTo>
                    <a:pt x="1201" y="2536"/>
                  </a:lnTo>
                  <a:lnTo>
                    <a:pt x="1735" y="2402"/>
                  </a:lnTo>
                  <a:lnTo>
                    <a:pt x="2136" y="2136"/>
                  </a:lnTo>
                  <a:lnTo>
                    <a:pt x="2402" y="1735"/>
                  </a:lnTo>
                  <a:lnTo>
                    <a:pt x="2536" y="1335"/>
                  </a:lnTo>
                  <a:lnTo>
                    <a:pt x="2402" y="801"/>
                  </a:lnTo>
                  <a:lnTo>
                    <a:pt x="2136" y="400"/>
                  </a:lnTo>
                  <a:lnTo>
                    <a:pt x="1735" y="133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6" name="Google Shape;9276;p31"/>
            <p:cNvSpPr/>
            <p:nvPr/>
          </p:nvSpPr>
          <p:spPr>
            <a:xfrm>
              <a:off x="1480900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5" y="0"/>
                  </a:moveTo>
                  <a:lnTo>
                    <a:pt x="801" y="133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2"/>
                  </a:lnTo>
                  <a:lnTo>
                    <a:pt x="1335" y="2536"/>
                  </a:lnTo>
                  <a:lnTo>
                    <a:pt x="1736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3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7" name="Google Shape;9277;p31"/>
            <p:cNvSpPr/>
            <p:nvPr/>
          </p:nvSpPr>
          <p:spPr>
            <a:xfrm>
              <a:off x="1941375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202" y="0"/>
                  </a:moveTo>
                  <a:lnTo>
                    <a:pt x="801" y="133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2"/>
                  </a:lnTo>
                  <a:lnTo>
                    <a:pt x="1202" y="2536"/>
                  </a:lnTo>
                  <a:lnTo>
                    <a:pt x="1736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3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8" name="Google Shape;9278;p31"/>
            <p:cNvSpPr/>
            <p:nvPr/>
          </p:nvSpPr>
          <p:spPr>
            <a:xfrm>
              <a:off x="2401850" y="238125"/>
              <a:ext cx="60100" cy="63400"/>
            </a:xfrm>
            <a:custGeom>
              <a:rect b="b" l="l" r="r" t="t"/>
              <a:pathLst>
                <a:path extrusionOk="0" h="2536" w="2404">
                  <a:moveTo>
                    <a:pt x="1202" y="0"/>
                  </a:moveTo>
                  <a:lnTo>
                    <a:pt x="668" y="133"/>
                  </a:lnTo>
                  <a:lnTo>
                    <a:pt x="268" y="400"/>
                  </a:lnTo>
                  <a:lnTo>
                    <a:pt x="1" y="801"/>
                  </a:lnTo>
                  <a:lnTo>
                    <a:pt x="1" y="1335"/>
                  </a:lnTo>
                  <a:lnTo>
                    <a:pt x="1" y="1735"/>
                  </a:lnTo>
                  <a:lnTo>
                    <a:pt x="268" y="2136"/>
                  </a:lnTo>
                  <a:lnTo>
                    <a:pt x="668" y="2402"/>
                  </a:lnTo>
                  <a:lnTo>
                    <a:pt x="1202" y="2536"/>
                  </a:lnTo>
                  <a:lnTo>
                    <a:pt x="1736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3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9" name="Google Shape;9279;p31"/>
            <p:cNvSpPr/>
            <p:nvPr/>
          </p:nvSpPr>
          <p:spPr>
            <a:xfrm>
              <a:off x="2859000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5" y="0"/>
                  </a:moveTo>
                  <a:lnTo>
                    <a:pt x="801" y="133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2"/>
                  </a:lnTo>
                  <a:lnTo>
                    <a:pt x="1335" y="2536"/>
                  </a:lnTo>
                  <a:lnTo>
                    <a:pt x="1735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5" y="133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0" name="Google Shape;9280;p31"/>
            <p:cNvSpPr/>
            <p:nvPr/>
          </p:nvSpPr>
          <p:spPr>
            <a:xfrm>
              <a:off x="3319475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201" y="0"/>
                  </a:moveTo>
                  <a:lnTo>
                    <a:pt x="801" y="133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2"/>
                  </a:lnTo>
                  <a:lnTo>
                    <a:pt x="1201" y="2536"/>
                  </a:lnTo>
                  <a:lnTo>
                    <a:pt x="1735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5" y="133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1" name="Google Shape;9281;p31"/>
            <p:cNvSpPr/>
            <p:nvPr/>
          </p:nvSpPr>
          <p:spPr>
            <a:xfrm>
              <a:off x="3779950" y="238125"/>
              <a:ext cx="60075" cy="63400"/>
            </a:xfrm>
            <a:custGeom>
              <a:rect b="b" l="l" r="r" t="t"/>
              <a:pathLst>
                <a:path extrusionOk="0" h="2536" w="2403">
                  <a:moveTo>
                    <a:pt x="1202" y="0"/>
                  </a:moveTo>
                  <a:lnTo>
                    <a:pt x="668" y="133"/>
                  </a:lnTo>
                  <a:lnTo>
                    <a:pt x="267" y="400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2"/>
                  </a:lnTo>
                  <a:lnTo>
                    <a:pt x="1202" y="2536"/>
                  </a:lnTo>
                  <a:lnTo>
                    <a:pt x="1735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5" y="133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2" name="Google Shape;9282;p31"/>
            <p:cNvSpPr/>
            <p:nvPr/>
          </p:nvSpPr>
          <p:spPr>
            <a:xfrm>
              <a:off x="4237075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6" y="0"/>
                  </a:moveTo>
                  <a:lnTo>
                    <a:pt x="802" y="133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2"/>
                  </a:lnTo>
                  <a:lnTo>
                    <a:pt x="1336" y="2536"/>
                  </a:lnTo>
                  <a:lnTo>
                    <a:pt x="1736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3"/>
                  </a:lnTo>
                  <a:lnTo>
                    <a:pt x="13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3" name="Google Shape;9283;p31"/>
            <p:cNvSpPr/>
            <p:nvPr/>
          </p:nvSpPr>
          <p:spPr>
            <a:xfrm>
              <a:off x="4697550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202" y="0"/>
                  </a:moveTo>
                  <a:lnTo>
                    <a:pt x="802" y="133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2"/>
                  </a:lnTo>
                  <a:lnTo>
                    <a:pt x="1202" y="2536"/>
                  </a:lnTo>
                  <a:lnTo>
                    <a:pt x="1736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3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4" name="Google Shape;9284;p31"/>
            <p:cNvSpPr/>
            <p:nvPr/>
          </p:nvSpPr>
          <p:spPr>
            <a:xfrm>
              <a:off x="5154700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5" y="0"/>
                  </a:moveTo>
                  <a:lnTo>
                    <a:pt x="801" y="133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2"/>
                  </a:lnTo>
                  <a:lnTo>
                    <a:pt x="1335" y="2536"/>
                  </a:lnTo>
                  <a:lnTo>
                    <a:pt x="1869" y="2402"/>
                  </a:lnTo>
                  <a:lnTo>
                    <a:pt x="2269" y="2136"/>
                  </a:lnTo>
                  <a:lnTo>
                    <a:pt x="2536" y="1735"/>
                  </a:lnTo>
                  <a:lnTo>
                    <a:pt x="2536" y="1335"/>
                  </a:lnTo>
                  <a:lnTo>
                    <a:pt x="2536" y="801"/>
                  </a:lnTo>
                  <a:lnTo>
                    <a:pt x="2269" y="400"/>
                  </a:lnTo>
                  <a:lnTo>
                    <a:pt x="1869" y="133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5" name="Google Shape;9285;p31"/>
            <p:cNvSpPr/>
            <p:nvPr/>
          </p:nvSpPr>
          <p:spPr>
            <a:xfrm>
              <a:off x="5615175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5" y="0"/>
                  </a:moveTo>
                  <a:lnTo>
                    <a:pt x="801" y="133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2"/>
                  </a:lnTo>
                  <a:lnTo>
                    <a:pt x="1335" y="2536"/>
                  </a:lnTo>
                  <a:lnTo>
                    <a:pt x="1736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3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6" name="Google Shape;9286;p31"/>
            <p:cNvSpPr/>
            <p:nvPr/>
          </p:nvSpPr>
          <p:spPr>
            <a:xfrm>
              <a:off x="6075650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202" y="0"/>
                  </a:moveTo>
                  <a:lnTo>
                    <a:pt x="668" y="133"/>
                  </a:lnTo>
                  <a:lnTo>
                    <a:pt x="267" y="400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2"/>
                  </a:lnTo>
                  <a:lnTo>
                    <a:pt x="1202" y="2536"/>
                  </a:lnTo>
                  <a:lnTo>
                    <a:pt x="1736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3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7" name="Google Shape;9287;p31"/>
            <p:cNvSpPr/>
            <p:nvPr/>
          </p:nvSpPr>
          <p:spPr>
            <a:xfrm>
              <a:off x="6532800" y="238125"/>
              <a:ext cx="63400" cy="63400"/>
            </a:xfrm>
            <a:custGeom>
              <a:rect b="b" l="l" r="r" t="t"/>
              <a:pathLst>
                <a:path extrusionOk="0" h="2536" w="2536">
                  <a:moveTo>
                    <a:pt x="1335" y="0"/>
                  </a:moveTo>
                  <a:lnTo>
                    <a:pt x="801" y="133"/>
                  </a:lnTo>
                  <a:lnTo>
                    <a:pt x="400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0" y="2136"/>
                  </a:lnTo>
                  <a:lnTo>
                    <a:pt x="801" y="2402"/>
                  </a:lnTo>
                  <a:lnTo>
                    <a:pt x="1335" y="2536"/>
                  </a:lnTo>
                  <a:lnTo>
                    <a:pt x="1735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5" y="133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8" name="Google Shape;9288;p31"/>
            <p:cNvSpPr/>
            <p:nvPr/>
          </p:nvSpPr>
          <p:spPr>
            <a:xfrm>
              <a:off x="1023775" y="63852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667" y="1"/>
                  </a:moveTo>
                  <a:lnTo>
                    <a:pt x="400" y="268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6"/>
                  </a:lnTo>
                  <a:lnTo>
                    <a:pt x="2536" y="1202"/>
                  </a:lnTo>
                  <a:lnTo>
                    <a:pt x="2402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9" name="Google Shape;9289;p31"/>
            <p:cNvSpPr/>
            <p:nvPr/>
          </p:nvSpPr>
          <p:spPr>
            <a:xfrm>
              <a:off x="1480900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0" name="Google Shape;9290;p31"/>
            <p:cNvSpPr/>
            <p:nvPr/>
          </p:nvSpPr>
          <p:spPr>
            <a:xfrm>
              <a:off x="1941375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1" name="Google Shape;9291;p31"/>
            <p:cNvSpPr/>
            <p:nvPr/>
          </p:nvSpPr>
          <p:spPr>
            <a:xfrm>
              <a:off x="2401850" y="638525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668" y="1"/>
                  </a:moveTo>
                  <a:lnTo>
                    <a:pt x="268" y="268"/>
                  </a:lnTo>
                  <a:lnTo>
                    <a:pt x="1" y="668"/>
                  </a:lnTo>
                  <a:lnTo>
                    <a:pt x="1" y="1202"/>
                  </a:lnTo>
                  <a:lnTo>
                    <a:pt x="1" y="1736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2" name="Google Shape;9292;p31"/>
            <p:cNvSpPr/>
            <p:nvPr/>
          </p:nvSpPr>
          <p:spPr>
            <a:xfrm>
              <a:off x="2859000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3" name="Google Shape;9293;p31"/>
            <p:cNvSpPr/>
            <p:nvPr/>
          </p:nvSpPr>
          <p:spPr>
            <a:xfrm>
              <a:off x="3319475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4" name="Google Shape;9294;p31"/>
            <p:cNvSpPr/>
            <p:nvPr/>
          </p:nvSpPr>
          <p:spPr>
            <a:xfrm>
              <a:off x="3779950" y="638525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668" y="1"/>
                  </a:moveTo>
                  <a:lnTo>
                    <a:pt x="267" y="268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5" name="Google Shape;9295;p31"/>
            <p:cNvSpPr/>
            <p:nvPr/>
          </p:nvSpPr>
          <p:spPr>
            <a:xfrm>
              <a:off x="4237075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2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6" name="Google Shape;9296;p31"/>
            <p:cNvSpPr/>
            <p:nvPr/>
          </p:nvSpPr>
          <p:spPr>
            <a:xfrm>
              <a:off x="4697550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2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7" name="Google Shape;9297;p31"/>
            <p:cNvSpPr/>
            <p:nvPr/>
          </p:nvSpPr>
          <p:spPr>
            <a:xfrm>
              <a:off x="5154700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6"/>
                  </a:lnTo>
                  <a:lnTo>
                    <a:pt x="2536" y="1202"/>
                  </a:lnTo>
                  <a:lnTo>
                    <a:pt x="2536" y="668"/>
                  </a:lnTo>
                  <a:lnTo>
                    <a:pt x="2269" y="268"/>
                  </a:lnTo>
                  <a:lnTo>
                    <a:pt x="18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8" name="Google Shape;9298;p31"/>
            <p:cNvSpPr/>
            <p:nvPr/>
          </p:nvSpPr>
          <p:spPr>
            <a:xfrm>
              <a:off x="5615175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9" name="Google Shape;9299;p31"/>
            <p:cNvSpPr/>
            <p:nvPr/>
          </p:nvSpPr>
          <p:spPr>
            <a:xfrm>
              <a:off x="6075650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668" y="1"/>
                  </a:moveTo>
                  <a:lnTo>
                    <a:pt x="267" y="268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0" name="Google Shape;9300;p31"/>
            <p:cNvSpPr/>
            <p:nvPr/>
          </p:nvSpPr>
          <p:spPr>
            <a:xfrm>
              <a:off x="6532800" y="63852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801" y="1"/>
                  </a:moveTo>
                  <a:lnTo>
                    <a:pt x="400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1" name="Google Shape;9301;p31"/>
            <p:cNvSpPr/>
            <p:nvPr/>
          </p:nvSpPr>
          <p:spPr>
            <a:xfrm>
              <a:off x="1023775" y="1035600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201" y="1"/>
                  </a:moveTo>
                  <a:lnTo>
                    <a:pt x="667" y="134"/>
                  </a:lnTo>
                  <a:lnTo>
                    <a:pt x="400" y="401"/>
                  </a:lnTo>
                  <a:lnTo>
                    <a:pt x="0" y="801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6"/>
                  </a:lnTo>
                  <a:lnTo>
                    <a:pt x="2536" y="1202"/>
                  </a:lnTo>
                  <a:lnTo>
                    <a:pt x="2402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2" name="Google Shape;9302;p31"/>
            <p:cNvSpPr/>
            <p:nvPr/>
          </p:nvSpPr>
          <p:spPr>
            <a:xfrm>
              <a:off x="1480900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3" name="Google Shape;9303;p31"/>
            <p:cNvSpPr/>
            <p:nvPr/>
          </p:nvSpPr>
          <p:spPr>
            <a:xfrm>
              <a:off x="1941375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4" name="Google Shape;9304;p31"/>
            <p:cNvSpPr/>
            <p:nvPr/>
          </p:nvSpPr>
          <p:spPr>
            <a:xfrm>
              <a:off x="2401850" y="1035600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1202" y="1"/>
                  </a:moveTo>
                  <a:lnTo>
                    <a:pt x="668" y="134"/>
                  </a:lnTo>
                  <a:lnTo>
                    <a:pt x="268" y="401"/>
                  </a:lnTo>
                  <a:lnTo>
                    <a:pt x="1" y="801"/>
                  </a:lnTo>
                  <a:lnTo>
                    <a:pt x="1" y="1202"/>
                  </a:lnTo>
                  <a:lnTo>
                    <a:pt x="1" y="1736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5" name="Google Shape;9305;p31"/>
            <p:cNvSpPr/>
            <p:nvPr/>
          </p:nvSpPr>
          <p:spPr>
            <a:xfrm>
              <a:off x="2859000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6" name="Google Shape;9306;p31"/>
            <p:cNvSpPr/>
            <p:nvPr/>
          </p:nvSpPr>
          <p:spPr>
            <a:xfrm>
              <a:off x="3319475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1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7" name="Google Shape;9307;p31"/>
            <p:cNvSpPr/>
            <p:nvPr/>
          </p:nvSpPr>
          <p:spPr>
            <a:xfrm>
              <a:off x="3779950" y="1035600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1202" y="1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8" name="Google Shape;9308;p31"/>
            <p:cNvSpPr/>
            <p:nvPr/>
          </p:nvSpPr>
          <p:spPr>
            <a:xfrm>
              <a:off x="4237075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6" y="1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9" name="Google Shape;9309;p31"/>
            <p:cNvSpPr/>
            <p:nvPr/>
          </p:nvSpPr>
          <p:spPr>
            <a:xfrm>
              <a:off x="4697550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0" name="Google Shape;9310;p31"/>
            <p:cNvSpPr/>
            <p:nvPr/>
          </p:nvSpPr>
          <p:spPr>
            <a:xfrm>
              <a:off x="5154700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6"/>
                  </a:lnTo>
                  <a:lnTo>
                    <a:pt x="2536" y="1202"/>
                  </a:lnTo>
                  <a:lnTo>
                    <a:pt x="2536" y="801"/>
                  </a:lnTo>
                  <a:lnTo>
                    <a:pt x="2269" y="401"/>
                  </a:lnTo>
                  <a:lnTo>
                    <a:pt x="1869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1" name="Google Shape;9311;p31"/>
            <p:cNvSpPr/>
            <p:nvPr/>
          </p:nvSpPr>
          <p:spPr>
            <a:xfrm>
              <a:off x="5615175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2" name="Google Shape;9312;p31"/>
            <p:cNvSpPr/>
            <p:nvPr/>
          </p:nvSpPr>
          <p:spPr>
            <a:xfrm>
              <a:off x="6075650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3" name="Google Shape;9313;p31"/>
            <p:cNvSpPr/>
            <p:nvPr/>
          </p:nvSpPr>
          <p:spPr>
            <a:xfrm>
              <a:off x="6532800" y="1035600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335" y="1"/>
                  </a:moveTo>
                  <a:lnTo>
                    <a:pt x="801" y="134"/>
                  </a:lnTo>
                  <a:lnTo>
                    <a:pt x="400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4" name="Google Shape;9314;p31"/>
            <p:cNvSpPr/>
            <p:nvPr/>
          </p:nvSpPr>
          <p:spPr>
            <a:xfrm>
              <a:off x="1023775" y="143267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201" y="1"/>
                  </a:moveTo>
                  <a:lnTo>
                    <a:pt x="667" y="134"/>
                  </a:lnTo>
                  <a:lnTo>
                    <a:pt x="400" y="401"/>
                  </a:lnTo>
                  <a:lnTo>
                    <a:pt x="0" y="802"/>
                  </a:lnTo>
                  <a:lnTo>
                    <a:pt x="0" y="1335"/>
                  </a:lnTo>
                  <a:lnTo>
                    <a:pt x="0" y="1736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6"/>
                  </a:lnTo>
                  <a:lnTo>
                    <a:pt x="2536" y="1335"/>
                  </a:lnTo>
                  <a:lnTo>
                    <a:pt x="2402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5" name="Google Shape;9315;p31"/>
            <p:cNvSpPr/>
            <p:nvPr/>
          </p:nvSpPr>
          <p:spPr>
            <a:xfrm>
              <a:off x="1480900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1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6" name="Google Shape;9316;p31"/>
            <p:cNvSpPr/>
            <p:nvPr/>
          </p:nvSpPr>
          <p:spPr>
            <a:xfrm>
              <a:off x="1941375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1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7" name="Google Shape;9317;p31"/>
            <p:cNvSpPr/>
            <p:nvPr/>
          </p:nvSpPr>
          <p:spPr>
            <a:xfrm>
              <a:off x="2401850" y="1432675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1202" y="1"/>
                  </a:moveTo>
                  <a:lnTo>
                    <a:pt x="668" y="134"/>
                  </a:lnTo>
                  <a:lnTo>
                    <a:pt x="268" y="401"/>
                  </a:lnTo>
                  <a:lnTo>
                    <a:pt x="1" y="802"/>
                  </a:lnTo>
                  <a:lnTo>
                    <a:pt x="1" y="1335"/>
                  </a:lnTo>
                  <a:lnTo>
                    <a:pt x="1" y="1736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8" name="Google Shape;9318;p31"/>
            <p:cNvSpPr/>
            <p:nvPr/>
          </p:nvSpPr>
          <p:spPr>
            <a:xfrm>
              <a:off x="2859000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9" name="Google Shape;9319;p31"/>
            <p:cNvSpPr/>
            <p:nvPr/>
          </p:nvSpPr>
          <p:spPr>
            <a:xfrm>
              <a:off x="3319475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1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0" name="Google Shape;9320;p31"/>
            <p:cNvSpPr/>
            <p:nvPr/>
          </p:nvSpPr>
          <p:spPr>
            <a:xfrm>
              <a:off x="3779950" y="1432675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1202" y="1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2"/>
                  </a:lnTo>
                  <a:lnTo>
                    <a:pt x="0" y="1335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1" name="Google Shape;9321;p31"/>
            <p:cNvSpPr/>
            <p:nvPr/>
          </p:nvSpPr>
          <p:spPr>
            <a:xfrm>
              <a:off x="4237075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6" y="1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1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2" name="Google Shape;9322;p31"/>
            <p:cNvSpPr/>
            <p:nvPr/>
          </p:nvSpPr>
          <p:spPr>
            <a:xfrm>
              <a:off x="4697550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1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3" name="Google Shape;9323;p31"/>
            <p:cNvSpPr/>
            <p:nvPr/>
          </p:nvSpPr>
          <p:spPr>
            <a:xfrm>
              <a:off x="5154700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6"/>
                  </a:lnTo>
                  <a:lnTo>
                    <a:pt x="2536" y="1335"/>
                  </a:lnTo>
                  <a:lnTo>
                    <a:pt x="2536" y="802"/>
                  </a:lnTo>
                  <a:lnTo>
                    <a:pt x="2269" y="401"/>
                  </a:lnTo>
                  <a:lnTo>
                    <a:pt x="1869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4" name="Google Shape;9324;p31"/>
            <p:cNvSpPr/>
            <p:nvPr/>
          </p:nvSpPr>
          <p:spPr>
            <a:xfrm>
              <a:off x="5615175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5" name="Google Shape;9325;p31"/>
            <p:cNvSpPr/>
            <p:nvPr/>
          </p:nvSpPr>
          <p:spPr>
            <a:xfrm>
              <a:off x="6075650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2"/>
                  </a:lnTo>
                  <a:lnTo>
                    <a:pt x="0" y="1335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6" name="Google Shape;9326;p31"/>
            <p:cNvSpPr/>
            <p:nvPr/>
          </p:nvSpPr>
          <p:spPr>
            <a:xfrm>
              <a:off x="6532800" y="143267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335" y="1"/>
                  </a:moveTo>
                  <a:lnTo>
                    <a:pt x="801" y="134"/>
                  </a:lnTo>
                  <a:lnTo>
                    <a:pt x="400" y="401"/>
                  </a:lnTo>
                  <a:lnTo>
                    <a:pt x="134" y="802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7" name="Google Shape;9327;p31"/>
            <p:cNvSpPr/>
            <p:nvPr/>
          </p:nvSpPr>
          <p:spPr>
            <a:xfrm>
              <a:off x="1023775" y="1833100"/>
              <a:ext cx="63400" cy="60075"/>
            </a:xfrm>
            <a:custGeom>
              <a:rect b="b" l="l" r="r" t="t"/>
              <a:pathLst>
                <a:path extrusionOk="0" h="2403" w="2536">
                  <a:moveTo>
                    <a:pt x="667" y="0"/>
                  </a:moveTo>
                  <a:lnTo>
                    <a:pt x="400" y="267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5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5"/>
                  </a:lnTo>
                  <a:lnTo>
                    <a:pt x="2536" y="1202"/>
                  </a:lnTo>
                  <a:lnTo>
                    <a:pt x="2402" y="668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8" name="Google Shape;9328;p31"/>
            <p:cNvSpPr/>
            <p:nvPr/>
          </p:nvSpPr>
          <p:spPr>
            <a:xfrm>
              <a:off x="1480900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801" y="0"/>
                  </a:moveTo>
                  <a:lnTo>
                    <a:pt x="401" y="267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9" name="Google Shape;9329;p31"/>
            <p:cNvSpPr/>
            <p:nvPr/>
          </p:nvSpPr>
          <p:spPr>
            <a:xfrm>
              <a:off x="1941375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801" y="0"/>
                  </a:moveTo>
                  <a:lnTo>
                    <a:pt x="401" y="267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0" name="Google Shape;9330;p31"/>
            <p:cNvSpPr/>
            <p:nvPr/>
          </p:nvSpPr>
          <p:spPr>
            <a:xfrm>
              <a:off x="2401850" y="1833100"/>
              <a:ext cx="60100" cy="60075"/>
            </a:xfrm>
            <a:custGeom>
              <a:rect b="b" l="l" r="r" t="t"/>
              <a:pathLst>
                <a:path extrusionOk="0" h="2403" w="2404">
                  <a:moveTo>
                    <a:pt x="668" y="0"/>
                  </a:moveTo>
                  <a:lnTo>
                    <a:pt x="268" y="267"/>
                  </a:lnTo>
                  <a:lnTo>
                    <a:pt x="1" y="668"/>
                  </a:lnTo>
                  <a:lnTo>
                    <a:pt x="1" y="1202"/>
                  </a:lnTo>
                  <a:lnTo>
                    <a:pt x="1" y="1735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1" name="Google Shape;9331;p31"/>
            <p:cNvSpPr/>
            <p:nvPr/>
          </p:nvSpPr>
          <p:spPr>
            <a:xfrm>
              <a:off x="2859000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801" y="0"/>
                  </a:moveTo>
                  <a:lnTo>
                    <a:pt x="401" y="267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2" name="Google Shape;9332;p31"/>
            <p:cNvSpPr/>
            <p:nvPr/>
          </p:nvSpPr>
          <p:spPr>
            <a:xfrm>
              <a:off x="3319475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801" y="0"/>
                  </a:moveTo>
                  <a:lnTo>
                    <a:pt x="401" y="267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3" name="Google Shape;9333;p31"/>
            <p:cNvSpPr/>
            <p:nvPr/>
          </p:nvSpPr>
          <p:spPr>
            <a:xfrm>
              <a:off x="3779950" y="1833100"/>
              <a:ext cx="60075" cy="60075"/>
            </a:xfrm>
            <a:custGeom>
              <a:rect b="b" l="l" r="r" t="t"/>
              <a:pathLst>
                <a:path extrusionOk="0" h="2403" w="2403">
                  <a:moveTo>
                    <a:pt x="668" y="0"/>
                  </a:moveTo>
                  <a:lnTo>
                    <a:pt x="267" y="267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4" name="Google Shape;9334;p31"/>
            <p:cNvSpPr/>
            <p:nvPr/>
          </p:nvSpPr>
          <p:spPr>
            <a:xfrm>
              <a:off x="4237075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802" y="0"/>
                  </a:moveTo>
                  <a:lnTo>
                    <a:pt x="401" y="267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5" name="Google Shape;9335;p31"/>
            <p:cNvSpPr/>
            <p:nvPr/>
          </p:nvSpPr>
          <p:spPr>
            <a:xfrm>
              <a:off x="4697550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802" y="0"/>
                  </a:moveTo>
                  <a:lnTo>
                    <a:pt x="401" y="267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6" name="Google Shape;9336;p31"/>
            <p:cNvSpPr/>
            <p:nvPr/>
          </p:nvSpPr>
          <p:spPr>
            <a:xfrm>
              <a:off x="5154700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801" y="0"/>
                  </a:moveTo>
                  <a:lnTo>
                    <a:pt x="401" y="267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5"/>
                  </a:lnTo>
                  <a:lnTo>
                    <a:pt x="2536" y="1202"/>
                  </a:lnTo>
                  <a:lnTo>
                    <a:pt x="2536" y="668"/>
                  </a:lnTo>
                  <a:lnTo>
                    <a:pt x="2269" y="267"/>
                  </a:lnTo>
                  <a:lnTo>
                    <a:pt x="18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7" name="Google Shape;9337;p31"/>
            <p:cNvSpPr/>
            <p:nvPr/>
          </p:nvSpPr>
          <p:spPr>
            <a:xfrm>
              <a:off x="5615175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801" y="0"/>
                  </a:moveTo>
                  <a:lnTo>
                    <a:pt x="401" y="267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8" name="Google Shape;9338;p31"/>
            <p:cNvSpPr/>
            <p:nvPr/>
          </p:nvSpPr>
          <p:spPr>
            <a:xfrm>
              <a:off x="6075650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668" y="0"/>
                  </a:moveTo>
                  <a:lnTo>
                    <a:pt x="267" y="267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9" name="Google Shape;9339;p31"/>
            <p:cNvSpPr/>
            <p:nvPr/>
          </p:nvSpPr>
          <p:spPr>
            <a:xfrm>
              <a:off x="6532800" y="1833100"/>
              <a:ext cx="63400" cy="60075"/>
            </a:xfrm>
            <a:custGeom>
              <a:rect b="b" l="l" r="r" t="t"/>
              <a:pathLst>
                <a:path extrusionOk="0" h="2403" w="2536">
                  <a:moveTo>
                    <a:pt x="801" y="0"/>
                  </a:moveTo>
                  <a:lnTo>
                    <a:pt x="400" y="267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5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0" name="Google Shape;9340;p31"/>
            <p:cNvSpPr/>
            <p:nvPr/>
          </p:nvSpPr>
          <p:spPr>
            <a:xfrm>
              <a:off x="1023775" y="223017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201" y="0"/>
                  </a:moveTo>
                  <a:lnTo>
                    <a:pt x="667" y="134"/>
                  </a:lnTo>
                  <a:lnTo>
                    <a:pt x="400" y="401"/>
                  </a:lnTo>
                  <a:lnTo>
                    <a:pt x="0" y="801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6"/>
                  </a:lnTo>
                  <a:lnTo>
                    <a:pt x="2536" y="1202"/>
                  </a:lnTo>
                  <a:lnTo>
                    <a:pt x="2402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1" name="Google Shape;9341;p31"/>
            <p:cNvSpPr/>
            <p:nvPr/>
          </p:nvSpPr>
          <p:spPr>
            <a:xfrm>
              <a:off x="1480900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2" name="Google Shape;9342;p31"/>
            <p:cNvSpPr/>
            <p:nvPr/>
          </p:nvSpPr>
          <p:spPr>
            <a:xfrm>
              <a:off x="1941375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3" name="Google Shape;9343;p31"/>
            <p:cNvSpPr/>
            <p:nvPr/>
          </p:nvSpPr>
          <p:spPr>
            <a:xfrm>
              <a:off x="2401850" y="2230175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1202" y="0"/>
                  </a:moveTo>
                  <a:lnTo>
                    <a:pt x="668" y="134"/>
                  </a:lnTo>
                  <a:lnTo>
                    <a:pt x="268" y="401"/>
                  </a:lnTo>
                  <a:lnTo>
                    <a:pt x="1" y="801"/>
                  </a:lnTo>
                  <a:lnTo>
                    <a:pt x="1" y="1202"/>
                  </a:lnTo>
                  <a:lnTo>
                    <a:pt x="1" y="1736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4" name="Google Shape;9344;p31"/>
            <p:cNvSpPr/>
            <p:nvPr/>
          </p:nvSpPr>
          <p:spPr>
            <a:xfrm>
              <a:off x="2859000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5" name="Google Shape;9345;p31"/>
            <p:cNvSpPr/>
            <p:nvPr/>
          </p:nvSpPr>
          <p:spPr>
            <a:xfrm>
              <a:off x="3319475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1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6" name="Google Shape;9346;p31"/>
            <p:cNvSpPr/>
            <p:nvPr/>
          </p:nvSpPr>
          <p:spPr>
            <a:xfrm>
              <a:off x="3779950" y="2230175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1202" y="0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7" name="Google Shape;9347;p31"/>
            <p:cNvSpPr/>
            <p:nvPr/>
          </p:nvSpPr>
          <p:spPr>
            <a:xfrm>
              <a:off x="4237075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6" y="0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8" name="Google Shape;9348;p31"/>
            <p:cNvSpPr/>
            <p:nvPr/>
          </p:nvSpPr>
          <p:spPr>
            <a:xfrm>
              <a:off x="4697550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9" name="Google Shape;9349;p31"/>
            <p:cNvSpPr/>
            <p:nvPr/>
          </p:nvSpPr>
          <p:spPr>
            <a:xfrm>
              <a:off x="5154700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6"/>
                  </a:lnTo>
                  <a:lnTo>
                    <a:pt x="2536" y="1202"/>
                  </a:lnTo>
                  <a:lnTo>
                    <a:pt x="2536" y="801"/>
                  </a:lnTo>
                  <a:lnTo>
                    <a:pt x="2269" y="401"/>
                  </a:lnTo>
                  <a:lnTo>
                    <a:pt x="1869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0" name="Google Shape;9350;p31"/>
            <p:cNvSpPr/>
            <p:nvPr/>
          </p:nvSpPr>
          <p:spPr>
            <a:xfrm>
              <a:off x="5615175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1" name="Google Shape;9351;p31"/>
            <p:cNvSpPr/>
            <p:nvPr/>
          </p:nvSpPr>
          <p:spPr>
            <a:xfrm>
              <a:off x="6075650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2" name="Google Shape;9352;p31"/>
            <p:cNvSpPr/>
            <p:nvPr/>
          </p:nvSpPr>
          <p:spPr>
            <a:xfrm>
              <a:off x="6532800" y="223017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335" y="0"/>
                  </a:moveTo>
                  <a:lnTo>
                    <a:pt x="801" y="134"/>
                  </a:lnTo>
                  <a:lnTo>
                    <a:pt x="400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3" name="Google Shape;9353;p31"/>
            <p:cNvSpPr/>
            <p:nvPr/>
          </p:nvSpPr>
          <p:spPr>
            <a:xfrm>
              <a:off x="1023775" y="2627250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201" y="0"/>
                  </a:moveTo>
                  <a:lnTo>
                    <a:pt x="667" y="134"/>
                  </a:lnTo>
                  <a:lnTo>
                    <a:pt x="400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6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6"/>
                  </a:lnTo>
                  <a:lnTo>
                    <a:pt x="2536" y="1335"/>
                  </a:lnTo>
                  <a:lnTo>
                    <a:pt x="2402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4" name="Google Shape;9354;p31"/>
            <p:cNvSpPr/>
            <p:nvPr/>
          </p:nvSpPr>
          <p:spPr>
            <a:xfrm>
              <a:off x="1480900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5" name="Google Shape;9355;p31"/>
            <p:cNvSpPr/>
            <p:nvPr/>
          </p:nvSpPr>
          <p:spPr>
            <a:xfrm>
              <a:off x="1941375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6" name="Google Shape;9356;p31"/>
            <p:cNvSpPr/>
            <p:nvPr/>
          </p:nvSpPr>
          <p:spPr>
            <a:xfrm>
              <a:off x="2401850" y="2627250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1202" y="0"/>
                  </a:moveTo>
                  <a:lnTo>
                    <a:pt x="668" y="134"/>
                  </a:lnTo>
                  <a:lnTo>
                    <a:pt x="268" y="401"/>
                  </a:lnTo>
                  <a:lnTo>
                    <a:pt x="1" y="801"/>
                  </a:lnTo>
                  <a:lnTo>
                    <a:pt x="1" y="1335"/>
                  </a:lnTo>
                  <a:lnTo>
                    <a:pt x="1" y="1736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7" name="Google Shape;9357;p31"/>
            <p:cNvSpPr/>
            <p:nvPr/>
          </p:nvSpPr>
          <p:spPr>
            <a:xfrm>
              <a:off x="2859000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8" name="Google Shape;9358;p31"/>
            <p:cNvSpPr/>
            <p:nvPr/>
          </p:nvSpPr>
          <p:spPr>
            <a:xfrm>
              <a:off x="3319475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1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9" name="Google Shape;9359;p31"/>
            <p:cNvSpPr/>
            <p:nvPr/>
          </p:nvSpPr>
          <p:spPr>
            <a:xfrm>
              <a:off x="3779950" y="2627250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1202" y="0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0" name="Google Shape;9360;p31"/>
            <p:cNvSpPr/>
            <p:nvPr/>
          </p:nvSpPr>
          <p:spPr>
            <a:xfrm>
              <a:off x="4237075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6" y="0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1" name="Google Shape;9361;p31"/>
            <p:cNvSpPr/>
            <p:nvPr/>
          </p:nvSpPr>
          <p:spPr>
            <a:xfrm>
              <a:off x="4697550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2" name="Google Shape;9362;p31"/>
            <p:cNvSpPr/>
            <p:nvPr/>
          </p:nvSpPr>
          <p:spPr>
            <a:xfrm>
              <a:off x="5154700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6"/>
                  </a:lnTo>
                  <a:lnTo>
                    <a:pt x="2536" y="1335"/>
                  </a:lnTo>
                  <a:lnTo>
                    <a:pt x="2536" y="801"/>
                  </a:lnTo>
                  <a:lnTo>
                    <a:pt x="2269" y="401"/>
                  </a:lnTo>
                  <a:lnTo>
                    <a:pt x="1869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3" name="Google Shape;9363;p31"/>
            <p:cNvSpPr/>
            <p:nvPr/>
          </p:nvSpPr>
          <p:spPr>
            <a:xfrm>
              <a:off x="5615175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4" name="Google Shape;9364;p31"/>
            <p:cNvSpPr/>
            <p:nvPr/>
          </p:nvSpPr>
          <p:spPr>
            <a:xfrm>
              <a:off x="6075650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5" name="Google Shape;9365;p31"/>
            <p:cNvSpPr/>
            <p:nvPr/>
          </p:nvSpPr>
          <p:spPr>
            <a:xfrm>
              <a:off x="6532800" y="2627250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335" y="0"/>
                  </a:moveTo>
                  <a:lnTo>
                    <a:pt x="801" y="134"/>
                  </a:lnTo>
                  <a:lnTo>
                    <a:pt x="400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6" name="Google Shape;9366;p31"/>
            <p:cNvSpPr/>
            <p:nvPr/>
          </p:nvSpPr>
          <p:spPr>
            <a:xfrm>
              <a:off x="1023775" y="302432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201" y="1"/>
                  </a:moveTo>
                  <a:lnTo>
                    <a:pt x="667" y="134"/>
                  </a:lnTo>
                  <a:lnTo>
                    <a:pt x="400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869"/>
                  </a:lnTo>
                  <a:lnTo>
                    <a:pt x="400" y="2270"/>
                  </a:lnTo>
                  <a:lnTo>
                    <a:pt x="667" y="2537"/>
                  </a:lnTo>
                  <a:lnTo>
                    <a:pt x="1735" y="2537"/>
                  </a:lnTo>
                  <a:lnTo>
                    <a:pt x="2136" y="2270"/>
                  </a:lnTo>
                  <a:lnTo>
                    <a:pt x="2402" y="1869"/>
                  </a:lnTo>
                  <a:lnTo>
                    <a:pt x="2536" y="1335"/>
                  </a:lnTo>
                  <a:lnTo>
                    <a:pt x="2402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7" name="Google Shape;9367;p31"/>
            <p:cNvSpPr/>
            <p:nvPr/>
          </p:nvSpPr>
          <p:spPr>
            <a:xfrm>
              <a:off x="1480900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869"/>
                  </a:lnTo>
                  <a:lnTo>
                    <a:pt x="401" y="2270"/>
                  </a:lnTo>
                  <a:lnTo>
                    <a:pt x="801" y="2537"/>
                  </a:lnTo>
                  <a:lnTo>
                    <a:pt x="1736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8" name="Google Shape;9368;p31"/>
            <p:cNvSpPr/>
            <p:nvPr/>
          </p:nvSpPr>
          <p:spPr>
            <a:xfrm>
              <a:off x="1941375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869"/>
                  </a:lnTo>
                  <a:lnTo>
                    <a:pt x="401" y="2270"/>
                  </a:lnTo>
                  <a:lnTo>
                    <a:pt x="801" y="2537"/>
                  </a:lnTo>
                  <a:lnTo>
                    <a:pt x="1736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9" name="Google Shape;9369;p31"/>
            <p:cNvSpPr/>
            <p:nvPr/>
          </p:nvSpPr>
          <p:spPr>
            <a:xfrm>
              <a:off x="2401850" y="3024325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1202" y="1"/>
                  </a:moveTo>
                  <a:lnTo>
                    <a:pt x="668" y="134"/>
                  </a:lnTo>
                  <a:lnTo>
                    <a:pt x="268" y="401"/>
                  </a:lnTo>
                  <a:lnTo>
                    <a:pt x="1" y="801"/>
                  </a:lnTo>
                  <a:lnTo>
                    <a:pt x="1" y="1335"/>
                  </a:lnTo>
                  <a:lnTo>
                    <a:pt x="1" y="1869"/>
                  </a:lnTo>
                  <a:lnTo>
                    <a:pt x="268" y="2270"/>
                  </a:lnTo>
                  <a:lnTo>
                    <a:pt x="668" y="2537"/>
                  </a:lnTo>
                  <a:lnTo>
                    <a:pt x="1736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0" name="Google Shape;9370;p31"/>
            <p:cNvSpPr/>
            <p:nvPr/>
          </p:nvSpPr>
          <p:spPr>
            <a:xfrm>
              <a:off x="2859000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869"/>
                  </a:lnTo>
                  <a:lnTo>
                    <a:pt x="401" y="2270"/>
                  </a:lnTo>
                  <a:lnTo>
                    <a:pt x="801" y="2537"/>
                  </a:lnTo>
                  <a:lnTo>
                    <a:pt x="1735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1" name="Google Shape;9371;p31"/>
            <p:cNvSpPr/>
            <p:nvPr/>
          </p:nvSpPr>
          <p:spPr>
            <a:xfrm>
              <a:off x="3319475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1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869"/>
                  </a:lnTo>
                  <a:lnTo>
                    <a:pt x="401" y="2270"/>
                  </a:lnTo>
                  <a:lnTo>
                    <a:pt x="801" y="2537"/>
                  </a:lnTo>
                  <a:lnTo>
                    <a:pt x="1735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2" name="Google Shape;9372;p31"/>
            <p:cNvSpPr/>
            <p:nvPr/>
          </p:nvSpPr>
          <p:spPr>
            <a:xfrm>
              <a:off x="3779950" y="3024325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1202" y="1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869"/>
                  </a:lnTo>
                  <a:lnTo>
                    <a:pt x="267" y="2270"/>
                  </a:lnTo>
                  <a:lnTo>
                    <a:pt x="668" y="2537"/>
                  </a:lnTo>
                  <a:lnTo>
                    <a:pt x="1735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3" name="Google Shape;9373;p31"/>
            <p:cNvSpPr/>
            <p:nvPr/>
          </p:nvSpPr>
          <p:spPr>
            <a:xfrm>
              <a:off x="4237075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6" y="1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869"/>
                  </a:lnTo>
                  <a:lnTo>
                    <a:pt x="401" y="2270"/>
                  </a:lnTo>
                  <a:lnTo>
                    <a:pt x="802" y="2537"/>
                  </a:lnTo>
                  <a:lnTo>
                    <a:pt x="1736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4" name="Google Shape;9374;p31"/>
            <p:cNvSpPr/>
            <p:nvPr/>
          </p:nvSpPr>
          <p:spPr>
            <a:xfrm>
              <a:off x="4697550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869"/>
                  </a:lnTo>
                  <a:lnTo>
                    <a:pt x="401" y="2270"/>
                  </a:lnTo>
                  <a:lnTo>
                    <a:pt x="802" y="2537"/>
                  </a:lnTo>
                  <a:lnTo>
                    <a:pt x="1736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5" name="Google Shape;9375;p31"/>
            <p:cNvSpPr/>
            <p:nvPr/>
          </p:nvSpPr>
          <p:spPr>
            <a:xfrm>
              <a:off x="5154700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869"/>
                  </a:lnTo>
                  <a:lnTo>
                    <a:pt x="401" y="2270"/>
                  </a:lnTo>
                  <a:lnTo>
                    <a:pt x="801" y="2537"/>
                  </a:lnTo>
                  <a:lnTo>
                    <a:pt x="1869" y="2537"/>
                  </a:lnTo>
                  <a:lnTo>
                    <a:pt x="2269" y="2270"/>
                  </a:lnTo>
                  <a:lnTo>
                    <a:pt x="2536" y="1869"/>
                  </a:lnTo>
                  <a:lnTo>
                    <a:pt x="2536" y="1335"/>
                  </a:lnTo>
                  <a:lnTo>
                    <a:pt x="2536" y="801"/>
                  </a:lnTo>
                  <a:lnTo>
                    <a:pt x="2269" y="401"/>
                  </a:lnTo>
                  <a:lnTo>
                    <a:pt x="1869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6" name="Google Shape;9376;p31"/>
            <p:cNvSpPr/>
            <p:nvPr/>
          </p:nvSpPr>
          <p:spPr>
            <a:xfrm>
              <a:off x="5615175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869"/>
                  </a:lnTo>
                  <a:lnTo>
                    <a:pt x="401" y="2270"/>
                  </a:lnTo>
                  <a:lnTo>
                    <a:pt x="801" y="2537"/>
                  </a:lnTo>
                  <a:lnTo>
                    <a:pt x="1736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7" name="Google Shape;9377;p31"/>
            <p:cNvSpPr/>
            <p:nvPr/>
          </p:nvSpPr>
          <p:spPr>
            <a:xfrm>
              <a:off x="6075650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869"/>
                  </a:lnTo>
                  <a:lnTo>
                    <a:pt x="267" y="2270"/>
                  </a:lnTo>
                  <a:lnTo>
                    <a:pt x="668" y="2537"/>
                  </a:lnTo>
                  <a:lnTo>
                    <a:pt x="1736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8" name="Google Shape;9378;p31"/>
            <p:cNvSpPr/>
            <p:nvPr/>
          </p:nvSpPr>
          <p:spPr>
            <a:xfrm>
              <a:off x="6532800" y="302432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335" y="1"/>
                  </a:moveTo>
                  <a:lnTo>
                    <a:pt x="801" y="134"/>
                  </a:lnTo>
                  <a:lnTo>
                    <a:pt x="400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869"/>
                  </a:lnTo>
                  <a:lnTo>
                    <a:pt x="400" y="2270"/>
                  </a:lnTo>
                  <a:lnTo>
                    <a:pt x="801" y="2537"/>
                  </a:lnTo>
                  <a:lnTo>
                    <a:pt x="1735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9" name="Google Shape;9379;p31"/>
            <p:cNvSpPr/>
            <p:nvPr/>
          </p:nvSpPr>
          <p:spPr>
            <a:xfrm>
              <a:off x="1023775" y="3424750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667" y="0"/>
                  </a:moveTo>
                  <a:lnTo>
                    <a:pt x="400" y="267"/>
                  </a:lnTo>
                  <a:lnTo>
                    <a:pt x="0" y="667"/>
                  </a:lnTo>
                  <a:lnTo>
                    <a:pt x="0" y="1201"/>
                  </a:lnTo>
                  <a:lnTo>
                    <a:pt x="0" y="1735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5"/>
                  </a:lnTo>
                  <a:lnTo>
                    <a:pt x="2536" y="1201"/>
                  </a:lnTo>
                  <a:lnTo>
                    <a:pt x="2402" y="667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0" name="Google Shape;9380;p31"/>
            <p:cNvSpPr/>
            <p:nvPr/>
          </p:nvSpPr>
          <p:spPr>
            <a:xfrm>
              <a:off x="1480900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0"/>
                  </a:moveTo>
                  <a:lnTo>
                    <a:pt x="401" y="267"/>
                  </a:lnTo>
                  <a:lnTo>
                    <a:pt x="134" y="667"/>
                  </a:lnTo>
                  <a:lnTo>
                    <a:pt x="1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1" name="Google Shape;9381;p31"/>
            <p:cNvSpPr/>
            <p:nvPr/>
          </p:nvSpPr>
          <p:spPr>
            <a:xfrm>
              <a:off x="1941375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0"/>
                  </a:moveTo>
                  <a:lnTo>
                    <a:pt x="401" y="267"/>
                  </a:lnTo>
                  <a:lnTo>
                    <a:pt x="134" y="667"/>
                  </a:lnTo>
                  <a:lnTo>
                    <a:pt x="1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2" name="Google Shape;9382;p31"/>
            <p:cNvSpPr/>
            <p:nvPr/>
          </p:nvSpPr>
          <p:spPr>
            <a:xfrm>
              <a:off x="2401850" y="3424750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668" y="0"/>
                  </a:moveTo>
                  <a:lnTo>
                    <a:pt x="268" y="267"/>
                  </a:lnTo>
                  <a:lnTo>
                    <a:pt x="1" y="667"/>
                  </a:lnTo>
                  <a:lnTo>
                    <a:pt x="1" y="1201"/>
                  </a:lnTo>
                  <a:lnTo>
                    <a:pt x="1" y="1735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3" name="Google Shape;9383;p31"/>
            <p:cNvSpPr/>
            <p:nvPr/>
          </p:nvSpPr>
          <p:spPr>
            <a:xfrm>
              <a:off x="2859000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0"/>
                  </a:moveTo>
                  <a:lnTo>
                    <a:pt x="401" y="267"/>
                  </a:lnTo>
                  <a:lnTo>
                    <a:pt x="134" y="667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4" name="Google Shape;9384;p31"/>
            <p:cNvSpPr/>
            <p:nvPr/>
          </p:nvSpPr>
          <p:spPr>
            <a:xfrm>
              <a:off x="3319475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0"/>
                  </a:moveTo>
                  <a:lnTo>
                    <a:pt x="401" y="267"/>
                  </a:lnTo>
                  <a:lnTo>
                    <a:pt x="134" y="667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5" name="Google Shape;9385;p31"/>
            <p:cNvSpPr/>
            <p:nvPr/>
          </p:nvSpPr>
          <p:spPr>
            <a:xfrm>
              <a:off x="3779950" y="3424750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668" y="0"/>
                  </a:moveTo>
                  <a:lnTo>
                    <a:pt x="267" y="267"/>
                  </a:lnTo>
                  <a:lnTo>
                    <a:pt x="0" y="667"/>
                  </a:lnTo>
                  <a:lnTo>
                    <a:pt x="0" y="1201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6" name="Google Shape;9386;p31"/>
            <p:cNvSpPr/>
            <p:nvPr/>
          </p:nvSpPr>
          <p:spPr>
            <a:xfrm>
              <a:off x="4237075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2" y="0"/>
                  </a:moveTo>
                  <a:lnTo>
                    <a:pt x="401" y="267"/>
                  </a:lnTo>
                  <a:lnTo>
                    <a:pt x="134" y="667"/>
                  </a:lnTo>
                  <a:lnTo>
                    <a:pt x="1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7" name="Google Shape;9387;p31"/>
            <p:cNvSpPr/>
            <p:nvPr/>
          </p:nvSpPr>
          <p:spPr>
            <a:xfrm>
              <a:off x="4697550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2" y="0"/>
                  </a:moveTo>
                  <a:lnTo>
                    <a:pt x="401" y="267"/>
                  </a:lnTo>
                  <a:lnTo>
                    <a:pt x="134" y="667"/>
                  </a:lnTo>
                  <a:lnTo>
                    <a:pt x="1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8" name="Google Shape;9388;p31"/>
            <p:cNvSpPr/>
            <p:nvPr/>
          </p:nvSpPr>
          <p:spPr>
            <a:xfrm>
              <a:off x="5154700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0"/>
                  </a:moveTo>
                  <a:lnTo>
                    <a:pt x="401" y="267"/>
                  </a:lnTo>
                  <a:lnTo>
                    <a:pt x="134" y="667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5"/>
                  </a:lnTo>
                  <a:lnTo>
                    <a:pt x="2536" y="1201"/>
                  </a:lnTo>
                  <a:lnTo>
                    <a:pt x="2536" y="667"/>
                  </a:lnTo>
                  <a:lnTo>
                    <a:pt x="2269" y="267"/>
                  </a:lnTo>
                  <a:lnTo>
                    <a:pt x="18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9" name="Google Shape;9389;p31"/>
            <p:cNvSpPr/>
            <p:nvPr/>
          </p:nvSpPr>
          <p:spPr>
            <a:xfrm>
              <a:off x="5615175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0"/>
                  </a:moveTo>
                  <a:lnTo>
                    <a:pt x="401" y="267"/>
                  </a:lnTo>
                  <a:lnTo>
                    <a:pt x="134" y="667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0" name="Google Shape;9390;p31"/>
            <p:cNvSpPr/>
            <p:nvPr/>
          </p:nvSpPr>
          <p:spPr>
            <a:xfrm>
              <a:off x="6075650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668" y="0"/>
                  </a:moveTo>
                  <a:lnTo>
                    <a:pt x="267" y="267"/>
                  </a:lnTo>
                  <a:lnTo>
                    <a:pt x="0" y="667"/>
                  </a:lnTo>
                  <a:lnTo>
                    <a:pt x="0" y="1201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1" name="Google Shape;9391;p31"/>
            <p:cNvSpPr/>
            <p:nvPr/>
          </p:nvSpPr>
          <p:spPr>
            <a:xfrm>
              <a:off x="6532800" y="3424750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801" y="0"/>
                  </a:moveTo>
                  <a:lnTo>
                    <a:pt x="400" y="267"/>
                  </a:lnTo>
                  <a:lnTo>
                    <a:pt x="134" y="667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2" name="Google Shape;9392;p31"/>
            <p:cNvSpPr/>
            <p:nvPr/>
          </p:nvSpPr>
          <p:spPr>
            <a:xfrm>
              <a:off x="1023775" y="382182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201" y="0"/>
                  </a:moveTo>
                  <a:lnTo>
                    <a:pt x="667" y="134"/>
                  </a:lnTo>
                  <a:lnTo>
                    <a:pt x="400" y="401"/>
                  </a:lnTo>
                  <a:lnTo>
                    <a:pt x="0" y="801"/>
                  </a:lnTo>
                  <a:lnTo>
                    <a:pt x="0" y="1201"/>
                  </a:lnTo>
                  <a:lnTo>
                    <a:pt x="0" y="1735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5"/>
                  </a:lnTo>
                  <a:lnTo>
                    <a:pt x="2536" y="1201"/>
                  </a:lnTo>
                  <a:lnTo>
                    <a:pt x="2402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3" name="Google Shape;9393;p31"/>
            <p:cNvSpPr/>
            <p:nvPr/>
          </p:nvSpPr>
          <p:spPr>
            <a:xfrm>
              <a:off x="1480900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4" name="Google Shape;9394;p31"/>
            <p:cNvSpPr/>
            <p:nvPr/>
          </p:nvSpPr>
          <p:spPr>
            <a:xfrm>
              <a:off x="1941375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5" name="Google Shape;9395;p31"/>
            <p:cNvSpPr/>
            <p:nvPr/>
          </p:nvSpPr>
          <p:spPr>
            <a:xfrm>
              <a:off x="2401850" y="3821825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1202" y="0"/>
                  </a:moveTo>
                  <a:lnTo>
                    <a:pt x="668" y="134"/>
                  </a:lnTo>
                  <a:lnTo>
                    <a:pt x="268" y="401"/>
                  </a:lnTo>
                  <a:lnTo>
                    <a:pt x="1" y="801"/>
                  </a:lnTo>
                  <a:lnTo>
                    <a:pt x="1" y="1201"/>
                  </a:lnTo>
                  <a:lnTo>
                    <a:pt x="1" y="1735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6" name="Google Shape;9396;p31"/>
            <p:cNvSpPr/>
            <p:nvPr/>
          </p:nvSpPr>
          <p:spPr>
            <a:xfrm>
              <a:off x="2859000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7" name="Google Shape;9397;p31"/>
            <p:cNvSpPr/>
            <p:nvPr/>
          </p:nvSpPr>
          <p:spPr>
            <a:xfrm>
              <a:off x="3319475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1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8" name="Google Shape;9398;p31"/>
            <p:cNvSpPr/>
            <p:nvPr/>
          </p:nvSpPr>
          <p:spPr>
            <a:xfrm>
              <a:off x="3779950" y="3821825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1202" y="0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201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9" name="Google Shape;9399;p31"/>
            <p:cNvSpPr/>
            <p:nvPr/>
          </p:nvSpPr>
          <p:spPr>
            <a:xfrm>
              <a:off x="4237075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6" y="0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0" name="Google Shape;9400;p31"/>
            <p:cNvSpPr/>
            <p:nvPr/>
          </p:nvSpPr>
          <p:spPr>
            <a:xfrm>
              <a:off x="4697550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1" name="Google Shape;9401;p31"/>
            <p:cNvSpPr/>
            <p:nvPr/>
          </p:nvSpPr>
          <p:spPr>
            <a:xfrm>
              <a:off x="5154700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5"/>
                  </a:lnTo>
                  <a:lnTo>
                    <a:pt x="2536" y="1201"/>
                  </a:lnTo>
                  <a:lnTo>
                    <a:pt x="2536" y="801"/>
                  </a:lnTo>
                  <a:lnTo>
                    <a:pt x="2269" y="401"/>
                  </a:lnTo>
                  <a:lnTo>
                    <a:pt x="1869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2" name="Google Shape;9402;p31"/>
            <p:cNvSpPr/>
            <p:nvPr/>
          </p:nvSpPr>
          <p:spPr>
            <a:xfrm>
              <a:off x="5615175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3" name="Google Shape;9403;p31"/>
            <p:cNvSpPr/>
            <p:nvPr/>
          </p:nvSpPr>
          <p:spPr>
            <a:xfrm>
              <a:off x="6075650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201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4" name="Google Shape;9404;p31"/>
            <p:cNvSpPr/>
            <p:nvPr/>
          </p:nvSpPr>
          <p:spPr>
            <a:xfrm>
              <a:off x="6532800" y="382182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335" y="0"/>
                  </a:moveTo>
                  <a:lnTo>
                    <a:pt x="801" y="134"/>
                  </a:lnTo>
                  <a:lnTo>
                    <a:pt x="400" y="401"/>
                  </a:lnTo>
                  <a:lnTo>
                    <a:pt x="134" y="801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5" name="Google Shape;9405;p31"/>
            <p:cNvSpPr/>
            <p:nvPr/>
          </p:nvSpPr>
          <p:spPr>
            <a:xfrm>
              <a:off x="1023775" y="4218900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201" y="0"/>
                  </a:moveTo>
                  <a:lnTo>
                    <a:pt x="667" y="134"/>
                  </a:lnTo>
                  <a:lnTo>
                    <a:pt x="400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5"/>
                  </a:lnTo>
                  <a:lnTo>
                    <a:pt x="2536" y="1335"/>
                  </a:lnTo>
                  <a:lnTo>
                    <a:pt x="2402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6" name="Google Shape;9406;p31"/>
            <p:cNvSpPr/>
            <p:nvPr/>
          </p:nvSpPr>
          <p:spPr>
            <a:xfrm>
              <a:off x="1480900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7" name="Google Shape;9407;p31"/>
            <p:cNvSpPr/>
            <p:nvPr/>
          </p:nvSpPr>
          <p:spPr>
            <a:xfrm>
              <a:off x="1941375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8" name="Google Shape;9408;p31"/>
            <p:cNvSpPr/>
            <p:nvPr/>
          </p:nvSpPr>
          <p:spPr>
            <a:xfrm>
              <a:off x="2401850" y="4218900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1202" y="0"/>
                  </a:moveTo>
                  <a:lnTo>
                    <a:pt x="668" y="134"/>
                  </a:lnTo>
                  <a:lnTo>
                    <a:pt x="268" y="401"/>
                  </a:lnTo>
                  <a:lnTo>
                    <a:pt x="1" y="801"/>
                  </a:lnTo>
                  <a:lnTo>
                    <a:pt x="1" y="1335"/>
                  </a:lnTo>
                  <a:lnTo>
                    <a:pt x="1" y="1735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9" name="Google Shape;9409;p31"/>
            <p:cNvSpPr/>
            <p:nvPr/>
          </p:nvSpPr>
          <p:spPr>
            <a:xfrm>
              <a:off x="2859000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0" name="Google Shape;9410;p31"/>
            <p:cNvSpPr/>
            <p:nvPr/>
          </p:nvSpPr>
          <p:spPr>
            <a:xfrm>
              <a:off x="3319475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1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1" name="Google Shape;9411;p31"/>
            <p:cNvSpPr/>
            <p:nvPr/>
          </p:nvSpPr>
          <p:spPr>
            <a:xfrm>
              <a:off x="3779950" y="4218900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1202" y="0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2" name="Google Shape;9412;p31"/>
            <p:cNvSpPr/>
            <p:nvPr/>
          </p:nvSpPr>
          <p:spPr>
            <a:xfrm>
              <a:off x="4237075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6" y="0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3" name="Google Shape;9413;p31"/>
            <p:cNvSpPr/>
            <p:nvPr/>
          </p:nvSpPr>
          <p:spPr>
            <a:xfrm>
              <a:off x="4697550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4" name="Google Shape;9414;p31"/>
            <p:cNvSpPr/>
            <p:nvPr/>
          </p:nvSpPr>
          <p:spPr>
            <a:xfrm>
              <a:off x="5154700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5"/>
                  </a:lnTo>
                  <a:lnTo>
                    <a:pt x="2536" y="1335"/>
                  </a:lnTo>
                  <a:lnTo>
                    <a:pt x="2536" y="801"/>
                  </a:lnTo>
                  <a:lnTo>
                    <a:pt x="2269" y="401"/>
                  </a:lnTo>
                  <a:lnTo>
                    <a:pt x="1869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5" name="Google Shape;9415;p31"/>
            <p:cNvSpPr/>
            <p:nvPr/>
          </p:nvSpPr>
          <p:spPr>
            <a:xfrm>
              <a:off x="5615175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6" name="Google Shape;9416;p31"/>
            <p:cNvSpPr/>
            <p:nvPr/>
          </p:nvSpPr>
          <p:spPr>
            <a:xfrm>
              <a:off x="6075650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7" name="Google Shape;9417;p31"/>
            <p:cNvSpPr/>
            <p:nvPr/>
          </p:nvSpPr>
          <p:spPr>
            <a:xfrm>
              <a:off x="6532800" y="4218900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335" y="0"/>
                  </a:moveTo>
                  <a:lnTo>
                    <a:pt x="801" y="134"/>
                  </a:lnTo>
                  <a:lnTo>
                    <a:pt x="400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8" name="Google Shape;9418;p31"/>
            <p:cNvSpPr/>
            <p:nvPr/>
          </p:nvSpPr>
          <p:spPr>
            <a:xfrm>
              <a:off x="1023775" y="4619300"/>
              <a:ext cx="63400" cy="60100"/>
            </a:xfrm>
            <a:custGeom>
              <a:rect b="b" l="l" r="r" t="t"/>
              <a:pathLst>
                <a:path extrusionOk="0" h="2404" w="2536">
                  <a:moveTo>
                    <a:pt x="667" y="1"/>
                  </a:moveTo>
                  <a:lnTo>
                    <a:pt x="400" y="268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6"/>
                  </a:lnTo>
                  <a:lnTo>
                    <a:pt x="2536" y="1202"/>
                  </a:lnTo>
                  <a:lnTo>
                    <a:pt x="2402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9" name="Google Shape;9419;p31"/>
            <p:cNvSpPr/>
            <p:nvPr/>
          </p:nvSpPr>
          <p:spPr>
            <a:xfrm>
              <a:off x="1480900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0" name="Google Shape;9420;p31"/>
            <p:cNvSpPr/>
            <p:nvPr/>
          </p:nvSpPr>
          <p:spPr>
            <a:xfrm>
              <a:off x="1941375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1" name="Google Shape;9421;p31"/>
            <p:cNvSpPr/>
            <p:nvPr/>
          </p:nvSpPr>
          <p:spPr>
            <a:xfrm>
              <a:off x="2401850" y="4619300"/>
              <a:ext cx="60100" cy="60100"/>
            </a:xfrm>
            <a:custGeom>
              <a:rect b="b" l="l" r="r" t="t"/>
              <a:pathLst>
                <a:path extrusionOk="0" h="2404" w="2404">
                  <a:moveTo>
                    <a:pt x="668" y="1"/>
                  </a:moveTo>
                  <a:lnTo>
                    <a:pt x="268" y="268"/>
                  </a:lnTo>
                  <a:lnTo>
                    <a:pt x="1" y="668"/>
                  </a:lnTo>
                  <a:lnTo>
                    <a:pt x="1" y="1202"/>
                  </a:lnTo>
                  <a:lnTo>
                    <a:pt x="1" y="1736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2" name="Google Shape;9422;p31"/>
            <p:cNvSpPr/>
            <p:nvPr/>
          </p:nvSpPr>
          <p:spPr>
            <a:xfrm>
              <a:off x="2859000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3" name="Google Shape;9423;p31"/>
            <p:cNvSpPr/>
            <p:nvPr/>
          </p:nvSpPr>
          <p:spPr>
            <a:xfrm>
              <a:off x="3319475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4" name="Google Shape;9424;p31"/>
            <p:cNvSpPr/>
            <p:nvPr/>
          </p:nvSpPr>
          <p:spPr>
            <a:xfrm>
              <a:off x="3779950" y="4619300"/>
              <a:ext cx="60075" cy="60100"/>
            </a:xfrm>
            <a:custGeom>
              <a:rect b="b" l="l" r="r" t="t"/>
              <a:pathLst>
                <a:path extrusionOk="0" h="2404" w="2403">
                  <a:moveTo>
                    <a:pt x="668" y="1"/>
                  </a:moveTo>
                  <a:lnTo>
                    <a:pt x="267" y="268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5" name="Google Shape;9425;p31"/>
            <p:cNvSpPr/>
            <p:nvPr/>
          </p:nvSpPr>
          <p:spPr>
            <a:xfrm>
              <a:off x="4237075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802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6" name="Google Shape;9426;p31"/>
            <p:cNvSpPr/>
            <p:nvPr/>
          </p:nvSpPr>
          <p:spPr>
            <a:xfrm>
              <a:off x="4697550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802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7" name="Google Shape;9427;p31"/>
            <p:cNvSpPr/>
            <p:nvPr/>
          </p:nvSpPr>
          <p:spPr>
            <a:xfrm>
              <a:off x="5154700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6"/>
                  </a:lnTo>
                  <a:lnTo>
                    <a:pt x="2536" y="1202"/>
                  </a:lnTo>
                  <a:lnTo>
                    <a:pt x="2536" y="668"/>
                  </a:lnTo>
                  <a:lnTo>
                    <a:pt x="2269" y="268"/>
                  </a:lnTo>
                  <a:lnTo>
                    <a:pt x="18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8" name="Google Shape;9428;p31"/>
            <p:cNvSpPr/>
            <p:nvPr/>
          </p:nvSpPr>
          <p:spPr>
            <a:xfrm>
              <a:off x="5615175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9" name="Google Shape;9429;p31"/>
            <p:cNvSpPr/>
            <p:nvPr/>
          </p:nvSpPr>
          <p:spPr>
            <a:xfrm>
              <a:off x="6075650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668" y="1"/>
                  </a:moveTo>
                  <a:lnTo>
                    <a:pt x="267" y="268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0" name="Google Shape;9430;p31"/>
            <p:cNvSpPr/>
            <p:nvPr/>
          </p:nvSpPr>
          <p:spPr>
            <a:xfrm>
              <a:off x="6532800" y="4619300"/>
              <a:ext cx="63400" cy="60100"/>
            </a:xfrm>
            <a:custGeom>
              <a:rect b="b" l="l" r="r" t="t"/>
              <a:pathLst>
                <a:path extrusionOk="0" h="2404" w="2536">
                  <a:moveTo>
                    <a:pt x="801" y="1"/>
                  </a:moveTo>
                  <a:lnTo>
                    <a:pt x="400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1" name="Google Shape;9431;p31"/>
            <p:cNvSpPr/>
            <p:nvPr/>
          </p:nvSpPr>
          <p:spPr>
            <a:xfrm>
              <a:off x="1023775" y="501637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201" y="1"/>
                  </a:moveTo>
                  <a:lnTo>
                    <a:pt x="667" y="134"/>
                  </a:lnTo>
                  <a:lnTo>
                    <a:pt x="400" y="401"/>
                  </a:lnTo>
                  <a:lnTo>
                    <a:pt x="0" y="802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400" y="2137"/>
                  </a:lnTo>
                  <a:lnTo>
                    <a:pt x="667" y="2403"/>
                  </a:lnTo>
                  <a:lnTo>
                    <a:pt x="1201" y="2537"/>
                  </a:lnTo>
                  <a:lnTo>
                    <a:pt x="1735" y="2403"/>
                  </a:lnTo>
                  <a:lnTo>
                    <a:pt x="2136" y="2137"/>
                  </a:lnTo>
                  <a:lnTo>
                    <a:pt x="2402" y="1736"/>
                  </a:lnTo>
                  <a:lnTo>
                    <a:pt x="2536" y="1202"/>
                  </a:lnTo>
                  <a:lnTo>
                    <a:pt x="2402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2" name="Google Shape;9432;p31"/>
            <p:cNvSpPr/>
            <p:nvPr/>
          </p:nvSpPr>
          <p:spPr>
            <a:xfrm>
              <a:off x="1480900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7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6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3" name="Google Shape;9433;p31"/>
            <p:cNvSpPr/>
            <p:nvPr/>
          </p:nvSpPr>
          <p:spPr>
            <a:xfrm>
              <a:off x="1941375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7"/>
                  </a:lnTo>
                  <a:lnTo>
                    <a:pt x="801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4" name="Google Shape;9434;p31"/>
            <p:cNvSpPr/>
            <p:nvPr/>
          </p:nvSpPr>
          <p:spPr>
            <a:xfrm>
              <a:off x="2401850" y="5016375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1202" y="1"/>
                  </a:moveTo>
                  <a:lnTo>
                    <a:pt x="668" y="134"/>
                  </a:lnTo>
                  <a:lnTo>
                    <a:pt x="268" y="401"/>
                  </a:lnTo>
                  <a:lnTo>
                    <a:pt x="1" y="802"/>
                  </a:lnTo>
                  <a:lnTo>
                    <a:pt x="1" y="1202"/>
                  </a:lnTo>
                  <a:lnTo>
                    <a:pt x="1" y="1736"/>
                  </a:lnTo>
                  <a:lnTo>
                    <a:pt x="268" y="2137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5" name="Google Shape;9435;p31"/>
            <p:cNvSpPr/>
            <p:nvPr/>
          </p:nvSpPr>
          <p:spPr>
            <a:xfrm>
              <a:off x="2859000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7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5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6" name="Google Shape;9436;p31"/>
            <p:cNvSpPr/>
            <p:nvPr/>
          </p:nvSpPr>
          <p:spPr>
            <a:xfrm>
              <a:off x="3319475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1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7"/>
                  </a:lnTo>
                  <a:lnTo>
                    <a:pt x="801" y="2403"/>
                  </a:lnTo>
                  <a:lnTo>
                    <a:pt x="1201" y="2537"/>
                  </a:lnTo>
                  <a:lnTo>
                    <a:pt x="1735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7" name="Google Shape;9437;p31"/>
            <p:cNvSpPr/>
            <p:nvPr/>
          </p:nvSpPr>
          <p:spPr>
            <a:xfrm>
              <a:off x="3779950" y="5016375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1202" y="1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2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7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5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8" name="Google Shape;9438;p31"/>
            <p:cNvSpPr/>
            <p:nvPr/>
          </p:nvSpPr>
          <p:spPr>
            <a:xfrm>
              <a:off x="4237075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6" y="1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7"/>
                  </a:lnTo>
                  <a:lnTo>
                    <a:pt x="802" y="2403"/>
                  </a:lnTo>
                  <a:lnTo>
                    <a:pt x="1336" y="2537"/>
                  </a:lnTo>
                  <a:lnTo>
                    <a:pt x="1736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9" name="Google Shape;9439;p31"/>
            <p:cNvSpPr/>
            <p:nvPr/>
          </p:nvSpPr>
          <p:spPr>
            <a:xfrm>
              <a:off x="4697550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7"/>
                  </a:lnTo>
                  <a:lnTo>
                    <a:pt x="802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0" name="Google Shape;9440;p31"/>
            <p:cNvSpPr/>
            <p:nvPr/>
          </p:nvSpPr>
          <p:spPr>
            <a:xfrm>
              <a:off x="5154700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7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869" y="2403"/>
                  </a:lnTo>
                  <a:lnTo>
                    <a:pt x="2269" y="2137"/>
                  </a:lnTo>
                  <a:lnTo>
                    <a:pt x="2536" y="1736"/>
                  </a:lnTo>
                  <a:lnTo>
                    <a:pt x="2536" y="1202"/>
                  </a:lnTo>
                  <a:lnTo>
                    <a:pt x="2536" y="802"/>
                  </a:lnTo>
                  <a:lnTo>
                    <a:pt x="2269" y="401"/>
                  </a:lnTo>
                  <a:lnTo>
                    <a:pt x="1869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1" name="Google Shape;9441;p31"/>
            <p:cNvSpPr/>
            <p:nvPr/>
          </p:nvSpPr>
          <p:spPr>
            <a:xfrm>
              <a:off x="5615175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7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6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2" name="Google Shape;9442;p31"/>
            <p:cNvSpPr/>
            <p:nvPr/>
          </p:nvSpPr>
          <p:spPr>
            <a:xfrm>
              <a:off x="6075650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2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7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3" name="Google Shape;9443;p31"/>
            <p:cNvSpPr/>
            <p:nvPr/>
          </p:nvSpPr>
          <p:spPr>
            <a:xfrm>
              <a:off x="6532800" y="501637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335" y="1"/>
                  </a:moveTo>
                  <a:lnTo>
                    <a:pt x="801" y="134"/>
                  </a:lnTo>
                  <a:lnTo>
                    <a:pt x="400" y="401"/>
                  </a:lnTo>
                  <a:lnTo>
                    <a:pt x="134" y="802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0" y="2137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5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4" name="Google Shape;9444;p31"/>
            <p:cNvSpPr/>
            <p:nvPr/>
          </p:nvSpPr>
          <p:spPr>
            <a:xfrm>
              <a:off x="1023775" y="5413475"/>
              <a:ext cx="63400" cy="63400"/>
            </a:xfrm>
            <a:custGeom>
              <a:rect b="b" l="l" r="r" t="t"/>
              <a:pathLst>
                <a:path extrusionOk="0" h="2536" w="2536">
                  <a:moveTo>
                    <a:pt x="1201" y="0"/>
                  </a:moveTo>
                  <a:lnTo>
                    <a:pt x="667" y="134"/>
                  </a:lnTo>
                  <a:lnTo>
                    <a:pt x="400" y="400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5"/>
                  </a:lnTo>
                  <a:lnTo>
                    <a:pt x="2536" y="1335"/>
                  </a:lnTo>
                  <a:lnTo>
                    <a:pt x="2402" y="801"/>
                  </a:lnTo>
                  <a:lnTo>
                    <a:pt x="2136" y="400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5" name="Google Shape;9445;p31"/>
            <p:cNvSpPr/>
            <p:nvPr/>
          </p:nvSpPr>
          <p:spPr>
            <a:xfrm>
              <a:off x="1480900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5" y="0"/>
                  </a:moveTo>
                  <a:lnTo>
                    <a:pt x="801" y="134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6" name="Google Shape;9446;p31"/>
            <p:cNvSpPr/>
            <p:nvPr/>
          </p:nvSpPr>
          <p:spPr>
            <a:xfrm>
              <a:off x="1941375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202" y="0"/>
                  </a:moveTo>
                  <a:lnTo>
                    <a:pt x="801" y="134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7" name="Google Shape;9447;p31"/>
            <p:cNvSpPr/>
            <p:nvPr/>
          </p:nvSpPr>
          <p:spPr>
            <a:xfrm>
              <a:off x="2401850" y="5413475"/>
              <a:ext cx="60100" cy="63400"/>
            </a:xfrm>
            <a:custGeom>
              <a:rect b="b" l="l" r="r" t="t"/>
              <a:pathLst>
                <a:path extrusionOk="0" h="2536" w="2404">
                  <a:moveTo>
                    <a:pt x="1202" y="0"/>
                  </a:moveTo>
                  <a:lnTo>
                    <a:pt x="668" y="134"/>
                  </a:lnTo>
                  <a:lnTo>
                    <a:pt x="268" y="400"/>
                  </a:lnTo>
                  <a:lnTo>
                    <a:pt x="1" y="801"/>
                  </a:lnTo>
                  <a:lnTo>
                    <a:pt x="1" y="1335"/>
                  </a:lnTo>
                  <a:lnTo>
                    <a:pt x="1" y="1735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8" name="Google Shape;9448;p31"/>
            <p:cNvSpPr/>
            <p:nvPr/>
          </p:nvSpPr>
          <p:spPr>
            <a:xfrm>
              <a:off x="2859000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5" y="0"/>
                  </a:moveTo>
                  <a:lnTo>
                    <a:pt x="801" y="134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9" name="Google Shape;9449;p31"/>
            <p:cNvSpPr/>
            <p:nvPr/>
          </p:nvSpPr>
          <p:spPr>
            <a:xfrm>
              <a:off x="3319475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201" y="0"/>
                  </a:moveTo>
                  <a:lnTo>
                    <a:pt x="801" y="134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0" name="Google Shape;9450;p31"/>
            <p:cNvSpPr/>
            <p:nvPr/>
          </p:nvSpPr>
          <p:spPr>
            <a:xfrm>
              <a:off x="3779950" y="5413475"/>
              <a:ext cx="60075" cy="63400"/>
            </a:xfrm>
            <a:custGeom>
              <a:rect b="b" l="l" r="r" t="t"/>
              <a:pathLst>
                <a:path extrusionOk="0" h="2536" w="2403">
                  <a:moveTo>
                    <a:pt x="1202" y="0"/>
                  </a:moveTo>
                  <a:lnTo>
                    <a:pt x="668" y="134"/>
                  </a:lnTo>
                  <a:lnTo>
                    <a:pt x="267" y="400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5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1" name="Google Shape;9451;p31"/>
            <p:cNvSpPr/>
            <p:nvPr/>
          </p:nvSpPr>
          <p:spPr>
            <a:xfrm>
              <a:off x="4237075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6" y="0"/>
                  </a:moveTo>
                  <a:lnTo>
                    <a:pt x="802" y="134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4"/>
                  </a:lnTo>
                  <a:lnTo>
                    <a:pt x="13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2" name="Google Shape;9452;p31"/>
            <p:cNvSpPr/>
            <p:nvPr/>
          </p:nvSpPr>
          <p:spPr>
            <a:xfrm>
              <a:off x="4697550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202" y="0"/>
                  </a:moveTo>
                  <a:lnTo>
                    <a:pt x="802" y="134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3" name="Google Shape;9453;p31"/>
            <p:cNvSpPr/>
            <p:nvPr/>
          </p:nvSpPr>
          <p:spPr>
            <a:xfrm>
              <a:off x="5154700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5" y="0"/>
                  </a:moveTo>
                  <a:lnTo>
                    <a:pt x="801" y="134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5"/>
                  </a:lnTo>
                  <a:lnTo>
                    <a:pt x="2536" y="1335"/>
                  </a:lnTo>
                  <a:lnTo>
                    <a:pt x="2536" y="801"/>
                  </a:lnTo>
                  <a:lnTo>
                    <a:pt x="2269" y="400"/>
                  </a:lnTo>
                  <a:lnTo>
                    <a:pt x="1869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4" name="Google Shape;9454;p31"/>
            <p:cNvSpPr/>
            <p:nvPr/>
          </p:nvSpPr>
          <p:spPr>
            <a:xfrm>
              <a:off x="5615175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5" y="0"/>
                  </a:moveTo>
                  <a:lnTo>
                    <a:pt x="801" y="134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5" name="Google Shape;9455;p31"/>
            <p:cNvSpPr/>
            <p:nvPr/>
          </p:nvSpPr>
          <p:spPr>
            <a:xfrm>
              <a:off x="6075650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202" y="0"/>
                  </a:moveTo>
                  <a:lnTo>
                    <a:pt x="668" y="134"/>
                  </a:lnTo>
                  <a:lnTo>
                    <a:pt x="267" y="400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6" name="Google Shape;9456;p31"/>
            <p:cNvSpPr/>
            <p:nvPr/>
          </p:nvSpPr>
          <p:spPr>
            <a:xfrm>
              <a:off x="6532800" y="5413475"/>
              <a:ext cx="63400" cy="63400"/>
            </a:xfrm>
            <a:custGeom>
              <a:rect b="b" l="l" r="r" t="t"/>
              <a:pathLst>
                <a:path extrusionOk="0" h="2536" w="2536">
                  <a:moveTo>
                    <a:pt x="1335" y="0"/>
                  </a:moveTo>
                  <a:lnTo>
                    <a:pt x="801" y="134"/>
                  </a:lnTo>
                  <a:lnTo>
                    <a:pt x="400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457" name="Google Shape;9457;p31"/>
          <p:cNvSpPr/>
          <p:nvPr/>
        </p:nvSpPr>
        <p:spPr>
          <a:xfrm flipH="1" rot="-5400000">
            <a:off x="7524025" y="2157775"/>
            <a:ext cx="939600" cy="59070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58" name="Google Shape;9458;p31"/>
          <p:cNvSpPr/>
          <p:nvPr/>
        </p:nvSpPr>
        <p:spPr>
          <a:xfrm flipH="1" rot="-5400000">
            <a:off x="-1437850" y="-2978275"/>
            <a:ext cx="939600" cy="59070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459" name="Google Shape;9459;p31"/>
          <p:cNvGrpSpPr/>
          <p:nvPr/>
        </p:nvGrpSpPr>
        <p:grpSpPr>
          <a:xfrm flipH="1">
            <a:off x="7294887" y="-561359"/>
            <a:ext cx="1934189" cy="1818370"/>
            <a:chOff x="1023775" y="238125"/>
            <a:chExt cx="5572425" cy="5238750"/>
          </a:xfrm>
        </p:grpSpPr>
        <p:sp>
          <p:nvSpPr>
            <p:cNvPr id="9460" name="Google Shape;9460;p31"/>
            <p:cNvSpPr/>
            <p:nvPr/>
          </p:nvSpPr>
          <p:spPr>
            <a:xfrm>
              <a:off x="1023775" y="238125"/>
              <a:ext cx="63400" cy="63400"/>
            </a:xfrm>
            <a:custGeom>
              <a:rect b="b" l="l" r="r" t="t"/>
              <a:pathLst>
                <a:path extrusionOk="0" h="2536" w="2536">
                  <a:moveTo>
                    <a:pt x="1201" y="0"/>
                  </a:moveTo>
                  <a:lnTo>
                    <a:pt x="667" y="133"/>
                  </a:lnTo>
                  <a:lnTo>
                    <a:pt x="400" y="400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400" y="2136"/>
                  </a:lnTo>
                  <a:lnTo>
                    <a:pt x="667" y="2402"/>
                  </a:lnTo>
                  <a:lnTo>
                    <a:pt x="1201" y="2536"/>
                  </a:lnTo>
                  <a:lnTo>
                    <a:pt x="1735" y="2402"/>
                  </a:lnTo>
                  <a:lnTo>
                    <a:pt x="2136" y="2136"/>
                  </a:lnTo>
                  <a:lnTo>
                    <a:pt x="2402" y="1735"/>
                  </a:lnTo>
                  <a:lnTo>
                    <a:pt x="2536" y="1335"/>
                  </a:lnTo>
                  <a:lnTo>
                    <a:pt x="2402" y="801"/>
                  </a:lnTo>
                  <a:lnTo>
                    <a:pt x="2136" y="400"/>
                  </a:lnTo>
                  <a:lnTo>
                    <a:pt x="1735" y="133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1" name="Google Shape;9461;p31"/>
            <p:cNvSpPr/>
            <p:nvPr/>
          </p:nvSpPr>
          <p:spPr>
            <a:xfrm>
              <a:off x="1480900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5" y="0"/>
                  </a:moveTo>
                  <a:lnTo>
                    <a:pt x="801" y="133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2"/>
                  </a:lnTo>
                  <a:lnTo>
                    <a:pt x="1335" y="2536"/>
                  </a:lnTo>
                  <a:lnTo>
                    <a:pt x="1736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3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2" name="Google Shape;9462;p31"/>
            <p:cNvSpPr/>
            <p:nvPr/>
          </p:nvSpPr>
          <p:spPr>
            <a:xfrm>
              <a:off x="1941375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202" y="0"/>
                  </a:moveTo>
                  <a:lnTo>
                    <a:pt x="801" y="133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2"/>
                  </a:lnTo>
                  <a:lnTo>
                    <a:pt x="1202" y="2536"/>
                  </a:lnTo>
                  <a:lnTo>
                    <a:pt x="1736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3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3" name="Google Shape;9463;p31"/>
            <p:cNvSpPr/>
            <p:nvPr/>
          </p:nvSpPr>
          <p:spPr>
            <a:xfrm>
              <a:off x="2401850" y="238125"/>
              <a:ext cx="60100" cy="63400"/>
            </a:xfrm>
            <a:custGeom>
              <a:rect b="b" l="l" r="r" t="t"/>
              <a:pathLst>
                <a:path extrusionOk="0" h="2536" w="2404">
                  <a:moveTo>
                    <a:pt x="1202" y="0"/>
                  </a:moveTo>
                  <a:lnTo>
                    <a:pt x="668" y="133"/>
                  </a:lnTo>
                  <a:lnTo>
                    <a:pt x="268" y="400"/>
                  </a:lnTo>
                  <a:lnTo>
                    <a:pt x="1" y="801"/>
                  </a:lnTo>
                  <a:lnTo>
                    <a:pt x="1" y="1335"/>
                  </a:lnTo>
                  <a:lnTo>
                    <a:pt x="1" y="1735"/>
                  </a:lnTo>
                  <a:lnTo>
                    <a:pt x="268" y="2136"/>
                  </a:lnTo>
                  <a:lnTo>
                    <a:pt x="668" y="2402"/>
                  </a:lnTo>
                  <a:lnTo>
                    <a:pt x="1202" y="2536"/>
                  </a:lnTo>
                  <a:lnTo>
                    <a:pt x="1736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3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4" name="Google Shape;9464;p31"/>
            <p:cNvSpPr/>
            <p:nvPr/>
          </p:nvSpPr>
          <p:spPr>
            <a:xfrm>
              <a:off x="2859000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5" y="0"/>
                  </a:moveTo>
                  <a:lnTo>
                    <a:pt x="801" y="133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2"/>
                  </a:lnTo>
                  <a:lnTo>
                    <a:pt x="1335" y="2536"/>
                  </a:lnTo>
                  <a:lnTo>
                    <a:pt x="1735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5" y="133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5" name="Google Shape;9465;p31"/>
            <p:cNvSpPr/>
            <p:nvPr/>
          </p:nvSpPr>
          <p:spPr>
            <a:xfrm>
              <a:off x="3319475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201" y="0"/>
                  </a:moveTo>
                  <a:lnTo>
                    <a:pt x="801" y="133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2"/>
                  </a:lnTo>
                  <a:lnTo>
                    <a:pt x="1201" y="2536"/>
                  </a:lnTo>
                  <a:lnTo>
                    <a:pt x="1735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5" y="133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6" name="Google Shape;9466;p31"/>
            <p:cNvSpPr/>
            <p:nvPr/>
          </p:nvSpPr>
          <p:spPr>
            <a:xfrm>
              <a:off x="3779950" y="238125"/>
              <a:ext cx="60075" cy="63400"/>
            </a:xfrm>
            <a:custGeom>
              <a:rect b="b" l="l" r="r" t="t"/>
              <a:pathLst>
                <a:path extrusionOk="0" h="2536" w="2403">
                  <a:moveTo>
                    <a:pt x="1202" y="0"/>
                  </a:moveTo>
                  <a:lnTo>
                    <a:pt x="668" y="133"/>
                  </a:lnTo>
                  <a:lnTo>
                    <a:pt x="267" y="400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2"/>
                  </a:lnTo>
                  <a:lnTo>
                    <a:pt x="1202" y="2536"/>
                  </a:lnTo>
                  <a:lnTo>
                    <a:pt x="1735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5" y="133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7" name="Google Shape;9467;p31"/>
            <p:cNvSpPr/>
            <p:nvPr/>
          </p:nvSpPr>
          <p:spPr>
            <a:xfrm>
              <a:off x="4237075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6" y="0"/>
                  </a:moveTo>
                  <a:lnTo>
                    <a:pt x="802" y="133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2"/>
                  </a:lnTo>
                  <a:lnTo>
                    <a:pt x="1336" y="2536"/>
                  </a:lnTo>
                  <a:lnTo>
                    <a:pt x="1736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3"/>
                  </a:lnTo>
                  <a:lnTo>
                    <a:pt x="13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8" name="Google Shape;9468;p31"/>
            <p:cNvSpPr/>
            <p:nvPr/>
          </p:nvSpPr>
          <p:spPr>
            <a:xfrm>
              <a:off x="4697550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202" y="0"/>
                  </a:moveTo>
                  <a:lnTo>
                    <a:pt x="802" y="133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2"/>
                  </a:lnTo>
                  <a:lnTo>
                    <a:pt x="1202" y="2536"/>
                  </a:lnTo>
                  <a:lnTo>
                    <a:pt x="1736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3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9" name="Google Shape;9469;p31"/>
            <p:cNvSpPr/>
            <p:nvPr/>
          </p:nvSpPr>
          <p:spPr>
            <a:xfrm>
              <a:off x="5154700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5" y="0"/>
                  </a:moveTo>
                  <a:lnTo>
                    <a:pt x="801" y="133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2"/>
                  </a:lnTo>
                  <a:lnTo>
                    <a:pt x="1335" y="2536"/>
                  </a:lnTo>
                  <a:lnTo>
                    <a:pt x="1869" y="2402"/>
                  </a:lnTo>
                  <a:lnTo>
                    <a:pt x="2269" y="2136"/>
                  </a:lnTo>
                  <a:lnTo>
                    <a:pt x="2536" y="1735"/>
                  </a:lnTo>
                  <a:lnTo>
                    <a:pt x="2536" y="1335"/>
                  </a:lnTo>
                  <a:lnTo>
                    <a:pt x="2536" y="801"/>
                  </a:lnTo>
                  <a:lnTo>
                    <a:pt x="2269" y="400"/>
                  </a:lnTo>
                  <a:lnTo>
                    <a:pt x="1869" y="133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0" name="Google Shape;9470;p31"/>
            <p:cNvSpPr/>
            <p:nvPr/>
          </p:nvSpPr>
          <p:spPr>
            <a:xfrm>
              <a:off x="5615175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5" y="0"/>
                  </a:moveTo>
                  <a:lnTo>
                    <a:pt x="801" y="133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2"/>
                  </a:lnTo>
                  <a:lnTo>
                    <a:pt x="1335" y="2536"/>
                  </a:lnTo>
                  <a:lnTo>
                    <a:pt x="1736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3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1" name="Google Shape;9471;p31"/>
            <p:cNvSpPr/>
            <p:nvPr/>
          </p:nvSpPr>
          <p:spPr>
            <a:xfrm>
              <a:off x="6075650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202" y="0"/>
                  </a:moveTo>
                  <a:lnTo>
                    <a:pt x="668" y="133"/>
                  </a:lnTo>
                  <a:lnTo>
                    <a:pt x="267" y="400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2"/>
                  </a:lnTo>
                  <a:lnTo>
                    <a:pt x="1202" y="2536"/>
                  </a:lnTo>
                  <a:lnTo>
                    <a:pt x="1736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3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2" name="Google Shape;9472;p31"/>
            <p:cNvSpPr/>
            <p:nvPr/>
          </p:nvSpPr>
          <p:spPr>
            <a:xfrm>
              <a:off x="6532800" y="238125"/>
              <a:ext cx="63400" cy="63400"/>
            </a:xfrm>
            <a:custGeom>
              <a:rect b="b" l="l" r="r" t="t"/>
              <a:pathLst>
                <a:path extrusionOk="0" h="2536" w="2536">
                  <a:moveTo>
                    <a:pt x="1335" y="0"/>
                  </a:moveTo>
                  <a:lnTo>
                    <a:pt x="801" y="133"/>
                  </a:lnTo>
                  <a:lnTo>
                    <a:pt x="400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0" y="2136"/>
                  </a:lnTo>
                  <a:lnTo>
                    <a:pt x="801" y="2402"/>
                  </a:lnTo>
                  <a:lnTo>
                    <a:pt x="1335" y="2536"/>
                  </a:lnTo>
                  <a:lnTo>
                    <a:pt x="1735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5" y="133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3" name="Google Shape;9473;p31"/>
            <p:cNvSpPr/>
            <p:nvPr/>
          </p:nvSpPr>
          <p:spPr>
            <a:xfrm>
              <a:off x="1023775" y="63852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667" y="1"/>
                  </a:moveTo>
                  <a:lnTo>
                    <a:pt x="400" y="268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6"/>
                  </a:lnTo>
                  <a:lnTo>
                    <a:pt x="2536" y="1202"/>
                  </a:lnTo>
                  <a:lnTo>
                    <a:pt x="2402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4" name="Google Shape;9474;p31"/>
            <p:cNvSpPr/>
            <p:nvPr/>
          </p:nvSpPr>
          <p:spPr>
            <a:xfrm>
              <a:off x="1480900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5" name="Google Shape;9475;p31"/>
            <p:cNvSpPr/>
            <p:nvPr/>
          </p:nvSpPr>
          <p:spPr>
            <a:xfrm>
              <a:off x="1941375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6" name="Google Shape;9476;p31"/>
            <p:cNvSpPr/>
            <p:nvPr/>
          </p:nvSpPr>
          <p:spPr>
            <a:xfrm>
              <a:off x="2401850" y="638525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668" y="1"/>
                  </a:moveTo>
                  <a:lnTo>
                    <a:pt x="268" y="268"/>
                  </a:lnTo>
                  <a:lnTo>
                    <a:pt x="1" y="668"/>
                  </a:lnTo>
                  <a:lnTo>
                    <a:pt x="1" y="1202"/>
                  </a:lnTo>
                  <a:lnTo>
                    <a:pt x="1" y="1736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7" name="Google Shape;9477;p31"/>
            <p:cNvSpPr/>
            <p:nvPr/>
          </p:nvSpPr>
          <p:spPr>
            <a:xfrm>
              <a:off x="2859000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8" name="Google Shape;9478;p31"/>
            <p:cNvSpPr/>
            <p:nvPr/>
          </p:nvSpPr>
          <p:spPr>
            <a:xfrm>
              <a:off x="3319475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9" name="Google Shape;9479;p31"/>
            <p:cNvSpPr/>
            <p:nvPr/>
          </p:nvSpPr>
          <p:spPr>
            <a:xfrm>
              <a:off x="3779950" y="638525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668" y="1"/>
                  </a:moveTo>
                  <a:lnTo>
                    <a:pt x="267" y="268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0" name="Google Shape;9480;p31"/>
            <p:cNvSpPr/>
            <p:nvPr/>
          </p:nvSpPr>
          <p:spPr>
            <a:xfrm>
              <a:off x="4237075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2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1" name="Google Shape;9481;p31"/>
            <p:cNvSpPr/>
            <p:nvPr/>
          </p:nvSpPr>
          <p:spPr>
            <a:xfrm>
              <a:off x="4697550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2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2" name="Google Shape;9482;p31"/>
            <p:cNvSpPr/>
            <p:nvPr/>
          </p:nvSpPr>
          <p:spPr>
            <a:xfrm>
              <a:off x="5154700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6"/>
                  </a:lnTo>
                  <a:lnTo>
                    <a:pt x="2536" y="1202"/>
                  </a:lnTo>
                  <a:lnTo>
                    <a:pt x="2536" y="668"/>
                  </a:lnTo>
                  <a:lnTo>
                    <a:pt x="2269" y="268"/>
                  </a:lnTo>
                  <a:lnTo>
                    <a:pt x="18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3" name="Google Shape;9483;p31"/>
            <p:cNvSpPr/>
            <p:nvPr/>
          </p:nvSpPr>
          <p:spPr>
            <a:xfrm>
              <a:off x="5615175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4" name="Google Shape;9484;p31"/>
            <p:cNvSpPr/>
            <p:nvPr/>
          </p:nvSpPr>
          <p:spPr>
            <a:xfrm>
              <a:off x="6075650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668" y="1"/>
                  </a:moveTo>
                  <a:lnTo>
                    <a:pt x="267" y="268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5" name="Google Shape;9485;p31"/>
            <p:cNvSpPr/>
            <p:nvPr/>
          </p:nvSpPr>
          <p:spPr>
            <a:xfrm>
              <a:off x="6532800" y="63852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801" y="1"/>
                  </a:moveTo>
                  <a:lnTo>
                    <a:pt x="400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6" name="Google Shape;9486;p31"/>
            <p:cNvSpPr/>
            <p:nvPr/>
          </p:nvSpPr>
          <p:spPr>
            <a:xfrm>
              <a:off x="1023775" y="1035600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201" y="1"/>
                  </a:moveTo>
                  <a:lnTo>
                    <a:pt x="667" y="134"/>
                  </a:lnTo>
                  <a:lnTo>
                    <a:pt x="400" y="401"/>
                  </a:lnTo>
                  <a:lnTo>
                    <a:pt x="0" y="801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6"/>
                  </a:lnTo>
                  <a:lnTo>
                    <a:pt x="2536" y="1202"/>
                  </a:lnTo>
                  <a:lnTo>
                    <a:pt x="2402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7" name="Google Shape;9487;p31"/>
            <p:cNvSpPr/>
            <p:nvPr/>
          </p:nvSpPr>
          <p:spPr>
            <a:xfrm>
              <a:off x="1480900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8" name="Google Shape;9488;p31"/>
            <p:cNvSpPr/>
            <p:nvPr/>
          </p:nvSpPr>
          <p:spPr>
            <a:xfrm>
              <a:off x="1941375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9" name="Google Shape;9489;p31"/>
            <p:cNvSpPr/>
            <p:nvPr/>
          </p:nvSpPr>
          <p:spPr>
            <a:xfrm>
              <a:off x="2401850" y="1035600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1202" y="1"/>
                  </a:moveTo>
                  <a:lnTo>
                    <a:pt x="668" y="134"/>
                  </a:lnTo>
                  <a:lnTo>
                    <a:pt x="268" y="401"/>
                  </a:lnTo>
                  <a:lnTo>
                    <a:pt x="1" y="801"/>
                  </a:lnTo>
                  <a:lnTo>
                    <a:pt x="1" y="1202"/>
                  </a:lnTo>
                  <a:lnTo>
                    <a:pt x="1" y="1736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0" name="Google Shape;9490;p31"/>
            <p:cNvSpPr/>
            <p:nvPr/>
          </p:nvSpPr>
          <p:spPr>
            <a:xfrm>
              <a:off x="2859000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1" name="Google Shape;9491;p31"/>
            <p:cNvSpPr/>
            <p:nvPr/>
          </p:nvSpPr>
          <p:spPr>
            <a:xfrm>
              <a:off x="3319475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1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2" name="Google Shape;9492;p31"/>
            <p:cNvSpPr/>
            <p:nvPr/>
          </p:nvSpPr>
          <p:spPr>
            <a:xfrm>
              <a:off x="3779950" y="1035600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1202" y="1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3" name="Google Shape;9493;p31"/>
            <p:cNvSpPr/>
            <p:nvPr/>
          </p:nvSpPr>
          <p:spPr>
            <a:xfrm>
              <a:off x="4237075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6" y="1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4" name="Google Shape;9494;p31"/>
            <p:cNvSpPr/>
            <p:nvPr/>
          </p:nvSpPr>
          <p:spPr>
            <a:xfrm>
              <a:off x="4697550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5" name="Google Shape;9495;p31"/>
            <p:cNvSpPr/>
            <p:nvPr/>
          </p:nvSpPr>
          <p:spPr>
            <a:xfrm>
              <a:off x="5154700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6"/>
                  </a:lnTo>
                  <a:lnTo>
                    <a:pt x="2536" y="1202"/>
                  </a:lnTo>
                  <a:lnTo>
                    <a:pt x="2536" y="801"/>
                  </a:lnTo>
                  <a:lnTo>
                    <a:pt x="2269" y="401"/>
                  </a:lnTo>
                  <a:lnTo>
                    <a:pt x="1869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6" name="Google Shape;9496;p31"/>
            <p:cNvSpPr/>
            <p:nvPr/>
          </p:nvSpPr>
          <p:spPr>
            <a:xfrm>
              <a:off x="5615175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7" name="Google Shape;9497;p31"/>
            <p:cNvSpPr/>
            <p:nvPr/>
          </p:nvSpPr>
          <p:spPr>
            <a:xfrm>
              <a:off x="6075650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8" name="Google Shape;9498;p31"/>
            <p:cNvSpPr/>
            <p:nvPr/>
          </p:nvSpPr>
          <p:spPr>
            <a:xfrm>
              <a:off x="6532800" y="1035600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335" y="1"/>
                  </a:moveTo>
                  <a:lnTo>
                    <a:pt x="801" y="134"/>
                  </a:lnTo>
                  <a:lnTo>
                    <a:pt x="400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9" name="Google Shape;9499;p31"/>
            <p:cNvSpPr/>
            <p:nvPr/>
          </p:nvSpPr>
          <p:spPr>
            <a:xfrm>
              <a:off x="1023775" y="143267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201" y="1"/>
                  </a:moveTo>
                  <a:lnTo>
                    <a:pt x="667" y="134"/>
                  </a:lnTo>
                  <a:lnTo>
                    <a:pt x="400" y="401"/>
                  </a:lnTo>
                  <a:lnTo>
                    <a:pt x="0" y="802"/>
                  </a:lnTo>
                  <a:lnTo>
                    <a:pt x="0" y="1335"/>
                  </a:lnTo>
                  <a:lnTo>
                    <a:pt x="0" y="1736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6"/>
                  </a:lnTo>
                  <a:lnTo>
                    <a:pt x="2536" y="1335"/>
                  </a:lnTo>
                  <a:lnTo>
                    <a:pt x="2402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0" name="Google Shape;9500;p31"/>
            <p:cNvSpPr/>
            <p:nvPr/>
          </p:nvSpPr>
          <p:spPr>
            <a:xfrm>
              <a:off x="1480900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1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1" name="Google Shape;9501;p31"/>
            <p:cNvSpPr/>
            <p:nvPr/>
          </p:nvSpPr>
          <p:spPr>
            <a:xfrm>
              <a:off x="1941375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1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2" name="Google Shape;9502;p31"/>
            <p:cNvSpPr/>
            <p:nvPr/>
          </p:nvSpPr>
          <p:spPr>
            <a:xfrm>
              <a:off x="2401850" y="1432675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1202" y="1"/>
                  </a:moveTo>
                  <a:lnTo>
                    <a:pt x="668" y="134"/>
                  </a:lnTo>
                  <a:lnTo>
                    <a:pt x="268" y="401"/>
                  </a:lnTo>
                  <a:lnTo>
                    <a:pt x="1" y="802"/>
                  </a:lnTo>
                  <a:lnTo>
                    <a:pt x="1" y="1335"/>
                  </a:lnTo>
                  <a:lnTo>
                    <a:pt x="1" y="1736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3" name="Google Shape;9503;p31"/>
            <p:cNvSpPr/>
            <p:nvPr/>
          </p:nvSpPr>
          <p:spPr>
            <a:xfrm>
              <a:off x="2859000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4" name="Google Shape;9504;p31"/>
            <p:cNvSpPr/>
            <p:nvPr/>
          </p:nvSpPr>
          <p:spPr>
            <a:xfrm>
              <a:off x="3319475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1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5" name="Google Shape;9505;p31"/>
            <p:cNvSpPr/>
            <p:nvPr/>
          </p:nvSpPr>
          <p:spPr>
            <a:xfrm>
              <a:off x="3779950" y="1432675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1202" y="1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2"/>
                  </a:lnTo>
                  <a:lnTo>
                    <a:pt x="0" y="1335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6" name="Google Shape;9506;p31"/>
            <p:cNvSpPr/>
            <p:nvPr/>
          </p:nvSpPr>
          <p:spPr>
            <a:xfrm>
              <a:off x="4237075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6" y="1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1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7" name="Google Shape;9507;p31"/>
            <p:cNvSpPr/>
            <p:nvPr/>
          </p:nvSpPr>
          <p:spPr>
            <a:xfrm>
              <a:off x="4697550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1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8" name="Google Shape;9508;p31"/>
            <p:cNvSpPr/>
            <p:nvPr/>
          </p:nvSpPr>
          <p:spPr>
            <a:xfrm>
              <a:off x="5154700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6"/>
                  </a:lnTo>
                  <a:lnTo>
                    <a:pt x="2536" y="1335"/>
                  </a:lnTo>
                  <a:lnTo>
                    <a:pt x="2536" y="802"/>
                  </a:lnTo>
                  <a:lnTo>
                    <a:pt x="2269" y="401"/>
                  </a:lnTo>
                  <a:lnTo>
                    <a:pt x="1869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9" name="Google Shape;9509;p31"/>
            <p:cNvSpPr/>
            <p:nvPr/>
          </p:nvSpPr>
          <p:spPr>
            <a:xfrm>
              <a:off x="5615175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0" name="Google Shape;9510;p31"/>
            <p:cNvSpPr/>
            <p:nvPr/>
          </p:nvSpPr>
          <p:spPr>
            <a:xfrm>
              <a:off x="6075650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2"/>
                  </a:lnTo>
                  <a:lnTo>
                    <a:pt x="0" y="1335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1" name="Google Shape;9511;p31"/>
            <p:cNvSpPr/>
            <p:nvPr/>
          </p:nvSpPr>
          <p:spPr>
            <a:xfrm>
              <a:off x="6532800" y="143267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335" y="1"/>
                  </a:moveTo>
                  <a:lnTo>
                    <a:pt x="801" y="134"/>
                  </a:lnTo>
                  <a:lnTo>
                    <a:pt x="400" y="401"/>
                  </a:lnTo>
                  <a:lnTo>
                    <a:pt x="134" y="802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2" name="Google Shape;9512;p31"/>
            <p:cNvSpPr/>
            <p:nvPr/>
          </p:nvSpPr>
          <p:spPr>
            <a:xfrm>
              <a:off x="1023775" y="1833100"/>
              <a:ext cx="63400" cy="60075"/>
            </a:xfrm>
            <a:custGeom>
              <a:rect b="b" l="l" r="r" t="t"/>
              <a:pathLst>
                <a:path extrusionOk="0" h="2403" w="2536">
                  <a:moveTo>
                    <a:pt x="667" y="0"/>
                  </a:moveTo>
                  <a:lnTo>
                    <a:pt x="400" y="267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5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5"/>
                  </a:lnTo>
                  <a:lnTo>
                    <a:pt x="2536" y="1202"/>
                  </a:lnTo>
                  <a:lnTo>
                    <a:pt x="2402" y="668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3" name="Google Shape;9513;p31"/>
            <p:cNvSpPr/>
            <p:nvPr/>
          </p:nvSpPr>
          <p:spPr>
            <a:xfrm>
              <a:off x="1480900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801" y="0"/>
                  </a:moveTo>
                  <a:lnTo>
                    <a:pt x="401" y="267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4" name="Google Shape;9514;p31"/>
            <p:cNvSpPr/>
            <p:nvPr/>
          </p:nvSpPr>
          <p:spPr>
            <a:xfrm>
              <a:off x="1941375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801" y="0"/>
                  </a:moveTo>
                  <a:lnTo>
                    <a:pt x="401" y="267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5" name="Google Shape;9515;p31"/>
            <p:cNvSpPr/>
            <p:nvPr/>
          </p:nvSpPr>
          <p:spPr>
            <a:xfrm>
              <a:off x="2401850" y="1833100"/>
              <a:ext cx="60100" cy="60075"/>
            </a:xfrm>
            <a:custGeom>
              <a:rect b="b" l="l" r="r" t="t"/>
              <a:pathLst>
                <a:path extrusionOk="0" h="2403" w="2404">
                  <a:moveTo>
                    <a:pt x="668" y="0"/>
                  </a:moveTo>
                  <a:lnTo>
                    <a:pt x="268" y="267"/>
                  </a:lnTo>
                  <a:lnTo>
                    <a:pt x="1" y="668"/>
                  </a:lnTo>
                  <a:lnTo>
                    <a:pt x="1" y="1202"/>
                  </a:lnTo>
                  <a:lnTo>
                    <a:pt x="1" y="1735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6" name="Google Shape;9516;p31"/>
            <p:cNvSpPr/>
            <p:nvPr/>
          </p:nvSpPr>
          <p:spPr>
            <a:xfrm>
              <a:off x="2859000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801" y="0"/>
                  </a:moveTo>
                  <a:lnTo>
                    <a:pt x="401" y="267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7" name="Google Shape;9517;p31"/>
            <p:cNvSpPr/>
            <p:nvPr/>
          </p:nvSpPr>
          <p:spPr>
            <a:xfrm>
              <a:off x="3319475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801" y="0"/>
                  </a:moveTo>
                  <a:lnTo>
                    <a:pt x="401" y="267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8" name="Google Shape;9518;p31"/>
            <p:cNvSpPr/>
            <p:nvPr/>
          </p:nvSpPr>
          <p:spPr>
            <a:xfrm>
              <a:off x="3779950" y="1833100"/>
              <a:ext cx="60075" cy="60075"/>
            </a:xfrm>
            <a:custGeom>
              <a:rect b="b" l="l" r="r" t="t"/>
              <a:pathLst>
                <a:path extrusionOk="0" h="2403" w="2403">
                  <a:moveTo>
                    <a:pt x="668" y="0"/>
                  </a:moveTo>
                  <a:lnTo>
                    <a:pt x="267" y="267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9" name="Google Shape;9519;p31"/>
            <p:cNvSpPr/>
            <p:nvPr/>
          </p:nvSpPr>
          <p:spPr>
            <a:xfrm>
              <a:off x="4237075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802" y="0"/>
                  </a:moveTo>
                  <a:lnTo>
                    <a:pt x="401" y="267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0" name="Google Shape;9520;p31"/>
            <p:cNvSpPr/>
            <p:nvPr/>
          </p:nvSpPr>
          <p:spPr>
            <a:xfrm>
              <a:off x="4697550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802" y="0"/>
                  </a:moveTo>
                  <a:lnTo>
                    <a:pt x="401" y="267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1" name="Google Shape;9521;p31"/>
            <p:cNvSpPr/>
            <p:nvPr/>
          </p:nvSpPr>
          <p:spPr>
            <a:xfrm>
              <a:off x="5154700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801" y="0"/>
                  </a:moveTo>
                  <a:lnTo>
                    <a:pt x="401" y="267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5"/>
                  </a:lnTo>
                  <a:lnTo>
                    <a:pt x="2536" y="1202"/>
                  </a:lnTo>
                  <a:lnTo>
                    <a:pt x="2536" y="668"/>
                  </a:lnTo>
                  <a:lnTo>
                    <a:pt x="2269" y="267"/>
                  </a:lnTo>
                  <a:lnTo>
                    <a:pt x="18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2" name="Google Shape;9522;p31"/>
            <p:cNvSpPr/>
            <p:nvPr/>
          </p:nvSpPr>
          <p:spPr>
            <a:xfrm>
              <a:off x="5615175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801" y="0"/>
                  </a:moveTo>
                  <a:lnTo>
                    <a:pt x="401" y="267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3" name="Google Shape;9523;p31"/>
            <p:cNvSpPr/>
            <p:nvPr/>
          </p:nvSpPr>
          <p:spPr>
            <a:xfrm>
              <a:off x="6075650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668" y="0"/>
                  </a:moveTo>
                  <a:lnTo>
                    <a:pt x="267" y="267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4" name="Google Shape;9524;p31"/>
            <p:cNvSpPr/>
            <p:nvPr/>
          </p:nvSpPr>
          <p:spPr>
            <a:xfrm>
              <a:off x="6532800" y="1833100"/>
              <a:ext cx="63400" cy="60075"/>
            </a:xfrm>
            <a:custGeom>
              <a:rect b="b" l="l" r="r" t="t"/>
              <a:pathLst>
                <a:path extrusionOk="0" h="2403" w="2536">
                  <a:moveTo>
                    <a:pt x="801" y="0"/>
                  </a:moveTo>
                  <a:lnTo>
                    <a:pt x="400" y="267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5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5" name="Google Shape;9525;p31"/>
            <p:cNvSpPr/>
            <p:nvPr/>
          </p:nvSpPr>
          <p:spPr>
            <a:xfrm>
              <a:off x="1023775" y="223017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201" y="0"/>
                  </a:moveTo>
                  <a:lnTo>
                    <a:pt x="667" y="134"/>
                  </a:lnTo>
                  <a:lnTo>
                    <a:pt x="400" y="401"/>
                  </a:lnTo>
                  <a:lnTo>
                    <a:pt x="0" y="801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6"/>
                  </a:lnTo>
                  <a:lnTo>
                    <a:pt x="2536" y="1202"/>
                  </a:lnTo>
                  <a:lnTo>
                    <a:pt x="2402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6" name="Google Shape;9526;p31"/>
            <p:cNvSpPr/>
            <p:nvPr/>
          </p:nvSpPr>
          <p:spPr>
            <a:xfrm>
              <a:off x="1480900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7" name="Google Shape;9527;p31"/>
            <p:cNvSpPr/>
            <p:nvPr/>
          </p:nvSpPr>
          <p:spPr>
            <a:xfrm>
              <a:off x="1941375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8" name="Google Shape;9528;p31"/>
            <p:cNvSpPr/>
            <p:nvPr/>
          </p:nvSpPr>
          <p:spPr>
            <a:xfrm>
              <a:off x="2401850" y="2230175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1202" y="0"/>
                  </a:moveTo>
                  <a:lnTo>
                    <a:pt x="668" y="134"/>
                  </a:lnTo>
                  <a:lnTo>
                    <a:pt x="268" y="401"/>
                  </a:lnTo>
                  <a:lnTo>
                    <a:pt x="1" y="801"/>
                  </a:lnTo>
                  <a:lnTo>
                    <a:pt x="1" y="1202"/>
                  </a:lnTo>
                  <a:lnTo>
                    <a:pt x="1" y="1736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9" name="Google Shape;9529;p31"/>
            <p:cNvSpPr/>
            <p:nvPr/>
          </p:nvSpPr>
          <p:spPr>
            <a:xfrm>
              <a:off x="2859000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0" name="Google Shape;9530;p31"/>
            <p:cNvSpPr/>
            <p:nvPr/>
          </p:nvSpPr>
          <p:spPr>
            <a:xfrm>
              <a:off x="3319475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1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1" name="Google Shape;9531;p31"/>
            <p:cNvSpPr/>
            <p:nvPr/>
          </p:nvSpPr>
          <p:spPr>
            <a:xfrm>
              <a:off x="3779950" y="2230175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1202" y="0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2" name="Google Shape;9532;p31"/>
            <p:cNvSpPr/>
            <p:nvPr/>
          </p:nvSpPr>
          <p:spPr>
            <a:xfrm>
              <a:off x="4237075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6" y="0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3" name="Google Shape;9533;p31"/>
            <p:cNvSpPr/>
            <p:nvPr/>
          </p:nvSpPr>
          <p:spPr>
            <a:xfrm>
              <a:off x="4697550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4" name="Google Shape;9534;p31"/>
            <p:cNvSpPr/>
            <p:nvPr/>
          </p:nvSpPr>
          <p:spPr>
            <a:xfrm>
              <a:off x="5154700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6"/>
                  </a:lnTo>
                  <a:lnTo>
                    <a:pt x="2536" y="1202"/>
                  </a:lnTo>
                  <a:lnTo>
                    <a:pt x="2536" y="801"/>
                  </a:lnTo>
                  <a:lnTo>
                    <a:pt x="2269" y="401"/>
                  </a:lnTo>
                  <a:lnTo>
                    <a:pt x="1869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5" name="Google Shape;9535;p31"/>
            <p:cNvSpPr/>
            <p:nvPr/>
          </p:nvSpPr>
          <p:spPr>
            <a:xfrm>
              <a:off x="5615175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6" name="Google Shape;9536;p31"/>
            <p:cNvSpPr/>
            <p:nvPr/>
          </p:nvSpPr>
          <p:spPr>
            <a:xfrm>
              <a:off x="6075650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7" name="Google Shape;9537;p31"/>
            <p:cNvSpPr/>
            <p:nvPr/>
          </p:nvSpPr>
          <p:spPr>
            <a:xfrm>
              <a:off x="6532800" y="223017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335" y="0"/>
                  </a:moveTo>
                  <a:lnTo>
                    <a:pt x="801" y="134"/>
                  </a:lnTo>
                  <a:lnTo>
                    <a:pt x="400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8" name="Google Shape;9538;p31"/>
            <p:cNvSpPr/>
            <p:nvPr/>
          </p:nvSpPr>
          <p:spPr>
            <a:xfrm>
              <a:off x="1023775" y="2627250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201" y="0"/>
                  </a:moveTo>
                  <a:lnTo>
                    <a:pt x="667" y="134"/>
                  </a:lnTo>
                  <a:lnTo>
                    <a:pt x="400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6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6"/>
                  </a:lnTo>
                  <a:lnTo>
                    <a:pt x="2536" y="1335"/>
                  </a:lnTo>
                  <a:lnTo>
                    <a:pt x="2402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9" name="Google Shape;9539;p31"/>
            <p:cNvSpPr/>
            <p:nvPr/>
          </p:nvSpPr>
          <p:spPr>
            <a:xfrm>
              <a:off x="1480900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0" name="Google Shape;9540;p31"/>
            <p:cNvSpPr/>
            <p:nvPr/>
          </p:nvSpPr>
          <p:spPr>
            <a:xfrm>
              <a:off x="1941375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1" name="Google Shape;9541;p31"/>
            <p:cNvSpPr/>
            <p:nvPr/>
          </p:nvSpPr>
          <p:spPr>
            <a:xfrm>
              <a:off x="2401850" y="2627250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1202" y="0"/>
                  </a:moveTo>
                  <a:lnTo>
                    <a:pt x="668" y="134"/>
                  </a:lnTo>
                  <a:lnTo>
                    <a:pt x="268" y="401"/>
                  </a:lnTo>
                  <a:lnTo>
                    <a:pt x="1" y="801"/>
                  </a:lnTo>
                  <a:lnTo>
                    <a:pt x="1" y="1335"/>
                  </a:lnTo>
                  <a:lnTo>
                    <a:pt x="1" y="1736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2" name="Google Shape;9542;p31"/>
            <p:cNvSpPr/>
            <p:nvPr/>
          </p:nvSpPr>
          <p:spPr>
            <a:xfrm>
              <a:off x="2859000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3" name="Google Shape;9543;p31"/>
            <p:cNvSpPr/>
            <p:nvPr/>
          </p:nvSpPr>
          <p:spPr>
            <a:xfrm>
              <a:off x="3319475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1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4" name="Google Shape;9544;p31"/>
            <p:cNvSpPr/>
            <p:nvPr/>
          </p:nvSpPr>
          <p:spPr>
            <a:xfrm>
              <a:off x="3779950" y="2627250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1202" y="0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5" name="Google Shape;9545;p31"/>
            <p:cNvSpPr/>
            <p:nvPr/>
          </p:nvSpPr>
          <p:spPr>
            <a:xfrm>
              <a:off x="4237075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6" y="0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6" name="Google Shape;9546;p31"/>
            <p:cNvSpPr/>
            <p:nvPr/>
          </p:nvSpPr>
          <p:spPr>
            <a:xfrm>
              <a:off x="4697550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7" name="Google Shape;9547;p31"/>
            <p:cNvSpPr/>
            <p:nvPr/>
          </p:nvSpPr>
          <p:spPr>
            <a:xfrm>
              <a:off x="5154700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6"/>
                  </a:lnTo>
                  <a:lnTo>
                    <a:pt x="2536" y="1335"/>
                  </a:lnTo>
                  <a:lnTo>
                    <a:pt x="2536" y="801"/>
                  </a:lnTo>
                  <a:lnTo>
                    <a:pt x="2269" y="401"/>
                  </a:lnTo>
                  <a:lnTo>
                    <a:pt x="1869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8" name="Google Shape;9548;p31"/>
            <p:cNvSpPr/>
            <p:nvPr/>
          </p:nvSpPr>
          <p:spPr>
            <a:xfrm>
              <a:off x="5615175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9" name="Google Shape;9549;p31"/>
            <p:cNvSpPr/>
            <p:nvPr/>
          </p:nvSpPr>
          <p:spPr>
            <a:xfrm>
              <a:off x="6075650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0" name="Google Shape;9550;p31"/>
            <p:cNvSpPr/>
            <p:nvPr/>
          </p:nvSpPr>
          <p:spPr>
            <a:xfrm>
              <a:off x="6532800" y="2627250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335" y="0"/>
                  </a:moveTo>
                  <a:lnTo>
                    <a:pt x="801" y="134"/>
                  </a:lnTo>
                  <a:lnTo>
                    <a:pt x="400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1" name="Google Shape;9551;p31"/>
            <p:cNvSpPr/>
            <p:nvPr/>
          </p:nvSpPr>
          <p:spPr>
            <a:xfrm>
              <a:off x="1023775" y="302432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201" y="1"/>
                  </a:moveTo>
                  <a:lnTo>
                    <a:pt x="667" y="134"/>
                  </a:lnTo>
                  <a:lnTo>
                    <a:pt x="400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869"/>
                  </a:lnTo>
                  <a:lnTo>
                    <a:pt x="400" y="2270"/>
                  </a:lnTo>
                  <a:lnTo>
                    <a:pt x="667" y="2537"/>
                  </a:lnTo>
                  <a:lnTo>
                    <a:pt x="1735" y="2537"/>
                  </a:lnTo>
                  <a:lnTo>
                    <a:pt x="2136" y="2270"/>
                  </a:lnTo>
                  <a:lnTo>
                    <a:pt x="2402" y="1869"/>
                  </a:lnTo>
                  <a:lnTo>
                    <a:pt x="2536" y="1335"/>
                  </a:lnTo>
                  <a:lnTo>
                    <a:pt x="2402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2" name="Google Shape;9552;p31"/>
            <p:cNvSpPr/>
            <p:nvPr/>
          </p:nvSpPr>
          <p:spPr>
            <a:xfrm>
              <a:off x="1480900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869"/>
                  </a:lnTo>
                  <a:lnTo>
                    <a:pt x="401" y="2270"/>
                  </a:lnTo>
                  <a:lnTo>
                    <a:pt x="801" y="2537"/>
                  </a:lnTo>
                  <a:lnTo>
                    <a:pt x="1736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3" name="Google Shape;9553;p31"/>
            <p:cNvSpPr/>
            <p:nvPr/>
          </p:nvSpPr>
          <p:spPr>
            <a:xfrm>
              <a:off x="1941375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869"/>
                  </a:lnTo>
                  <a:lnTo>
                    <a:pt x="401" y="2270"/>
                  </a:lnTo>
                  <a:lnTo>
                    <a:pt x="801" y="2537"/>
                  </a:lnTo>
                  <a:lnTo>
                    <a:pt x="1736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4" name="Google Shape;9554;p31"/>
            <p:cNvSpPr/>
            <p:nvPr/>
          </p:nvSpPr>
          <p:spPr>
            <a:xfrm>
              <a:off x="2401850" y="3024325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1202" y="1"/>
                  </a:moveTo>
                  <a:lnTo>
                    <a:pt x="668" y="134"/>
                  </a:lnTo>
                  <a:lnTo>
                    <a:pt x="268" y="401"/>
                  </a:lnTo>
                  <a:lnTo>
                    <a:pt x="1" y="801"/>
                  </a:lnTo>
                  <a:lnTo>
                    <a:pt x="1" y="1335"/>
                  </a:lnTo>
                  <a:lnTo>
                    <a:pt x="1" y="1869"/>
                  </a:lnTo>
                  <a:lnTo>
                    <a:pt x="268" y="2270"/>
                  </a:lnTo>
                  <a:lnTo>
                    <a:pt x="668" y="2537"/>
                  </a:lnTo>
                  <a:lnTo>
                    <a:pt x="1736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5" name="Google Shape;9555;p31"/>
            <p:cNvSpPr/>
            <p:nvPr/>
          </p:nvSpPr>
          <p:spPr>
            <a:xfrm>
              <a:off x="2859000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869"/>
                  </a:lnTo>
                  <a:lnTo>
                    <a:pt x="401" y="2270"/>
                  </a:lnTo>
                  <a:lnTo>
                    <a:pt x="801" y="2537"/>
                  </a:lnTo>
                  <a:lnTo>
                    <a:pt x="1735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6" name="Google Shape;9556;p31"/>
            <p:cNvSpPr/>
            <p:nvPr/>
          </p:nvSpPr>
          <p:spPr>
            <a:xfrm>
              <a:off x="3319475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1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869"/>
                  </a:lnTo>
                  <a:lnTo>
                    <a:pt x="401" y="2270"/>
                  </a:lnTo>
                  <a:lnTo>
                    <a:pt x="801" y="2537"/>
                  </a:lnTo>
                  <a:lnTo>
                    <a:pt x="1735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7" name="Google Shape;9557;p31"/>
            <p:cNvSpPr/>
            <p:nvPr/>
          </p:nvSpPr>
          <p:spPr>
            <a:xfrm>
              <a:off x="3779950" y="3024325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1202" y="1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869"/>
                  </a:lnTo>
                  <a:lnTo>
                    <a:pt x="267" y="2270"/>
                  </a:lnTo>
                  <a:lnTo>
                    <a:pt x="668" y="2537"/>
                  </a:lnTo>
                  <a:lnTo>
                    <a:pt x="1735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8" name="Google Shape;9558;p31"/>
            <p:cNvSpPr/>
            <p:nvPr/>
          </p:nvSpPr>
          <p:spPr>
            <a:xfrm>
              <a:off x="4237075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6" y="1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869"/>
                  </a:lnTo>
                  <a:lnTo>
                    <a:pt x="401" y="2270"/>
                  </a:lnTo>
                  <a:lnTo>
                    <a:pt x="802" y="2537"/>
                  </a:lnTo>
                  <a:lnTo>
                    <a:pt x="1736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9" name="Google Shape;9559;p31"/>
            <p:cNvSpPr/>
            <p:nvPr/>
          </p:nvSpPr>
          <p:spPr>
            <a:xfrm>
              <a:off x="4697550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869"/>
                  </a:lnTo>
                  <a:lnTo>
                    <a:pt x="401" y="2270"/>
                  </a:lnTo>
                  <a:lnTo>
                    <a:pt x="802" y="2537"/>
                  </a:lnTo>
                  <a:lnTo>
                    <a:pt x="1736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0" name="Google Shape;9560;p31"/>
            <p:cNvSpPr/>
            <p:nvPr/>
          </p:nvSpPr>
          <p:spPr>
            <a:xfrm>
              <a:off x="5154700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869"/>
                  </a:lnTo>
                  <a:lnTo>
                    <a:pt x="401" y="2270"/>
                  </a:lnTo>
                  <a:lnTo>
                    <a:pt x="801" y="2537"/>
                  </a:lnTo>
                  <a:lnTo>
                    <a:pt x="1869" y="2537"/>
                  </a:lnTo>
                  <a:lnTo>
                    <a:pt x="2269" y="2270"/>
                  </a:lnTo>
                  <a:lnTo>
                    <a:pt x="2536" y="1869"/>
                  </a:lnTo>
                  <a:lnTo>
                    <a:pt x="2536" y="1335"/>
                  </a:lnTo>
                  <a:lnTo>
                    <a:pt x="2536" y="801"/>
                  </a:lnTo>
                  <a:lnTo>
                    <a:pt x="2269" y="401"/>
                  </a:lnTo>
                  <a:lnTo>
                    <a:pt x="1869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1" name="Google Shape;9561;p31"/>
            <p:cNvSpPr/>
            <p:nvPr/>
          </p:nvSpPr>
          <p:spPr>
            <a:xfrm>
              <a:off x="5615175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869"/>
                  </a:lnTo>
                  <a:lnTo>
                    <a:pt x="401" y="2270"/>
                  </a:lnTo>
                  <a:lnTo>
                    <a:pt x="801" y="2537"/>
                  </a:lnTo>
                  <a:lnTo>
                    <a:pt x="1736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2" name="Google Shape;9562;p31"/>
            <p:cNvSpPr/>
            <p:nvPr/>
          </p:nvSpPr>
          <p:spPr>
            <a:xfrm>
              <a:off x="6075650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869"/>
                  </a:lnTo>
                  <a:lnTo>
                    <a:pt x="267" y="2270"/>
                  </a:lnTo>
                  <a:lnTo>
                    <a:pt x="668" y="2537"/>
                  </a:lnTo>
                  <a:lnTo>
                    <a:pt x="1736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3" name="Google Shape;9563;p31"/>
            <p:cNvSpPr/>
            <p:nvPr/>
          </p:nvSpPr>
          <p:spPr>
            <a:xfrm>
              <a:off x="6532800" y="302432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335" y="1"/>
                  </a:moveTo>
                  <a:lnTo>
                    <a:pt x="801" y="134"/>
                  </a:lnTo>
                  <a:lnTo>
                    <a:pt x="400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869"/>
                  </a:lnTo>
                  <a:lnTo>
                    <a:pt x="400" y="2270"/>
                  </a:lnTo>
                  <a:lnTo>
                    <a:pt x="801" y="2537"/>
                  </a:lnTo>
                  <a:lnTo>
                    <a:pt x="1735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4" name="Google Shape;9564;p31"/>
            <p:cNvSpPr/>
            <p:nvPr/>
          </p:nvSpPr>
          <p:spPr>
            <a:xfrm>
              <a:off x="1023775" y="3424750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667" y="0"/>
                  </a:moveTo>
                  <a:lnTo>
                    <a:pt x="400" y="267"/>
                  </a:lnTo>
                  <a:lnTo>
                    <a:pt x="0" y="667"/>
                  </a:lnTo>
                  <a:lnTo>
                    <a:pt x="0" y="1201"/>
                  </a:lnTo>
                  <a:lnTo>
                    <a:pt x="0" y="1735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5"/>
                  </a:lnTo>
                  <a:lnTo>
                    <a:pt x="2536" y="1201"/>
                  </a:lnTo>
                  <a:lnTo>
                    <a:pt x="2402" y="667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5" name="Google Shape;9565;p31"/>
            <p:cNvSpPr/>
            <p:nvPr/>
          </p:nvSpPr>
          <p:spPr>
            <a:xfrm>
              <a:off x="1480900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0"/>
                  </a:moveTo>
                  <a:lnTo>
                    <a:pt x="401" y="267"/>
                  </a:lnTo>
                  <a:lnTo>
                    <a:pt x="134" y="667"/>
                  </a:lnTo>
                  <a:lnTo>
                    <a:pt x="1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6" name="Google Shape;9566;p31"/>
            <p:cNvSpPr/>
            <p:nvPr/>
          </p:nvSpPr>
          <p:spPr>
            <a:xfrm>
              <a:off x="1941375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0"/>
                  </a:moveTo>
                  <a:lnTo>
                    <a:pt x="401" y="267"/>
                  </a:lnTo>
                  <a:lnTo>
                    <a:pt x="134" y="667"/>
                  </a:lnTo>
                  <a:lnTo>
                    <a:pt x="1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7" name="Google Shape;9567;p31"/>
            <p:cNvSpPr/>
            <p:nvPr/>
          </p:nvSpPr>
          <p:spPr>
            <a:xfrm>
              <a:off x="2401850" y="3424750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668" y="0"/>
                  </a:moveTo>
                  <a:lnTo>
                    <a:pt x="268" y="267"/>
                  </a:lnTo>
                  <a:lnTo>
                    <a:pt x="1" y="667"/>
                  </a:lnTo>
                  <a:lnTo>
                    <a:pt x="1" y="1201"/>
                  </a:lnTo>
                  <a:lnTo>
                    <a:pt x="1" y="1735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8" name="Google Shape;9568;p31"/>
            <p:cNvSpPr/>
            <p:nvPr/>
          </p:nvSpPr>
          <p:spPr>
            <a:xfrm>
              <a:off x="2859000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0"/>
                  </a:moveTo>
                  <a:lnTo>
                    <a:pt x="401" y="267"/>
                  </a:lnTo>
                  <a:lnTo>
                    <a:pt x="134" y="667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9" name="Google Shape;9569;p31"/>
            <p:cNvSpPr/>
            <p:nvPr/>
          </p:nvSpPr>
          <p:spPr>
            <a:xfrm>
              <a:off x="3319475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0"/>
                  </a:moveTo>
                  <a:lnTo>
                    <a:pt x="401" y="267"/>
                  </a:lnTo>
                  <a:lnTo>
                    <a:pt x="134" y="667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0" name="Google Shape;9570;p31"/>
            <p:cNvSpPr/>
            <p:nvPr/>
          </p:nvSpPr>
          <p:spPr>
            <a:xfrm>
              <a:off x="3779950" y="3424750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668" y="0"/>
                  </a:moveTo>
                  <a:lnTo>
                    <a:pt x="267" y="267"/>
                  </a:lnTo>
                  <a:lnTo>
                    <a:pt x="0" y="667"/>
                  </a:lnTo>
                  <a:lnTo>
                    <a:pt x="0" y="1201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1" name="Google Shape;9571;p31"/>
            <p:cNvSpPr/>
            <p:nvPr/>
          </p:nvSpPr>
          <p:spPr>
            <a:xfrm>
              <a:off x="4237075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2" y="0"/>
                  </a:moveTo>
                  <a:lnTo>
                    <a:pt x="401" y="267"/>
                  </a:lnTo>
                  <a:lnTo>
                    <a:pt x="134" y="667"/>
                  </a:lnTo>
                  <a:lnTo>
                    <a:pt x="1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2" name="Google Shape;9572;p31"/>
            <p:cNvSpPr/>
            <p:nvPr/>
          </p:nvSpPr>
          <p:spPr>
            <a:xfrm>
              <a:off x="4697550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2" y="0"/>
                  </a:moveTo>
                  <a:lnTo>
                    <a:pt x="401" y="267"/>
                  </a:lnTo>
                  <a:lnTo>
                    <a:pt x="134" y="667"/>
                  </a:lnTo>
                  <a:lnTo>
                    <a:pt x="1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3" name="Google Shape;9573;p31"/>
            <p:cNvSpPr/>
            <p:nvPr/>
          </p:nvSpPr>
          <p:spPr>
            <a:xfrm>
              <a:off x="5154700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0"/>
                  </a:moveTo>
                  <a:lnTo>
                    <a:pt x="401" y="267"/>
                  </a:lnTo>
                  <a:lnTo>
                    <a:pt x="134" y="667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5"/>
                  </a:lnTo>
                  <a:lnTo>
                    <a:pt x="2536" y="1201"/>
                  </a:lnTo>
                  <a:lnTo>
                    <a:pt x="2536" y="667"/>
                  </a:lnTo>
                  <a:lnTo>
                    <a:pt x="2269" y="267"/>
                  </a:lnTo>
                  <a:lnTo>
                    <a:pt x="18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4" name="Google Shape;9574;p31"/>
            <p:cNvSpPr/>
            <p:nvPr/>
          </p:nvSpPr>
          <p:spPr>
            <a:xfrm>
              <a:off x="5615175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0"/>
                  </a:moveTo>
                  <a:lnTo>
                    <a:pt x="401" y="267"/>
                  </a:lnTo>
                  <a:lnTo>
                    <a:pt x="134" y="667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5" name="Google Shape;9575;p31"/>
            <p:cNvSpPr/>
            <p:nvPr/>
          </p:nvSpPr>
          <p:spPr>
            <a:xfrm>
              <a:off x="6075650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668" y="0"/>
                  </a:moveTo>
                  <a:lnTo>
                    <a:pt x="267" y="267"/>
                  </a:lnTo>
                  <a:lnTo>
                    <a:pt x="0" y="667"/>
                  </a:lnTo>
                  <a:lnTo>
                    <a:pt x="0" y="1201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6" name="Google Shape;9576;p31"/>
            <p:cNvSpPr/>
            <p:nvPr/>
          </p:nvSpPr>
          <p:spPr>
            <a:xfrm>
              <a:off x="6532800" y="3424750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801" y="0"/>
                  </a:moveTo>
                  <a:lnTo>
                    <a:pt x="400" y="267"/>
                  </a:lnTo>
                  <a:lnTo>
                    <a:pt x="134" y="667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7" name="Google Shape;9577;p31"/>
            <p:cNvSpPr/>
            <p:nvPr/>
          </p:nvSpPr>
          <p:spPr>
            <a:xfrm>
              <a:off x="1023775" y="382182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201" y="0"/>
                  </a:moveTo>
                  <a:lnTo>
                    <a:pt x="667" y="134"/>
                  </a:lnTo>
                  <a:lnTo>
                    <a:pt x="400" y="401"/>
                  </a:lnTo>
                  <a:lnTo>
                    <a:pt x="0" y="801"/>
                  </a:lnTo>
                  <a:lnTo>
                    <a:pt x="0" y="1201"/>
                  </a:lnTo>
                  <a:lnTo>
                    <a:pt x="0" y="1735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5"/>
                  </a:lnTo>
                  <a:lnTo>
                    <a:pt x="2536" y="1201"/>
                  </a:lnTo>
                  <a:lnTo>
                    <a:pt x="2402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8" name="Google Shape;9578;p31"/>
            <p:cNvSpPr/>
            <p:nvPr/>
          </p:nvSpPr>
          <p:spPr>
            <a:xfrm>
              <a:off x="1480900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9" name="Google Shape;9579;p31"/>
            <p:cNvSpPr/>
            <p:nvPr/>
          </p:nvSpPr>
          <p:spPr>
            <a:xfrm>
              <a:off x="1941375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0" name="Google Shape;9580;p31"/>
            <p:cNvSpPr/>
            <p:nvPr/>
          </p:nvSpPr>
          <p:spPr>
            <a:xfrm>
              <a:off x="2401850" y="3821825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1202" y="0"/>
                  </a:moveTo>
                  <a:lnTo>
                    <a:pt x="668" y="134"/>
                  </a:lnTo>
                  <a:lnTo>
                    <a:pt x="268" y="401"/>
                  </a:lnTo>
                  <a:lnTo>
                    <a:pt x="1" y="801"/>
                  </a:lnTo>
                  <a:lnTo>
                    <a:pt x="1" y="1201"/>
                  </a:lnTo>
                  <a:lnTo>
                    <a:pt x="1" y="1735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1" name="Google Shape;9581;p31"/>
            <p:cNvSpPr/>
            <p:nvPr/>
          </p:nvSpPr>
          <p:spPr>
            <a:xfrm>
              <a:off x="2859000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2" name="Google Shape;9582;p31"/>
            <p:cNvSpPr/>
            <p:nvPr/>
          </p:nvSpPr>
          <p:spPr>
            <a:xfrm>
              <a:off x="3319475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1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3" name="Google Shape;9583;p31"/>
            <p:cNvSpPr/>
            <p:nvPr/>
          </p:nvSpPr>
          <p:spPr>
            <a:xfrm>
              <a:off x="3779950" y="3821825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1202" y="0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201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4" name="Google Shape;9584;p31"/>
            <p:cNvSpPr/>
            <p:nvPr/>
          </p:nvSpPr>
          <p:spPr>
            <a:xfrm>
              <a:off x="4237075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6" y="0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5" name="Google Shape;9585;p31"/>
            <p:cNvSpPr/>
            <p:nvPr/>
          </p:nvSpPr>
          <p:spPr>
            <a:xfrm>
              <a:off x="4697550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6" name="Google Shape;9586;p31"/>
            <p:cNvSpPr/>
            <p:nvPr/>
          </p:nvSpPr>
          <p:spPr>
            <a:xfrm>
              <a:off x="5154700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5"/>
                  </a:lnTo>
                  <a:lnTo>
                    <a:pt x="2536" y="1201"/>
                  </a:lnTo>
                  <a:lnTo>
                    <a:pt x="2536" y="801"/>
                  </a:lnTo>
                  <a:lnTo>
                    <a:pt x="2269" y="401"/>
                  </a:lnTo>
                  <a:lnTo>
                    <a:pt x="1869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7" name="Google Shape;9587;p31"/>
            <p:cNvSpPr/>
            <p:nvPr/>
          </p:nvSpPr>
          <p:spPr>
            <a:xfrm>
              <a:off x="5615175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8" name="Google Shape;9588;p31"/>
            <p:cNvSpPr/>
            <p:nvPr/>
          </p:nvSpPr>
          <p:spPr>
            <a:xfrm>
              <a:off x="6075650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201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9" name="Google Shape;9589;p31"/>
            <p:cNvSpPr/>
            <p:nvPr/>
          </p:nvSpPr>
          <p:spPr>
            <a:xfrm>
              <a:off x="6532800" y="382182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335" y="0"/>
                  </a:moveTo>
                  <a:lnTo>
                    <a:pt x="801" y="134"/>
                  </a:lnTo>
                  <a:lnTo>
                    <a:pt x="400" y="401"/>
                  </a:lnTo>
                  <a:lnTo>
                    <a:pt x="134" y="801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0" name="Google Shape;9590;p31"/>
            <p:cNvSpPr/>
            <p:nvPr/>
          </p:nvSpPr>
          <p:spPr>
            <a:xfrm>
              <a:off x="1023775" y="4218900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201" y="0"/>
                  </a:moveTo>
                  <a:lnTo>
                    <a:pt x="667" y="134"/>
                  </a:lnTo>
                  <a:lnTo>
                    <a:pt x="400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5"/>
                  </a:lnTo>
                  <a:lnTo>
                    <a:pt x="2536" y="1335"/>
                  </a:lnTo>
                  <a:lnTo>
                    <a:pt x="2402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1" name="Google Shape;9591;p31"/>
            <p:cNvSpPr/>
            <p:nvPr/>
          </p:nvSpPr>
          <p:spPr>
            <a:xfrm>
              <a:off x="1480900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2" name="Google Shape;9592;p31"/>
            <p:cNvSpPr/>
            <p:nvPr/>
          </p:nvSpPr>
          <p:spPr>
            <a:xfrm>
              <a:off x="1941375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3" name="Google Shape;9593;p31"/>
            <p:cNvSpPr/>
            <p:nvPr/>
          </p:nvSpPr>
          <p:spPr>
            <a:xfrm>
              <a:off x="2401850" y="4218900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1202" y="0"/>
                  </a:moveTo>
                  <a:lnTo>
                    <a:pt x="668" y="134"/>
                  </a:lnTo>
                  <a:lnTo>
                    <a:pt x="268" y="401"/>
                  </a:lnTo>
                  <a:lnTo>
                    <a:pt x="1" y="801"/>
                  </a:lnTo>
                  <a:lnTo>
                    <a:pt x="1" y="1335"/>
                  </a:lnTo>
                  <a:lnTo>
                    <a:pt x="1" y="1735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4" name="Google Shape;9594;p31"/>
            <p:cNvSpPr/>
            <p:nvPr/>
          </p:nvSpPr>
          <p:spPr>
            <a:xfrm>
              <a:off x="2859000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5" name="Google Shape;9595;p31"/>
            <p:cNvSpPr/>
            <p:nvPr/>
          </p:nvSpPr>
          <p:spPr>
            <a:xfrm>
              <a:off x="3319475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1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6" name="Google Shape;9596;p31"/>
            <p:cNvSpPr/>
            <p:nvPr/>
          </p:nvSpPr>
          <p:spPr>
            <a:xfrm>
              <a:off x="3779950" y="4218900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1202" y="0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7" name="Google Shape;9597;p31"/>
            <p:cNvSpPr/>
            <p:nvPr/>
          </p:nvSpPr>
          <p:spPr>
            <a:xfrm>
              <a:off x="4237075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6" y="0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8" name="Google Shape;9598;p31"/>
            <p:cNvSpPr/>
            <p:nvPr/>
          </p:nvSpPr>
          <p:spPr>
            <a:xfrm>
              <a:off x="4697550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9" name="Google Shape;9599;p31"/>
            <p:cNvSpPr/>
            <p:nvPr/>
          </p:nvSpPr>
          <p:spPr>
            <a:xfrm>
              <a:off x="5154700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5"/>
                  </a:lnTo>
                  <a:lnTo>
                    <a:pt x="2536" y="1335"/>
                  </a:lnTo>
                  <a:lnTo>
                    <a:pt x="2536" y="801"/>
                  </a:lnTo>
                  <a:lnTo>
                    <a:pt x="2269" y="401"/>
                  </a:lnTo>
                  <a:lnTo>
                    <a:pt x="1869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0" name="Google Shape;9600;p31"/>
            <p:cNvSpPr/>
            <p:nvPr/>
          </p:nvSpPr>
          <p:spPr>
            <a:xfrm>
              <a:off x="5615175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1" name="Google Shape;9601;p31"/>
            <p:cNvSpPr/>
            <p:nvPr/>
          </p:nvSpPr>
          <p:spPr>
            <a:xfrm>
              <a:off x="6075650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2" name="Google Shape;9602;p31"/>
            <p:cNvSpPr/>
            <p:nvPr/>
          </p:nvSpPr>
          <p:spPr>
            <a:xfrm>
              <a:off x="6532800" y="4218900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335" y="0"/>
                  </a:moveTo>
                  <a:lnTo>
                    <a:pt x="801" y="134"/>
                  </a:lnTo>
                  <a:lnTo>
                    <a:pt x="400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3" name="Google Shape;9603;p31"/>
            <p:cNvSpPr/>
            <p:nvPr/>
          </p:nvSpPr>
          <p:spPr>
            <a:xfrm>
              <a:off x="1023775" y="4619300"/>
              <a:ext cx="63400" cy="60100"/>
            </a:xfrm>
            <a:custGeom>
              <a:rect b="b" l="l" r="r" t="t"/>
              <a:pathLst>
                <a:path extrusionOk="0" h="2404" w="2536">
                  <a:moveTo>
                    <a:pt x="667" y="1"/>
                  </a:moveTo>
                  <a:lnTo>
                    <a:pt x="400" y="268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6"/>
                  </a:lnTo>
                  <a:lnTo>
                    <a:pt x="2536" y="1202"/>
                  </a:lnTo>
                  <a:lnTo>
                    <a:pt x="2402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4" name="Google Shape;9604;p31"/>
            <p:cNvSpPr/>
            <p:nvPr/>
          </p:nvSpPr>
          <p:spPr>
            <a:xfrm>
              <a:off x="1480900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5" name="Google Shape;9605;p31"/>
            <p:cNvSpPr/>
            <p:nvPr/>
          </p:nvSpPr>
          <p:spPr>
            <a:xfrm>
              <a:off x="1941375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6" name="Google Shape;9606;p31"/>
            <p:cNvSpPr/>
            <p:nvPr/>
          </p:nvSpPr>
          <p:spPr>
            <a:xfrm>
              <a:off x="2401850" y="4619300"/>
              <a:ext cx="60100" cy="60100"/>
            </a:xfrm>
            <a:custGeom>
              <a:rect b="b" l="l" r="r" t="t"/>
              <a:pathLst>
                <a:path extrusionOk="0" h="2404" w="2404">
                  <a:moveTo>
                    <a:pt x="668" y="1"/>
                  </a:moveTo>
                  <a:lnTo>
                    <a:pt x="268" y="268"/>
                  </a:lnTo>
                  <a:lnTo>
                    <a:pt x="1" y="668"/>
                  </a:lnTo>
                  <a:lnTo>
                    <a:pt x="1" y="1202"/>
                  </a:lnTo>
                  <a:lnTo>
                    <a:pt x="1" y="1736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7" name="Google Shape;9607;p31"/>
            <p:cNvSpPr/>
            <p:nvPr/>
          </p:nvSpPr>
          <p:spPr>
            <a:xfrm>
              <a:off x="2859000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8" name="Google Shape;9608;p31"/>
            <p:cNvSpPr/>
            <p:nvPr/>
          </p:nvSpPr>
          <p:spPr>
            <a:xfrm>
              <a:off x="3319475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9" name="Google Shape;9609;p31"/>
            <p:cNvSpPr/>
            <p:nvPr/>
          </p:nvSpPr>
          <p:spPr>
            <a:xfrm>
              <a:off x="3779950" y="4619300"/>
              <a:ext cx="60075" cy="60100"/>
            </a:xfrm>
            <a:custGeom>
              <a:rect b="b" l="l" r="r" t="t"/>
              <a:pathLst>
                <a:path extrusionOk="0" h="2404" w="2403">
                  <a:moveTo>
                    <a:pt x="668" y="1"/>
                  </a:moveTo>
                  <a:lnTo>
                    <a:pt x="267" y="268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0" name="Google Shape;9610;p31"/>
            <p:cNvSpPr/>
            <p:nvPr/>
          </p:nvSpPr>
          <p:spPr>
            <a:xfrm>
              <a:off x="4237075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802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1" name="Google Shape;9611;p31"/>
            <p:cNvSpPr/>
            <p:nvPr/>
          </p:nvSpPr>
          <p:spPr>
            <a:xfrm>
              <a:off x="4697550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802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2" name="Google Shape;9612;p31"/>
            <p:cNvSpPr/>
            <p:nvPr/>
          </p:nvSpPr>
          <p:spPr>
            <a:xfrm>
              <a:off x="5154700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6"/>
                  </a:lnTo>
                  <a:lnTo>
                    <a:pt x="2536" y="1202"/>
                  </a:lnTo>
                  <a:lnTo>
                    <a:pt x="2536" y="668"/>
                  </a:lnTo>
                  <a:lnTo>
                    <a:pt x="2269" y="268"/>
                  </a:lnTo>
                  <a:lnTo>
                    <a:pt x="18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3" name="Google Shape;9613;p31"/>
            <p:cNvSpPr/>
            <p:nvPr/>
          </p:nvSpPr>
          <p:spPr>
            <a:xfrm>
              <a:off x="5615175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4" name="Google Shape;9614;p31"/>
            <p:cNvSpPr/>
            <p:nvPr/>
          </p:nvSpPr>
          <p:spPr>
            <a:xfrm>
              <a:off x="6075650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668" y="1"/>
                  </a:moveTo>
                  <a:lnTo>
                    <a:pt x="267" y="268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5" name="Google Shape;9615;p31"/>
            <p:cNvSpPr/>
            <p:nvPr/>
          </p:nvSpPr>
          <p:spPr>
            <a:xfrm>
              <a:off x="6532800" y="4619300"/>
              <a:ext cx="63400" cy="60100"/>
            </a:xfrm>
            <a:custGeom>
              <a:rect b="b" l="l" r="r" t="t"/>
              <a:pathLst>
                <a:path extrusionOk="0" h="2404" w="2536">
                  <a:moveTo>
                    <a:pt x="801" y="1"/>
                  </a:moveTo>
                  <a:lnTo>
                    <a:pt x="400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6" name="Google Shape;9616;p31"/>
            <p:cNvSpPr/>
            <p:nvPr/>
          </p:nvSpPr>
          <p:spPr>
            <a:xfrm>
              <a:off x="1023775" y="501637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201" y="1"/>
                  </a:moveTo>
                  <a:lnTo>
                    <a:pt x="667" y="134"/>
                  </a:lnTo>
                  <a:lnTo>
                    <a:pt x="400" y="401"/>
                  </a:lnTo>
                  <a:lnTo>
                    <a:pt x="0" y="802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400" y="2137"/>
                  </a:lnTo>
                  <a:lnTo>
                    <a:pt x="667" y="2403"/>
                  </a:lnTo>
                  <a:lnTo>
                    <a:pt x="1201" y="2537"/>
                  </a:lnTo>
                  <a:lnTo>
                    <a:pt x="1735" y="2403"/>
                  </a:lnTo>
                  <a:lnTo>
                    <a:pt x="2136" y="2137"/>
                  </a:lnTo>
                  <a:lnTo>
                    <a:pt x="2402" y="1736"/>
                  </a:lnTo>
                  <a:lnTo>
                    <a:pt x="2536" y="1202"/>
                  </a:lnTo>
                  <a:lnTo>
                    <a:pt x="2402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7" name="Google Shape;9617;p31"/>
            <p:cNvSpPr/>
            <p:nvPr/>
          </p:nvSpPr>
          <p:spPr>
            <a:xfrm>
              <a:off x="1480900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7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6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8" name="Google Shape;9618;p31"/>
            <p:cNvSpPr/>
            <p:nvPr/>
          </p:nvSpPr>
          <p:spPr>
            <a:xfrm>
              <a:off x="1941375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7"/>
                  </a:lnTo>
                  <a:lnTo>
                    <a:pt x="801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9" name="Google Shape;9619;p31"/>
            <p:cNvSpPr/>
            <p:nvPr/>
          </p:nvSpPr>
          <p:spPr>
            <a:xfrm>
              <a:off x="2401850" y="5016375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1202" y="1"/>
                  </a:moveTo>
                  <a:lnTo>
                    <a:pt x="668" y="134"/>
                  </a:lnTo>
                  <a:lnTo>
                    <a:pt x="268" y="401"/>
                  </a:lnTo>
                  <a:lnTo>
                    <a:pt x="1" y="802"/>
                  </a:lnTo>
                  <a:lnTo>
                    <a:pt x="1" y="1202"/>
                  </a:lnTo>
                  <a:lnTo>
                    <a:pt x="1" y="1736"/>
                  </a:lnTo>
                  <a:lnTo>
                    <a:pt x="268" y="2137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0" name="Google Shape;9620;p31"/>
            <p:cNvSpPr/>
            <p:nvPr/>
          </p:nvSpPr>
          <p:spPr>
            <a:xfrm>
              <a:off x="2859000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7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5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1" name="Google Shape;9621;p31"/>
            <p:cNvSpPr/>
            <p:nvPr/>
          </p:nvSpPr>
          <p:spPr>
            <a:xfrm>
              <a:off x="3319475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1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7"/>
                  </a:lnTo>
                  <a:lnTo>
                    <a:pt x="801" y="2403"/>
                  </a:lnTo>
                  <a:lnTo>
                    <a:pt x="1201" y="2537"/>
                  </a:lnTo>
                  <a:lnTo>
                    <a:pt x="1735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2" name="Google Shape;9622;p31"/>
            <p:cNvSpPr/>
            <p:nvPr/>
          </p:nvSpPr>
          <p:spPr>
            <a:xfrm>
              <a:off x="3779950" y="5016375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1202" y="1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2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7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5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3" name="Google Shape;9623;p31"/>
            <p:cNvSpPr/>
            <p:nvPr/>
          </p:nvSpPr>
          <p:spPr>
            <a:xfrm>
              <a:off x="4237075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6" y="1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7"/>
                  </a:lnTo>
                  <a:lnTo>
                    <a:pt x="802" y="2403"/>
                  </a:lnTo>
                  <a:lnTo>
                    <a:pt x="1336" y="2537"/>
                  </a:lnTo>
                  <a:lnTo>
                    <a:pt x="1736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4" name="Google Shape;9624;p31"/>
            <p:cNvSpPr/>
            <p:nvPr/>
          </p:nvSpPr>
          <p:spPr>
            <a:xfrm>
              <a:off x="4697550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7"/>
                  </a:lnTo>
                  <a:lnTo>
                    <a:pt x="802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5" name="Google Shape;9625;p31"/>
            <p:cNvSpPr/>
            <p:nvPr/>
          </p:nvSpPr>
          <p:spPr>
            <a:xfrm>
              <a:off x="5154700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7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869" y="2403"/>
                  </a:lnTo>
                  <a:lnTo>
                    <a:pt x="2269" y="2137"/>
                  </a:lnTo>
                  <a:lnTo>
                    <a:pt x="2536" y="1736"/>
                  </a:lnTo>
                  <a:lnTo>
                    <a:pt x="2536" y="1202"/>
                  </a:lnTo>
                  <a:lnTo>
                    <a:pt x="2536" y="802"/>
                  </a:lnTo>
                  <a:lnTo>
                    <a:pt x="2269" y="401"/>
                  </a:lnTo>
                  <a:lnTo>
                    <a:pt x="1869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6" name="Google Shape;9626;p31"/>
            <p:cNvSpPr/>
            <p:nvPr/>
          </p:nvSpPr>
          <p:spPr>
            <a:xfrm>
              <a:off x="5615175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7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6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7" name="Google Shape;9627;p31"/>
            <p:cNvSpPr/>
            <p:nvPr/>
          </p:nvSpPr>
          <p:spPr>
            <a:xfrm>
              <a:off x="6075650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2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7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8" name="Google Shape;9628;p31"/>
            <p:cNvSpPr/>
            <p:nvPr/>
          </p:nvSpPr>
          <p:spPr>
            <a:xfrm>
              <a:off x="6532800" y="501637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335" y="1"/>
                  </a:moveTo>
                  <a:lnTo>
                    <a:pt x="801" y="134"/>
                  </a:lnTo>
                  <a:lnTo>
                    <a:pt x="400" y="401"/>
                  </a:lnTo>
                  <a:lnTo>
                    <a:pt x="134" y="802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0" y="2137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5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9" name="Google Shape;9629;p31"/>
            <p:cNvSpPr/>
            <p:nvPr/>
          </p:nvSpPr>
          <p:spPr>
            <a:xfrm>
              <a:off x="1023775" y="5413475"/>
              <a:ext cx="63400" cy="63400"/>
            </a:xfrm>
            <a:custGeom>
              <a:rect b="b" l="l" r="r" t="t"/>
              <a:pathLst>
                <a:path extrusionOk="0" h="2536" w="2536">
                  <a:moveTo>
                    <a:pt x="1201" y="0"/>
                  </a:moveTo>
                  <a:lnTo>
                    <a:pt x="667" y="134"/>
                  </a:lnTo>
                  <a:lnTo>
                    <a:pt x="400" y="400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5"/>
                  </a:lnTo>
                  <a:lnTo>
                    <a:pt x="2536" y="1335"/>
                  </a:lnTo>
                  <a:lnTo>
                    <a:pt x="2402" y="801"/>
                  </a:lnTo>
                  <a:lnTo>
                    <a:pt x="2136" y="400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0" name="Google Shape;9630;p31"/>
            <p:cNvSpPr/>
            <p:nvPr/>
          </p:nvSpPr>
          <p:spPr>
            <a:xfrm>
              <a:off x="1480900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5" y="0"/>
                  </a:moveTo>
                  <a:lnTo>
                    <a:pt x="801" y="134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1" name="Google Shape;9631;p31"/>
            <p:cNvSpPr/>
            <p:nvPr/>
          </p:nvSpPr>
          <p:spPr>
            <a:xfrm>
              <a:off x="1941375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202" y="0"/>
                  </a:moveTo>
                  <a:lnTo>
                    <a:pt x="801" y="134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2" name="Google Shape;9632;p31"/>
            <p:cNvSpPr/>
            <p:nvPr/>
          </p:nvSpPr>
          <p:spPr>
            <a:xfrm>
              <a:off x="2401850" y="5413475"/>
              <a:ext cx="60100" cy="63400"/>
            </a:xfrm>
            <a:custGeom>
              <a:rect b="b" l="l" r="r" t="t"/>
              <a:pathLst>
                <a:path extrusionOk="0" h="2536" w="2404">
                  <a:moveTo>
                    <a:pt x="1202" y="0"/>
                  </a:moveTo>
                  <a:lnTo>
                    <a:pt x="668" y="134"/>
                  </a:lnTo>
                  <a:lnTo>
                    <a:pt x="268" y="400"/>
                  </a:lnTo>
                  <a:lnTo>
                    <a:pt x="1" y="801"/>
                  </a:lnTo>
                  <a:lnTo>
                    <a:pt x="1" y="1335"/>
                  </a:lnTo>
                  <a:lnTo>
                    <a:pt x="1" y="1735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3" name="Google Shape;9633;p31"/>
            <p:cNvSpPr/>
            <p:nvPr/>
          </p:nvSpPr>
          <p:spPr>
            <a:xfrm>
              <a:off x="2859000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5" y="0"/>
                  </a:moveTo>
                  <a:lnTo>
                    <a:pt x="801" y="134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4" name="Google Shape;9634;p31"/>
            <p:cNvSpPr/>
            <p:nvPr/>
          </p:nvSpPr>
          <p:spPr>
            <a:xfrm>
              <a:off x="3319475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201" y="0"/>
                  </a:moveTo>
                  <a:lnTo>
                    <a:pt x="801" y="134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5" name="Google Shape;9635;p31"/>
            <p:cNvSpPr/>
            <p:nvPr/>
          </p:nvSpPr>
          <p:spPr>
            <a:xfrm>
              <a:off x="3779950" y="5413475"/>
              <a:ext cx="60075" cy="63400"/>
            </a:xfrm>
            <a:custGeom>
              <a:rect b="b" l="l" r="r" t="t"/>
              <a:pathLst>
                <a:path extrusionOk="0" h="2536" w="2403">
                  <a:moveTo>
                    <a:pt x="1202" y="0"/>
                  </a:moveTo>
                  <a:lnTo>
                    <a:pt x="668" y="134"/>
                  </a:lnTo>
                  <a:lnTo>
                    <a:pt x="267" y="400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5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6" name="Google Shape;9636;p31"/>
            <p:cNvSpPr/>
            <p:nvPr/>
          </p:nvSpPr>
          <p:spPr>
            <a:xfrm>
              <a:off x="4237075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6" y="0"/>
                  </a:moveTo>
                  <a:lnTo>
                    <a:pt x="802" y="134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4"/>
                  </a:lnTo>
                  <a:lnTo>
                    <a:pt x="13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7" name="Google Shape;9637;p31"/>
            <p:cNvSpPr/>
            <p:nvPr/>
          </p:nvSpPr>
          <p:spPr>
            <a:xfrm>
              <a:off x="4697550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202" y="0"/>
                  </a:moveTo>
                  <a:lnTo>
                    <a:pt x="802" y="134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8" name="Google Shape;9638;p31"/>
            <p:cNvSpPr/>
            <p:nvPr/>
          </p:nvSpPr>
          <p:spPr>
            <a:xfrm>
              <a:off x="5154700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5" y="0"/>
                  </a:moveTo>
                  <a:lnTo>
                    <a:pt x="801" y="134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5"/>
                  </a:lnTo>
                  <a:lnTo>
                    <a:pt x="2536" y="1335"/>
                  </a:lnTo>
                  <a:lnTo>
                    <a:pt x="2536" y="801"/>
                  </a:lnTo>
                  <a:lnTo>
                    <a:pt x="2269" y="400"/>
                  </a:lnTo>
                  <a:lnTo>
                    <a:pt x="1869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9" name="Google Shape;9639;p31"/>
            <p:cNvSpPr/>
            <p:nvPr/>
          </p:nvSpPr>
          <p:spPr>
            <a:xfrm>
              <a:off x="5615175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5" y="0"/>
                  </a:moveTo>
                  <a:lnTo>
                    <a:pt x="801" y="134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0" name="Google Shape;9640;p31"/>
            <p:cNvSpPr/>
            <p:nvPr/>
          </p:nvSpPr>
          <p:spPr>
            <a:xfrm>
              <a:off x="6075650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202" y="0"/>
                  </a:moveTo>
                  <a:lnTo>
                    <a:pt x="668" y="134"/>
                  </a:lnTo>
                  <a:lnTo>
                    <a:pt x="267" y="400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1" name="Google Shape;9641;p31"/>
            <p:cNvSpPr/>
            <p:nvPr/>
          </p:nvSpPr>
          <p:spPr>
            <a:xfrm>
              <a:off x="6532800" y="5413475"/>
              <a:ext cx="63400" cy="63400"/>
            </a:xfrm>
            <a:custGeom>
              <a:rect b="b" l="l" r="r" t="t"/>
              <a:pathLst>
                <a:path extrusionOk="0" h="2536" w="2536">
                  <a:moveTo>
                    <a:pt x="1335" y="0"/>
                  </a:moveTo>
                  <a:lnTo>
                    <a:pt x="801" y="134"/>
                  </a:lnTo>
                  <a:lnTo>
                    <a:pt x="400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9642" name="Google Shape;9642;p31"/>
          <p:cNvCxnSpPr/>
          <p:nvPr/>
        </p:nvCxnSpPr>
        <p:spPr>
          <a:xfrm flipH="1">
            <a:off x="-1185600" y="1740350"/>
            <a:ext cx="1905600" cy="1903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643" name="Google Shape;9643;p31"/>
          <p:cNvCxnSpPr/>
          <p:nvPr/>
        </p:nvCxnSpPr>
        <p:spPr>
          <a:xfrm flipH="1">
            <a:off x="8577875" y="1127100"/>
            <a:ext cx="1905600" cy="1903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5">
  <p:cSld name="CUSTOM_13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44" name="Shape 9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45" name="Google Shape;9645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1" y="0"/>
            <a:ext cx="9144000" cy="5143465"/>
          </a:xfrm>
          <a:prstGeom prst="rect">
            <a:avLst/>
          </a:prstGeom>
          <a:noFill/>
          <a:ln>
            <a:noFill/>
          </a:ln>
        </p:spPr>
      </p:pic>
      <p:sp>
        <p:nvSpPr>
          <p:cNvPr id="9646" name="Google Shape;9646;p32"/>
          <p:cNvSpPr txBox="1"/>
          <p:nvPr>
            <p:ph type="title"/>
          </p:nvPr>
        </p:nvSpPr>
        <p:spPr>
          <a:xfrm>
            <a:off x="720000" y="1510973"/>
            <a:ext cx="2903700" cy="107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9647" name="Google Shape;9647;p32"/>
          <p:cNvSpPr txBox="1"/>
          <p:nvPr>
            <p:ph idx="1" type="subTitle"/>
          </p:nvPr>
        </p:nvSpPr>
        <p:spPr>
          <a:xfrm>
            <a:off x="720000" y="2691425"/>
            <a:ext cx="3572400" cy="91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  <p:grpSp>
        <p:nvGrpSpPr>
          <p:cNvPr id="9648" name="Google Shape;9648;p32"/>
          <p:cNvGrpSpPr/>
          <p:nvPr/>
        </p:nvGrpSpPr>
        <p:grpSpPr>
          <a:xfrm>
            <a:off x="8522574" y="3525641"/>
            <a:ext cx="1934189" cy="1818370"/>
            <a:chOff x="1023775" y="238125"/>
            <a:chExt cx="5572425" cy="5238750"/>
          </a:xfrm>
        </p:grpSpPr>
        <p:sp>
          <p:nvSpPr>
            <p:cNvPr id="9649" name="Google Shape;9649;p32"/>
            <p:cNvSpPr/>
            <p:nvPr/>
          </p:nvSpPr>
          <p:spPr>
            <a:xfrm>
              <a:off x="1023775" y="238125"/>
              <a:ext cx="63400" cy="63400"/>
            </a:xfrm>
            <a:custGeom>
              <a:rect b="b" l="l" r="r" t="t"/>
              <a:pathLst>
                <a:path extrusionOk="0" h="2536" w="2536">
                  <a:moveTo>
                    <a:pt x="1201" y="0"/>
                  </a:moveTo>
                  <a:lnTo>
                    <a:pt x="667" y="133"/>
                  </a:lnTo>
                  <a:lnTo>
                    <a:pt x="400" y="400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400" y="2136"/>
                  </a:lnTo>
                  <a:lnTo>
                    <a:pt x="667" y="2402"/>
                  </a:lnTo>
                  <a:lnTo>
                    <a:pt x="1201" y="2536"/>
                  </a:lnTo>
                  <a:lnTo>
                    <a:pt x="1735" y="2402"/>
                  </a:lnTo>
                  <a:lnTo>
                    <a:pt x="2136" y="2136"/>
                  </a:lnTo>
                  <a:lnTo>
                    <a:pt x="2402" y="1735"/>
                  </a:lnTo>
                  <a:lnTo>
                    <a:pt x="2536" y="1335"/>
                  </a:lnTo>
                  <a:lnTo>
                    <a:pt x="2402" y="801"/>
                  </a:lnTo>
                  <a:lnTo>
                    <a:pt x="2136" y="400"/>
                  </a:lnTo>
                  <a:lnTo>
                    <a:pt x="1735" y="133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0" name="Google Shape;9650;p32"/>
            <p:cNvSpPr/>
            <p:nvPr/>
          </p:nvSpPr>
          <p:spPr>
            <a:xfrm>
              <a:off x="1480900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5" y="0"/>
                  </a:moveTo>
                  <a:lnTo>
                    <a:pt x="801" y="133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2"/>
                  </a:lnTo>
                  <a:lnTo>
                    <a:pt x="1335" y="2536"/>
                  </a:lnTo>
                  <a:lnTo>
                    <a:pt x="1736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3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1" name="Google Shape;9651;p32"/>
            <p:cNvSpPr/>
            <p:nvPr/>
          </p:nvSpPr>
          <p:spPr>
            <a:xfrm>
              <a:off x="1941375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202" y="0"/>
                  </a:moveTo>
                  <a:lnTo>
                    <a:pt x="801" y="133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2"/>
                  </a:lnTo>
                  <a:lnTo>
                    <a:pt x="1202" y="2536"/>
                  </a:lnTo>
                  <a:lnTo>
                    <a:pt x="1736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3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2" name="Google Shape;9652;p32"/>
            <p:cNvSpPr/>
            <p:nvPr/>
          </p:nvSpPr>
          <p:spPr>
            <a:xfrm>
              <a:off x="2401850" y="238125"/>
              <a:ext cx="60100" cy="63400"/>
            </a:xfrm>
            <a:custGeom>
              <a:rect b="b" l="l" r="r" t="t"/>
              <a:pathLst>
                <a:path extrusionOk="0" h="2536" w="2404">
                  <a:moveTo>
                    <a:pt x="1202" y="0"/>
                  </a:moveTo>
                  <a:lnTo>
                    <a:pt x="668" y="133"/>
                  </a:lnTo>
                  <a:lnTo>
                    <a:pt x="268" y="400"/>
                  </a:lnTo>
                  <a:lnTo>
                    <a:pt x="1" y="801"/>
                  </a:lnTo>
                  <a:lnTo>
                    <a:pt x="1" y="1335"/>
                  </a:lnTo>
                  <a:lnTo>
                    <a:pt x="1" y="1735"/>
                  </a:lnTo>
                  <a:lnTo>
                    <a:pt x="268" y="2136"/>
                  </a:lnTo>
                  <a:lnTo>
                    <a:pt x="668" y="2402"/>
                  </a:lnTo>
                  <a:lnTo>
                    <a:pt x="1202" y="2536"/>
                  </a:lnTo>
                  <a:lnTo>
                    <a:pt x="1736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3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3" name="Google Shape;9653;p32"/>
            <p:cNvSpPr/>
            <p:nvPr/>
          </p:nvSpPr>
          <p:spPr>
            <a:xfrm>
              <a:off x="2859000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5" y="0"/>
                  </a:moveTo>
                  <a:lnTo>
                    <a:pt x="801" y="133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2"/>
                  </a:lnTo>
                  <a:lnTo>
                    <a:pt x="1335" y="2536"/>
                  </a:lnTo>
                  <a:lnTo>
                    <a:pt x="1735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5" y="133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4" name="Google Shape;9654;p32"/>
            <p:cNvSpPr/>
            <p:nvPr/>
          </p:nvSpPr>
          <p:spPr>
            <a:xfrm>
              <a:off x="3319475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201" y="0"/>
                  </a:moveTo>
                  <a:lnTo>
                    <a:pt x="801" y="133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2"/>
                  </a:lnTo>
                  <a:lnTo>
                    <a:pt x="1201" y="2536"/>
                  </a:lnTo>
                  <a:lnTo>
                    <a:pt x="1735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5" y="133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5" name="Google Shape;9655;p32"/>
            <p:cNvSpPr/>
            <p:nvPr/>
          </p:nvSpPr>
          <p:spPr>
            <a:xfrm>
              <a:off x="3779950" y="238125"/>
              <a:ext cx="60075" cy="63400"/>
            </a:xfrm>
            <a:custGeom>
              <a:rect b="b" l="l" r="r" t="t"/>
              <a:pathLst>
                <a:path extrusionOk="0" h="2536" w="2403">
                  <a:moveTo>
                    <a:pt x="1202" y="0"/>
                  </a:moveTo>
                  <a:lnTo>
                    <a:pt x="668" y="133"/>
                  </a:lnTo>
                  <a:lnTo>
                    <a:pt x="267" y="400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2"/>
                  </a:lnTo>
                  <a:lnTo>
                    <a:pt x="1202" y="2536"/>
                  </a:lnTo>
                  <a:lnTo>
                    <a:pt x="1735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5" y="133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6" name="Google Shape;9656;p32"/>
            <p:cNvSpPr/>
            <p:nvPr/>
          </p:nvSpPr>
          <p:spPr>
            <a:xfrm>
              <a:off x="4237075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6" y="0"/>
                  </a:moveTo>
                  <a:lnTo>
                    <a:pt x="802" y="133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2"/>
                  </a:lnTo>
                  <a:lnTo>
                    <a:pt x="1336" y="2536"/>
                  </a:lnTo>
                  <a:lnTo>
                    <a:pt x="1736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3"/>
                  </a:lnTo>
                  <a:lnTo>
                    <a:pt x="13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7" name="Google Shape;9657;p32"/>
            <p:cNvSpPr/>
            <p:nvPr/>
          </p:nvSpPr>
          <p:spPr>
            <a:xfrm>
              <a:off x="4697550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202" y="0"/>
                  </a:moveTo>
                  <a:lnTo>
                    <a:pt x="802" y="133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2"/>
                  </a:lnTo>
                  <a:lnTo>
                    <a:pt x="1202" y="2536"/>
                  </a:lnTo>
                  <a:lnTo>
                    <a:pt x="1736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3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8" name="Google Shape;9658;p32"/>
            <p:cNvSpPr/>
            <p:nvPr/>
          </p:nvSpPr>
          <p:spPr>
            <a:xfrm>
              <a:off x="5154700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5" y="0"/>
                  </a:moveTo>
                  <a:lnTo>
                    <a:pt x="801" y="133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2"/>
                  </a:lnTo>
                  <a:lnTo>
                    <a:pt x="1335" y="2536"/>
                  </a:lnTo>
                  <a:lnTo>
                    <a:pt x="1869" y="2402"/>
                  </a:lnTo>
                  <a:lnTo>
                    <a:pt x="2269" y="2136"/>
                  </a:lnTo>
                  <a:lnTo>
                    <a:pt x="2536" y="1735"/>
                  </a:lnTo>
                  <a:lnTo>
                    <a:pt x="2536" y="1335"/>
                  </a:lnTo>
                  <a:lnTo>
                    <a:pt x="2536" y="801"/>
                  </a:lnTo>
                  <a:lnTo>
                    <a:pt x="2269" y="400"/>
                  </a:lnTo>
                  <a:lnTo>
                    <a:pt x="1869" y="133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9" name="Google Shape;9659;p32"/>
            <p:cNvSpPr/>
            <p:nvPr/>
          </p:nvSpPr>
          <p:spPr>
            <a:xfrm>
              <a:off x="5615175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5" y="0"/>
                  </a:moveTo>
                  <a:lnTo>
                    <a:pt x="801" y="133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2"/>
                  </a:lnTo>
                  <a:lnTo>
                    <a:pt x="1335" y="2536"/>
                  </a:lnTo>
                  <a:lnTo>
                    <a:pt x="1736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3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0" name="Google Shape;9660;p32"/>
            <p:cNvSpPr/>
            <p:nvPr/>
          </p:nvSpPr>
          <p:spPr>
            <a:xfrm>
              <a:off x="6075650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202" y="0"/>
                  </a:moveTo>
                  <a:lnTo>
                    <a:pt x="668" y="133"/>
                  </a:lnTo>
                  <a:lnTo>
                    <a:pt x="267" y="400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2"/>
                  </a:lnTo>
                  <a:lnTo>
                    <a:pt x="1202" y="2536"/>
                  </a:lnTo>
                  <a:lnTo>
                    <a:pt x="1736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3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1" name="Google Shape;9661;p32"/>
            <p:cNvSpPr/>
            <p:nvPr/>
          </p:nvSpPr>
          <p:spPr>
            <a:xfrm>
              <a:off x="6532800" y="238125"/>
              <a:ext cx="63400" cy="63400"/>
            </a:xfrm>
            <a:custGeom>
              <a:rect b="b" l="l" r="r" t="t"/>
              <a:pathLst>
                <a:path extrusionOk="0" h="2536" w="2536">
                  <a:moveTo>
                    <a:pt x="1335" y="0"/>
                  </a:moveTo>
                  <a:lnTo>
                    <a:pt x="801" y="133"/>
                  </a:lnTo>
                  <a:lnTo>
                    <a:pt x="400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0" y="2136"/>
                  </a:lnTo>
                  <a:lnTo>
                    <a:pt x="801" y="2402"/>
                  </a:lnTo>
                  <a:lnTo>
                    <a:pt x="1335" y="2536"/>
                  </a:lnTo>
                  <a:lnTo>
                    <a:pt x="1735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5" y="133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2" name="Google Shape;9662;p32"/>
            <p:cNvSpPr/>
            <p:nvPr/>
          </p:nvSpPr>
          <p:spPr>
            <a:xfrm>
              <a:off x="1023775" y="63852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667" y="1"/>
                  </a:moveTo>
                  <a:lnTo>
                    <a:pt x="400" y="268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6"/>
                  </a:lnTo>
                  <a:lnTo>
                    <a:pt x="2536" y="1202"/>
                  </a:lnTo>
                  <a:lnTo>
                    <a:pt x="2402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3" name="Google Shape;9663;p32"/>
            <p:cNvSpPr/>
            <p:nvPr/>
          </p:nvSpPr>
          <p:spPr>
            <a:xfrm>
              <a:off x="1480900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4" name="Google Shape;9664;p32"/>
            <p:cNvSpPr/>
            <p:nvPr/>
          </p:nvSpPr>
          <p:spPr>
            <a:xfrm>
              <a:off x="1941375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5" name="Google Shape;9665;p32"/>
            <p:cNvSpPr/>
            <p:nvPr/>
          </p:nvSpPr>
          <p:spPr>
            <a:xfrm>
              <a:off x="2401850" y="638525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668" y="1"/>
                  </a:moveTo>
                  <a:lnTo>
                    <a:pt x="268" y="268"/>
                  </a:lnTo>
                  <a:lnTo>
                    <a:pt x="1" y="668"/>
                  </a:lnTo>
                  <a:lnTo>
                    <a:pt x="1" y="1202"/>
                  </a:lnTo>
                  <a:lnTo>
                    <a:pt x="1" y="1736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6" name="Google Shape;9666;p32"/>
            <p:cNvSpPr/>
            <p:nvPr/>
          </p:nvSpPr>
          <p:spPr>
            <a:xfrm>
              <a:off x="2859000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7" name="Google Shape;9667;p32"/>
            <p:cNvSpPr/>
            <p:nvPr/>
          </p:nvSpPr>
          <p:spPr>
            <a:xfrm>
              <a:off x="3319475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8" name="Google Shape;9668;p32"/>
            <p:cNvSpPr/>
            <p:nvPr/>
          </p:nvSpPr>
          <p:spPr>
            <a:xfrm>
              <a:off x="3779950" y="638525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668" y="1"/>
                  </a:moveTo>
                  <a:lnTo>
                    <a:pt x="267" y="268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9" name="Google Shape;9669;p32"/>
            <p:cNvSpPr/>
            <p:nvPr/>
          </p:nvSpPr>
          <p:spPr>
            <a:xfrm>
              <a:off x="4237075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2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0" name="Google Shape;9670;p32"/>
            <p:cNvSpPr/>
            <p:nvPr/>
          </p:nvSpPr>
          <p:spPr>
            <a:xfrm>
              <a:off x="4697550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2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1" name="Google Shape;9671;p32"/>
            <p:cNvSpPr/>
            <p:nvPr/>
          </p:nvSpPr>
          <p:spPr>
            <a:xfrm>
              <a:off x="5154700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6"/>
                  </a:lnTo>
                  <a:lnTo>
                    <a:pt x="2536" y="1202"/>
                  </a:lnTo>
                  <a:lnTo>
                    <a:pt x="2536" y="668"/>
                  </a:lnTo>
                  <a:lnTo>
                    <a:pt x="2269" y="268"/>
                  </a:lnTo>
                  <a:lnTo>
                    <a:pt x="18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2" name="Google Shape;9672;p32"/>
            <p:cNvSpPr/>
            <p:nvPr/>
          </p:nvSpPr>
          <p:spPr>
            <a:xfrm>
              <a:off x="5615175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3" name="Google Shape;9673;p32"/>
            <p:cNvSpPr/>
            <p:nvPr/>
          </p:nvSpPr>
          <p:spPr>
            <a:xfrm>
              <a:off x="6075650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668" y="1"/>
                  </a:moveTo>
                  <a:lnTo>
                    <a:pt x="267" y="268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4" name="Google Shape;9674;p32"/>
            <p:cNvSpPr/>
            <p:nvPr/>
          </p:nvSpPr>
          <p:spPr>
            <a:xfrm>
              <a:off x="6532800" y="63852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801" y="1"/>
                  </a:moveTo>
                  <a:lnTo>
                    <a:pt x="400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5" name="Google Shape;9675;p32"/>
            <p:cNvSpPr/>
            <p:nvPr/>
          </p:nvSpPr>
          <p:spPr>
            <a:xfrm>
              <a:off x="1023775" y="1035600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201" y="1"/>
                  </a:moveTo>
                  <a:lnTo>
                    <a:pt x="667" y="134"/>
                  </a:lnTo>
                  <a:lnTo>
                    <a:pt x="400" y="401"/>
                  </a:lnTo>
                  <a:lnTo>
                    <a:pt x="0" y="801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6"/>
                  </a:lnTo>
                  <a:lnTo>
                    <a:pt x="2536" y="1202"/>
                  </a:lnTo>
                  <a:lnTo>
                    <a:pt x="2402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6" name="Google Shape;9676;p32"/>
            <p:cNvSpPr/>
            <p:nvPr/>
          </p:nvSpPr>
          <p:spPr>
            <a:xfrm>
              <a:off x="1480900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7" name="Google Shape;9677;p32"/>
            <p:cNvSpPr/>
            <p:nvPr/>
          </p:nvSpPr>
          <p:spPr>
            <a:xfrm>
              <a:off x="1941375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8" name="Google Shape;9678;p32"/>
            <p:cNvSpPr/>
            <p:nvPr/>
          </p:nvSpPr>
          <p:spPr>
            <a:xfrm>
              <a:off x="2401850" y="1035600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1202" y="1"/>
                  </a:moveTo>
                  <a:lnTo>
                    <a:pt x="668" y="134"/>
                  </a:lnTo>
                  <a:lnTo>
                    <a:pt x="268" y="401"/>
                  </a:lnTo>
                  <a:lnTo>
                    <a:pt x="1" y="801"/>
                  </a:lnTo>
                  <a:lnTo>
                    <a:pt x="1" y="1202"/>
                  </a:lnTo>
                  <a:lnTo>
                    <a:pt x="1" y="1736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9" name="Google Shape;9679;p32"/>
            <p:cNvSpPr/>
            <p:nvPr/>
          </p:nvSpPr>
          <p:spPr>
            <a:xfrm>
              <a:off x="2859000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0" name="Google Shape;9680;p32"/>
            <p:cNvSpPr/>
            <p:nvPr/>
          </p:nvSpPr>
          <p:spPr>
            <a:xfrm>
              <a:off x="3319475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1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1" name="Google Shape;9681;p32"/>
            <p:cNvSpPr/>
            <p:nvPr/>
          </p:nvSpPr>
          <p:spPr>
            <a:xfrm>
              <a:off x="3779950" y="1035600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1202" y="1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2" name="Google Shape;9682;p32"/>
            <p:cNvSpPr/>
            <p:nvPr/>
          </p:nvSpPr>
          <p:spPr>
            <a:xfrm>
              <a:off x="4237075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6" y="1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3" name="Google Shape;9683;p32"/>
            <p:cNvSpPr/>
            <p:nvPr/>
          </p:nvSpPr>
          <p:spPr>
            <a:xfrm>
              <a:off x="4697550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4" name="Google Shape;9684;p32"/>
            <p:cNvSpPr/>
            <p:nvPr/>
          </p:nvSpPr>
          <p:spPr>
            <a:xfrm>
              <a:off x="5154700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6"/>
                  </a:lnTo>
                  <a:lnTo>
                    <a:pt x="2536" y="1202"/>
                  </a:lnTo>
                  <a:lnTo>
                    <a:pt x="2536" y="801"/>
                  </a:lnTo>
                  <a:lnTo>
                    <a:pt x="2269" y="401"/>
                  </a:lnTo>
                  <a:lnTo>
                    <a:pt x="1869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5" name="Google Shape;9685;p32"/>
            <p:cNvSpPr/>
            <p:nvPr/>
          </p:nvSpPr>
          <p:spPr>
            <a:xfrm>
              <a:off x="5615175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6" name="Google Shape;9686;p32"/>
            <p:cNvSpPr/>
            <p:nvPr/>
          </p:nvSpPr>
          <p:spPr>
            <a:xfrm>
              <a:off x="6075650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7" name="Google Shape;9687;p32"/>
            <p:cNvSpPr/>
            <p:nvPr/>
          </p:nvSpPr>
          <p:spPr>
            <a:xfrm>
              <a:off x="6532800" y="1035600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335" y="1"/>
                  </a:moveTo>
                  <a:lnTo>
                    <a:pt x="801" y="134"/>
                  </a:lnTo>
                  <a:lnTo>
                    <a:pt x="400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8" name="Google Shape;9688;p32"/>
            <p:cNvSpPr/>
            <p:nvPr/>
          </p:nvSpPr>
          <p:spPr>
            <a:xfrm>
              <a:off x="1023775" y="143267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201" y="1"/>
                  </a:moveTo>
                  <a:lnTo>
                    <a:pt x="667" y="134"/>
                  </a:lnTo>
                  <a:lnTo>
                    <a:pt x="400" y="401"/>
                  </a:lnTo>
                  <a:lnTo>
                    <a:pt x="0" y="802"/>
                  </a:lnTo>
                  <a:lnTo>
                    <a:pt x="0" y="1335"/>
                  </a:lnTo>
                  <a:lnTo>
                    <a:pt x="0" y="1736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6"/>
                  </a:lnTo>
                  <a:lnTo>
                    <a:pt x="2536" y="1335"/>
                  </a:lnTo>
                  <a:lnTo>
                    <a:pt x="2402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9" name="Google Shape;9689;p32"/>
            <p:cNvSpPr/>
            <p:nvPr/>
          </p:nvSpPr>
          <p:spPr>
            <a:xfrm>
              <a:off x="1480900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1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0" name="Google Shape;9690;p32"/>
            <p:cNvSpPr/>
            <p:nvPr/>
          </p:nvSpPr>
          <p:spPr>
            <a:xfrm>
              <a:off x="1941375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1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1" name="Google Shape;9691;p32"/>
            <p:cNvSpPr/>
            <p:nvPr/>
          </p:nvSpPr>
          <p:spPr>
            <a:xfrm>
              <a:off x="2401850" y="1432675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1202" y="1"/>
                  </a:moveTo>
                  <a:lnTo>
                    <a:pt x="668" y="134"/>
                  </a:lnTo>
                  <a:lnTo>
                    <a:pt x="268" y="401"/>
                  </a:lnTo>
                  <a:lnTo>
                    <a:pt x="1" y="802"/>
                  </a:lnTo>
                  <a:lnTo>
                    <a:pt x="1" y="1335"/>
                  </a:lnTo>
                  <a:lnTo>
                    <a:pt x="1" y="1736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2" name="Google Shape;9692;p32"/>
            <p:cNvSpPr/>
            <p:nvPr/>
          </p:nvSpPr>
          <p:spPr>
            <a:xfrm>
              <a:off x="2859000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3" name="Google Shape;9693;p32"/>
            <p:cNvSpPr/>
            <p:nvPr/>
          </p:nvSpPr>
          <p:spPr>
            <a:xfrm>
              <a:off x="3319475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1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4" name="Google Shape;9694;p32"/>
            <p:cNvSpPr/>
            <p:nvPr/>
          </p:nvSpPr>
          <p:spPr>
            <a:xfrm>
              <a:off x="3779950" y="1432675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1202" y="1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2"/>
                  </a:lnTo>
                  <a:lnTo>
                    <a:pt x="0" y="1335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5" name="Google Shape;9695;p32"/>
            <p:cNvSpPr/>
            <p:nvPr/>
          </p:nvSpPr>
          <p:spPr>
            <a:xfrm>
              <a:off x="4237075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6" y="1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1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6" name="Google Shape;9696;p32"/>
            <p:cNvSpPr/>
            <p:nvPr/>
          </p:nvSpPr>
          <p:spPr>
            <a:xfrm>
              <a:off x="4697550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1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7" name="Google Shape;9697;p32"/>
            <p:cNvSpPr/>
            <p:nvPr/>
          </p:nvSpPr>
          <p:spPr>
            <a:xfrm>
              <a:off x="5154700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6"/>
                  </a:lnTo>
                  <a:lnTo>
                    <a:pt x="2536" y="1335"/>
                  </a:lnTo>
                  <a:lnTo>
                    <a:pt x="2536" y="802"/>
                  </a:lnTo>
                  <a:lnTo>
                    <a:pt x="2269" y="401"/>
                  </a:lnTo>
                  <a:lnTo>
                    <a:pt x="1869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8" name="Google Shape;9698;p32"/>
            <p:cNvSpPr/>
            <p:nvPr/>
          </p:nvSpPr>
          <p:spPr>
            <a:xfrm>
              <a:off x="5615175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9" name="Google Shape;9699;p32"/>
            <p:cNvSpPr/>
            <p:nvPr/>
          </p:nvSpPr>
          <p:spPr>
            <a:xfrm>
              <a:off x="6075650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2"/>
                  </a:lnTo>
                  <a:lnTo>
                    <a:pt x="0" y="1335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0" name="Google Shape;9700;p32"/>
            <p:cNvSpPr/>
            <p:nvPr/>
          </p:nvSpPr>
          <p:spPr>
            <a:xfrm>
              <a:off x="6532800" y="143267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335" y="1"/>
                  </a:moveTo>
                  <a:lnTo>
                    <a:pt x="801" y="134"/>
                  </a:lnTo>
                  <a:lnTo>
                    <a:pt x="400" y="401"/>
                  </a:lnTo>
                  <a:lnTo>
                    <a:pt x="134" y="802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1" name="Google Shape;9701;p32"/>
            <p:cNvSpPr/>
            <p:nvPr/>
          </p:nvSpPr>
          <p:spPr>
            <a:xfrm>
              <a:off x="1023775" y="1833100"/>
              <a:ext cx="63400" cy="60075"/>
            </a:xfrm>
            <a:custGeom>
              <a:rect b="b" l="l" r="r" t="t"/>
              <a:pathLst>
                <a:path extrusionOk="0" h="2403" w="2536">
                  <a:moveTo>
                    <a:pt x="667" y="0"/>
                  </a:moveTo>
                  <a:lnTo>
                    <a:pt x="400" y="267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5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5"/>
                  </a:lnTo>
                  <a:lnTo>
                    <a:pt x="2536" y="1202"/>
                  </a:lnTo>
                  <a:lnTo>
                    <a:pt x="2402" y="668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2" name="Google Shape;9702;p32"/>
            <p:cNvSpPr/>
            <p:nvPr/>
          </p:nvSpPr>
          <p:spPr>
            <a:xfrm>
              <a:off x="1480900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801" y="0"/>
                  </a:moveTo>
                  <a:lnTo>
                    <a:pt x="401" y="267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3" name="Google Shape;9703;p32"/>
            <p:cNvSpPr/>
            <p:nvPr/>
          </p:nvSpPr>
          <p:spPr>
            <a:xfrm>
              <a:off x="1941375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801" y="0"/>
                  </a:moveTo>
                  <a:lnTo>
                    <a:pt x="401" y="267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4" name="Google Shape;9704;p32"/>
            <p:cNvSpPr/>
            <p:nvPr/>
          </p:nvSpPr>
          <p:spPr>
            <a:xfrm>
              <a:off x="2401850" y="1833100"/>
              <a:ext cx="60100" cy="60075"/>
            </a:xfrm>
            <a:custGeom>
              <a:rect b="b" l="l" r="r" t="t"/>
              <a:pathLst>
                <a:path extrusionOk="0" h="2403" w="2404">
                  <a:moveTo>
                    <a:pt x="668" y="0"/>
                  </a:moveTo>
                  <a:lnTo>
                    <a:pt x="268" y="267"/>
                  </a:lnTo>
                  <a:lnTo>
                    <a:pt x="1" y="668"/>
                  </a:lnTo>
                  <a:lnTo>
                    <a:pt x="1" y="1202"/>
                  </a:lnTo>
                  <a:lnTo>
                    <a:pt x="1" y="1735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5" name="Google Shape;9705;p32"/>
            <p:cNvSpPr/>
            <p:nvPr/>
          </p:nvSpPr>
          <p:spPr>
            <a:xfrm>
              <a:off x="2859000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801" y="0"/>
                  </a:moveTo>
                  <a:lnTo>
                    <a:pt x="401" y="267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6" name="Google Shape;9706;p32"/>
            <p:cNvSpPr/>
            <p:nvPr/>
          </p:nvSpPr>
          <p:spPr>
            <a:xfrm>
              <a:off x="3319475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801" y="0"/>
                  </a:moveTo>
                  <a:lnTo>
                    <a:pt x="401" y="267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7" name="Google Shape;9707;p32"/>
            <p:cNvSpPr/>
            <p:nvPr/>
          </p:nvSpPr>
          <p:spPr>
            <a:xfrm>
              <a:off x="3779950" y="1833100"/>
              <a:ext cx="60075" cy="60075"/>
            </a:xfrm>
            <a:custGeom>
              <a:rect b="b" l="l" r="r" t="t"/>
              <a:pathLst>
                <a:path extrusionOk="0" h="2403" w="2403">
                  <a:moveTo>
                    <a:pt x="668" y="0"/>
                  </a:moveTo>
                  <a:lnTo>
                    <a:pt x="267" y="267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8" name="Google Shape;9708;p32"/>
            <p:cNvSpPr/>
            <p:nvPr/>
          </p:nvSpPr>
          <p:spPr>
            <a:xfrm>
              <a:off x="4237075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802" y="0"/>
                  </a:moveTo>
                  <a:lnTo>
                    <a:pt x="401" y="267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9" name="Google Shape;9709;p32"/>
            <p:cNvSpPr/>
            <p:nvPr/>
          </p:nvSpPr>
          <p:spPr>
            <a:xfrm>
              <a:off x="4697550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802" y="0"/>
                  </a:moveTo>
                  <a:lnTo>
                    <a:pt x="401" y="267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0" name="Google Shape;9710;p32"/>
            <p:cNvSpPr/>
            <p:nvPr/>
          </p:nvSpPr>
          <p:spPr>
            <a:xfrm>
              <a:off x="5154700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801" y="0"/>
                  </a:moveTo>
                  <a:lnTo>
                    <a:pt x="401" y="267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5"/>
                  </a:lnTo>
                  <a:lnTo>
                    <a:pt x="2536" y="1202"/>
                  </a:lnTo>
                  <a:lnTo>
                    <a:pt x="2536" y="668"/>
                  </a:lnTo>
                  <a:lnTo>
                    <a:pt x="2269" y="267"/>
                  </a:lnTo>
                  <a:lnTo>
                    <a:pt x="18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1" name="Google Shape;9711;p32"/>
            <p:cNvSpPr/>
            <p:nvPr/>
          </p:nvSpPr>
          <p:spPr>
            <a:xfrm>
              <a:off x="5615175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801" y="0"/>
                  </a:moveTo>
                  <a:lnTo>
                    <a:pt x="401" y="267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2" name="Google Shape;9712;p32"/>
            <p:cNvSpPr/>
            <p:nvPr/>
          </p:nvSpPr>
          <p:spPr>
            <a:xfrm>
              <a:off x="6075650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668" y="0"/>
                  </a:moveTo>
                  <a:lnTo>
                    <a:pt x="267" y="267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3" name="Google Shape;9713;p32"/>
            <p:cNvSpPr/>
            <p:nvPr/>
          </p:nvSpPr>
          <p:spPr>
            <a:xfrm>
              <a:off x="6532800" y="1833100"/>
              <a:ext cx="63400" cy="60075"/>
            </a:xfrm>
            <a:custGeom>
              <a:rect b="b" l="l" r="r" t="t"/>
              <a:pathLst>
                <a:path extrusionOk="0" h="2403" w="2536">
                  <a:moveTo>
                    <a:pt x="801" y="0"/>
                  </a:moveTo>
                  <a:lnTo>
                    <a:pt x="400" y="267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5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4" name="Google Shape;9714;p32"/>
            <p:cNvSpPr/>
            <p:nvPr/>
          </p:nvSpPr>
          <p:spPr>
            <a:xfrm>
              <a:off x="1023775" y="223017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201" y="0"/>
                  </a:moveTo>
                  <a:lnTo>
                    <a:pt x="667" y="134"/>
                  </a:lnTo>
                  <a:lnTo>
                    <a:pt x="400" y="401"/>
                  </a:lnTo>
                  <a:lnTo>
                    <a:pt x="0" y="801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6"/>
                  </a:lnTo>
                  <a:lnTo>
                    <a:pt x="2536" y="1202"/>
                  </a:lnTo>
                  <a:lnTo>
                    <a:pt x="2402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5" name="Google Shape;9715;p32"/>
            <p:cNvSpPr/>
            <p:nvPr/>
          </p:nvSpPr>
          <p:spPr>
            <a:xfrm>
              <a:off x="1480900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6" name="Google Shape;9716;p32"/>
            <p:cNvSpPr/>
            <p:nvPr/>
          </p:nvSpPr>
          <p:spPr>
            <a:xfrm>
              <a:off x="1941375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7" name="Google Shape;9717;p32"/>
            <p:cNvSpPr/>
            <p:nvPr/>
          </p:nvSpPr>
          <p:spPr>
            <a:xfrm>
              <a:off x="2401850" y="2230175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1202" y="0"/>
                  </a:moveTo>
                  <a:lnTo>
                    <a:pt x="668" y="134"/>
                  </a:lnTo>
                  <a:lnTo>
                    <a:pt x="268" y="401"/>
                  </a:lnTo>
                  <a:lnTo>
                    <a:pt x="1" y="801"/>
                  </a:lnTo>
                  <a:lnTo>
                    <a:pt x="1" y="1202"/>
                  </a:lnTo>
                  <a:lnTo>
                    <a:pt x="1" y="1736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8" name="Google Shape;9718;p32"/>
            <p:cNvSpPr/>
            <p:nvPr/>
          </p:nvSpPr>
          <p:spPr>
            <a:xfrm>
              <a:off x="2859000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9" name="Google Shape;9719;p32"/>
            <p:cNvSpPr/>
            <p:nvPr/>
          </p:nvSpPr>
          <p:spPr>
            <a:xfrm>
              <a:off x="3319475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1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0" name="Google Shape;9720;p32"/>
            <p:cNvSpPr/>
            <p:nvPr/>
          </p:nvSpPr>
          <p:spPr>
            <a:xfrm>
              <a:off x="3779950" y="2230175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1202" y="0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1" name="Google Shape;9721;p32"/>
            <p:cNvSpPr/>
            <p:nvPr/>
          </p:nvSpPr>
          <p:spPr>
            <a:xfrm>
              <a:off x="4237075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6" y="0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2" name="Google Shape;9722;p32"/>
            <p:cNvSpPr/>
            <p:nvPr/>
          </p:nvSpPr>
          <p:spPr>
            <a:xfrm>
              <a:off x="4697550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3" name="Google Shape;9723;p32"/>
            <p:cNvSpPr/>
            <p:nvPr/>
          </p:nvSpPr>
          <p:spPr>
            <a:xfrm>
              <a:off x="5154700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6"/>
                  </a:lnTo>
                  <a:lnTo>
                    <a:pt x="2536" y="1202"/>
                  </a:lnTo>
                  <a:lnTo>
                    <a:pt x="2536" y="801"/>
                  </a:lnTo>
                  <a:lnTo>
                    <a:pt x="2269" y="401"/>
                  </a:lnTo>
                  <a:lnTo>
                    <a:pt x="1869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4" name="Google Shape;9724;p32"/>
            <p:cNvSpPr/>
            <p:nvPr/>
          </p:nvSpPr>
          <p:spPr>
            <a:xfrm>
              <a:off x="5615175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5" name="Google Shape;9725;p32"/>
            <p:cNvSpPr/>
            <p:nvPr/>
          </p:nvSpPr>
          <p:spPr>
            <a:xfrm>
              <a:off x="6075650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6" name="Google Shape;9726;p32"/>
            <p:cNvSpPr/>
            <p:nvPr/>
          </p:nvSpPr>
          <p:spPr>
            <a:xfrm>
              <a:off x="6532800" y="223017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335" y="0"/>
                  </a:moveTo>
                  <a:lnTo>
                    <a:pt x="801" y="134"/>
                  </a:lnTo>
                  <a:lnTo>
                    <a:pt x="400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7" name="Google Shape;9727;p32"/>
            <p:cNvSpPr/>
            <p:nvPr/>
          </p:nvSpPr>
          <p:spPr>
            <a:xfrm>
              <a:off x="1023775" y="2627250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201" y="0"/>
                  </a:moveTo>
                  <a:lnTo>
                    <a:pt x="667" y="134"/>
                  </a:lnTo>
                  <a:lnTo>
                    <a:pt x="400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6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6"/>
                  </a:lnTo>
                  <a:lnTo>
                    <a:pt x="2536" y="1335"/>
                  </a:lnTo>
                  <a:lnTo>
                    <a:pt x="2402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8" name="Google Shape;9728;p32"/>
            <p:cNvSpPr/>
            <p:nvPr/>
          </p:nvSpPr>
          <p:spPr>
            <a:xfrm>
              <a:off x="1480900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9" name="Google Shape;9729;p32"/>
            <p:cNvSpPr/>
            <p:nvPr/>
          </p:nvSpPr>
          <p:spPr>
            <a:xfrm>
              <a:off x="1941375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0" name="Google Shape;9730;p32"/>
            <p:cNvSpPr/>
            <p:nvPr/>
          </p:nvSpPr>
          <p:spPr>
            <a:xfrm>
              <a:off x="2401850" y="2627250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1202" y="0"/>
                  </a:moveTo>
                  <a:lnTo>
                    <a:pt x="668" y="134"/>
                  </a:lnTo>
                  <a:lnTo>
                    <a:pt x="268" y="401"/>
                  </a:lnTo>
                  <a:lnTo>
                    <a:pt x="1" y="801"/>
                  </a:lnTo>
                  <a:lnTo>
                    <a:pt x="1" y="1335"/>
                  </a:lnTo>
                  <a:lnTo>
                    <a:pt x="1" y="1736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1" name="Google Shape;9731;p32"/>
            <p:cNvSpPr/>
            <p:nvPr/>
          </p:nvSpPr>
          <p:spPr>
            <a:xfrm>
              <a:off x="2859000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2" name="Google Shape;9732;p32"/>
            <p:cNvSpPr/>
            <p:nvPr/>
          </p:nvSpPr>
          <p:spPr>
            <a:xfrm>
              <a:off x="3319475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1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3" name="Google Shape;9733;p32"/>
            <p:cNvSpPr/>
            <p:nvPr/>
          </p:nvSpPr>
          <p:spPr>
            <a:xfrm>
              <a:off x="3779950" y="2627250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1202" y="0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4" name="Google Shape;9734;p32"/>
            <p:cNvSpPr/>
            <p:nvPr/>
          </p:nvSpPr>
          <p:spPr>
            <a:xfrm>
              <a:off x="4237075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6" y="0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5" name="Google Shape;9735;p32"/>
            <p:cNvSpPr/>
            <p:nvPr/>
          </p:nvSpPr>
          <p:spPr>
            <a:xfrm>
              <a:off x="4697550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6" name="Google Shape;9736;p32"/>
            <p:cNvSpPr/>
            <p:nvPr/>
          </p:nvSpPr>
          <p:spPr>
            <a:xfrm>
              <a:off x="5154700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6"/>
                  </a:lnTo>
                  <a:lnTo>
                    <a:pt x="2536" y="1335"/>
                  </a:lnTo>
                  <a:lnTo>
                    <a:pt x="2536" y="801"/>
                  </a:lnTo>
                  <a:lnTo>
                    <a:pt x="2269" y="401"/>
                  </a:lnTo>
                  <a:lnTo>
                    <a:pt x="1869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7" name="Google Shape;9737;p32"/>
            <p:cNvSpPr/>
            <p:nvPr/>
          </p:nvSpPr>
          <p:spPr>
            <a:xfrm>
              <a:off x="5615175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8" name="Google Shape;9738;p32"/>
            <p:cNvSpPr/>
            <p:nvPr/>
          </p:nvSpPr>
          <p:spPr>
            <a:xfrm>
              <a:off x="6075650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9" name="Google Shape;9739;p32"/>
            <p:cNvSpPr/>
            <p:nvPr/>
          </p:nvSpPr>
          <p:spPr>
            <a:xfrm>
              <a:off x="6532800" y="2627250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335" y="0"/>
                  </a:moveTo>
                  <a:lnTo>
                    <a:pt x="801" y="134"/>
                  </a:lnTo>
                  <a:lnTo>
                    <a:pt x="400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0" name="Google Shape;9740;p32"/>
            <p:cNvSpPr/>
            <p:nvPr/>
          </p:nvSpPr>
          <p:spPr>
            <a:xfrm>
              <a:off x="1023775" y="302432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201" y="1"/>
                  </a:moveTo>
                  <a:lnTo>
                    <a:pt x="667" y="134"/>
                  </a:lnTo>
                  <a:lnTo>
                    <a:pt x="400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869"/>
                  </a:lnTo>
                  <a:lnTo>
                    <a:pt x="400" y="2270"/>
                  </a:lnTo>
                  <a:lnTo>
                    <a:pt x="667" y="2537"/>
                  </a:lnTo>
                  <a:lnTo>
                    <a:pt x="1735" y="2537"/>
                  </a:lnTo>
                  <a:lnTo>
                    <a:pt x="2136" y="2270"/>
                  </a:lnTo>
                  <a:lnTo>
                    <a:pt x="2402" y="1869"/>
                  </a:lnTo>
                  <a:lnTo>
                    <a:pt x="2536" y="1335"/>
                  </a:lnTo>
                  <a:lnTo>
                    <a:pt x="2402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1" name="Google Shape;9741;p32"/>
            <p:cNvSpPr/>
            <p:nvPr/>
          </p:nvSpPr>
          <p:spPr>
            <a:xfrm>
              <a:off x="1480900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869"/>
                  </a:lnTo>
                  <a:lnTo>
                    <a:pt x="401" y="2270"/>
                  </a:lnTo>
                  <a:lnTo>
                    <a:pt x="801" y="2537"/>
                  </a:lnTo>
                  <a:lnTo>
                    <a:pt x="1736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2" name="Google Shape;9742;p32"/>
            <p:cNvSpPr/>
            <p:nvPr/>
          </p:nvSpPr>
          <p:spPr>
            <a:xfrm>
              <a:off x="1941375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869"/>
                  </a:lnTo>
                  <a:lnTo>
                    <a:pt x="401" y="2270"/>
                  </a:lnTo>
                  <a:lnTo>
                    <a:pt x="801" y="2537"/>
                  </a:lnTo>
                  <a:lnTo>
                    <a:pt x="1736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3" name="Google Shape;9743;p32"/>
            <p:cNvSpPr/>
            <p:nvPr/>
          </p:nvSpPr>
          <p:spPr>
            <a:xfrm>
              <a:off x="2401850" y="3024325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1202" y="1"/>
                  </a:moveTo>
                  <a:lnTo>
                    <a:pt x="668" y="134"/>
                  </a:lnTo>
                  <a:lnTo>
                    <a:pt x="268" y="401"/>
                  </a:lnTo>
                  <a:lnTo>
                    <a:pt x="1" y="801"/>
                  </a:lnTo>
                  <a:lnTo>
                    <a:pt x="1" y="1335"/>
                  </a:lnTo>
                  <a:lnTo>
                    <a:pt x="1" y="1869"/>
                  </a:lnTo>
                  <a:lnTo>
                    <a:pt x="268" y="2270"/>
                  </a:lnTo>
                  <a:lnTo>
                    <a:pt x="668" y="2537"/>
                  </a:lnTo>
                  <a:lnTo>
                    <a:pt x="1736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4" name="Google Shape;9744;p32"/>
            <p:cNvSpPr/>
            <p:nvPr/>
          </p:nvSpPr>
          <p:spPr>
            <a:xfrm>
              <a:off x="2859000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869"/>
                  </a:lnTo>
                  <a:lnTo>
                    <a:pt x="401" y="2270"/>
                  </a:lnTo>
                  <a:lnTo>
                    <a:pt x="801" y="2537"/>
                  </a:lnTo>
                  <a:lnTo>
                    <a:pt x="1735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5" name="Google Shape;9745;p32"/>
            <p:cNvSpPr/>
            <p:nvPr/>
          </p:nvSpPr>
          <p:spPr>
            <a:xfrm>
              <a:off x="3319475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1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869"/>
                  </a:lnTo>
                  <a:lnTo>
                    <a:pt x="401" y="2270"/>
                  </a:lnTo>
                  <a:lnTo>
                    <a:pt x="801" y="2537"/>
                  </a:lnTo>
                  <a:lnTo>
                    <a:pt x="1735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6" name="Google Shape;9746;p32"/>
            <p:cNvSpPr/>
            <p:nvPr/>
          </p:nvSpPr>
          <p:spPr>
            <a:xfrm>
              <a:off x="3779950" y="3024325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1202" y="1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869"/>
                  </a:lnTo>
                  <a:lnTo>
                    <a:pt x="267" y="2270"/>
                  </a:lnTo>
                  <a:lnTo>
                    <a:pt x="668" y="2537"/>
                  </a:lnTo>
                  <a:lnTo>
                    <a:pt x="1735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7" name="Google Shape;9747;p32"/>
            <p:cNvSpPr/>
            <p:nvPr/>
          </p:nvSpPr>
          <p:spPr>
            <a:xfrm>
              <a:off x="4237075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6" y="1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869"/>
                  </a:lnTo>
                  <a:lnTo>
                    <a:pt x="401" y="2270"/>
                  </a:lnTo>
                  <a:lnTo>
                    <a:pt x="802" y="2537"/>
                  </a:lnTo>
                  <a:lnTo>
                    <a:pt x="1736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8" name="Google Shape;9748;p32"/>
            <p:cNvSpPr/>
            <p:nvPr/>
          </p:nvSpPr>
          <p:spPr>
            <a:xfrm>
              <a:off x="4697550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869"/>
                  </a:lnTo>
                  <a:lnTo>
                    <a:pt x="401" y="2270"/>
                  </a:lnTo>
                  <a:lnTo>
                    <a:pt x="802" y="2537"/>
                  </a:lnTo>
                  <a:lnTo>
                    <a:pt x="1736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9" name="Google Shape;9749;p32"/>
            <p:cNvSpPr/>
            <p:nvPr/>
          </p:nvSpPr>
          <p:spPr>
            <a:xfrm>
              <a:off x="5154700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869"/>
                  </a:lnTo>
                  <a:lnTo>
                    <a:pt x="401" y="2270"/>
                  </a:lnTo>
                  <a:lnTo>
                    <a:pt x="801" y="2537"/>
                  </a:lnTo>
                  <a:lnTo>
                    <a:pt x="1869" y="2537"/>
                  </a:lnTo>
                  <a:lnTo>
                    <a:pt x="2269" y="2270"/>
                  </a:lnTo>
                  <a:lnTo>
                    <a:pt x="2536" y="1869"/>
                  </a:lnTo>
                  <a:lnTo>
                    <a:pt x="2536" y="1335"/>
                  </a:lnTo>
                  <a:lnTo>
                    <a:pt x="2536" y="801"/>
                  </a:lnTo>
                  <a:lnTo>
                    <a:pt x="2269" y="401"/>
                  </a:lnTo>
                  <a:lnTo>
                    <a:pt x="1869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0" name="Google Shape;9750;p32"/>
            <p:cNvSpPr/>
            <p:nvPr/>
          </p:nvSpPr>
          <p:spPr>
            <a:xfrm>
              <a:off x="5615175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869"/>
                  </a:lnTo>
                  <a:lnTo>
                    <a:pt x="401" y="2270"/>
                  </a:lnTo>
                  <a:lnTo>
                    <a:pt x="801" y="2537"/>
                  </a:lnTo>
                  <a:lnTo>
                    <a:pt x="1736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1" name="Google Shape;9751;p32"/>
            <p:cNvSpPr/>
            <p:nvPr/>
          </p:nvSpPr>
          <p:spPr>
            <a:xfrm>
              <a:off x="6075650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869"/>
                  </a:lnTo>
                  <a:lnTo>
                    <a:pt x="267" y="2270"/>
                  </a:lnTo>
                  <a:lnTo>
                    <a:pt x="668" y="2537"/>
                  </a:lnTo>
                  <a:lnTo>
                    <a:pt x="1736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2" name="Google Shape;9752;p32"/>
            <p:cNvSpPr/>
            <p:nvPr/>
          </p:nvSpPr>
          <p:spPr>
            <a:xfrm>
              <a:off x="6532800" y="302432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335" y="1"/>
                  </a:moveTo>
                  <a:lnTo>
                    <a:pt x="801" y="134"/>
                  </a:lnTo>
                  <a:lnTo>
                    <a:pt x="400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869"/>
                  </a:lnTo>
                  <a:lnTo>
                    <a:pt x="400" y="2270"/>
                  </a:lnTo>
                  <a:lnTo>
                    <a:pt x="801" y="2537"/>
                  </a:lnTo>
                  <a:lnTo>
                    <a:pt x="1735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3" name="Google Shape;9753;p32"/>
            <p:cNvSpPr/>
            <p:nvPr/>
          </p:nvSpPr>
          <p:spPr>
            <a:xfrm>
              <a:off x="1023775" y="3424750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667" y="0"/>
                  </a:moveTo>
                  <a:lnTo>
                    <a:pt x="400" y="267"/>
                  </a:lnTo>
                  <a:lnTo>
                    <a:pt x="0" y="667"/>
                  </a:lnTo>
                  <a:lnTo>
                    <a:pt x="0" y="1201"/>
                  </a:lnTo>
                  <a:lnTo>
                    <a:pt x="0" y="1735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5"/>
                  </a:lnTo>
                  <a:lnTo>
                    <a:pt x="2536" y="1201"/>
                  </a:lnTo>
                  <a:lnTo>
                    <a:pt x="2402" y="667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4" name="Google Shape;9754;p32"/>
            <p:cNvSpPr/>
            <p:nvPr/>
          </p:nvSpPr>
          <p:spPr>
            <a:xfrm>
              <a:off x="1480900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0"/>
                  </a:moveTo>
                  <a:lnTo>
                    <a:pt x="401" y="267"/>
                  </a:lnTo>
                  <a:lnTo>
                    <a:pt x="134" y="667"/>
                  </a:lnTo>
                  <a:lnTo>
                    <a:pt x="1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5" name="Google Shape;9755;p32"/>
            <p:cNvSpPr/>
            <p:nvPr/>
          </p:nvSpPr>
          <p:spPr>
            <a:xfrm>
              <a:off x="1941375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0"/>
                  </a:moveTo>
                  <a:lnTo>
                    <a:pt x="401" y="267"/>
                  </a:lnTo>
                  <a:lnTo>
                    <a:pt x="134" y="667"/>
                  </a:lnTo>
                  <a:lnTo>
                    <a:pt x="1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6" name="Google Shape;9756;p32"/>
            <p:cNvSpPr/>
            <p:nvPr/>
          </p:nvSpPr>
          <p:spPr>
            <a:xfrm>
              <a:off x="2401850" y="3424750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668" y="0"/>
                  </a:moveTo>
                  <a:lnTo>
                    <a:pt x="268" y="267"/>
                  </a:lnTo>
                  <a:lnTo>
                    <a:pt x="1" y="667"/>
                  </a:lnTo>
                  <a:lnTo>
                    <a:pt x="1" y="1201"/>
                  </a:lnTo>
                  <a:lnTo>
                    <a:pt x="1" y="1735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7" name="Google Shape;9757;p32"/>
            <p:cNvSpPr/>
            <p:nvPr/>
          </p:nvSpPr>
          <p:spPr>
            <a:xfrm>
              <a:off x="2859000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0"/>
                  </a:moveTo>
                  <a:lnTo>
                    <a:pt x="401" y="267"/>
                  </a:lnTo>
                  <a:lnTo>
                    <a:pt x="134" y="667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8" name="Google Shape;9758;p32"/>
            <p:cNvSpPr/>
            <p:nvPr/>
          </p:nvSpPr>
          <p:spPr>
            <a:xfrm>
              <a:off x="3319475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0"/>
                  </a:moveTo>
                  <a:lnTo>
                    <a:pt x="401" y="267"/>
                  </a:lnTo>
                  <a:lnTo>
                    <a:pt x="134" y="667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9" name="Google Shape;9759;p32"/>
            <p:cNvSpPr/>
            <p:nvPr/>
          </p:nvSpPr>
          <p:spPr>
            <a:xfrm>
              <a:off x="3779950" y="3424750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668" y="0"/>
                  </a:moveTo>
                  <a:lnTo>
                    <a:pt x="267" y="267"/>
                  </a:lnTo>
                  <a:lnTo>
                    <a:pt x="0" y="667"/>
                  </a:lnTo>
                  <a:lnTo>
                    <a:pt x="0" y="1201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0" name="Google Shape;9760;p32"/>
            <p:cNvSpPr/>
            <p:nvPr/>
          </p:nvSpPr>
          <p:spPr>
            <a:xfrm>
              <a:off x="4237075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2" y="0"/>
                  </a:moveTo>
                  <a:lnTo>
                    <a:pt x="401" y="267"/>
                  </a:lnTo>
                  <a:lnTo>
                    <a:pt x="134" y="667"/>
                  </a:lnTo>
                  <a:lnTo>
                    <a:pt x="1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1" name="Google Shape;9761;p32"/>
            <p:cNvSpPr/>
            <p:nvPr/>
          </p:nvSpPr>
          <p:spPr>
            <a:xfrm>
              <a:off x="4697550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2" y="0"/>
                  </a:moveTo>
                  <a:lnTo>
                    <a:pt x="401" y="267"/>
                  </a:lnTo>
                  <a:lnTo>
                    <a:pt x="134" y="667"/>
                  </a:lnTo>
                  <a:lnTo>
                    <a:pt x="1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2" name="Google Shape;9762;p32"/>
            <p:cNvSpPr/>
            <p:nvPr/>
          </p:nvSpPr>
          <p:spPr>
            <a:xfrm>
              <a:off x="5154700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0"/>
                  </a:moveTo>
                  <a:lnTo>
                    <a:pt x="401" y="267"/>
                  </a:lnTo>
                  <a:lnTo>
                    <a:pt x="134" y="667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5"/>
                  </a:lnTo>
                  <a:lnTo>
                    <a:pt x="2536" y="1201"/>
                  </a:lnTo>
                  <a:lnTo>
                    <a:pt x="2536" y="667"/>
                  </a:lnTo>
                  <a:lnTo>
                    <a:pt x="2269" y="267"/>
                  </a:lnTo>
                  <a:lnTo>
                    <a:pt x="18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3" name="Google Shape;9763;p32"/>
            <p:cNvSpPr/>
            <p:nvPr/>
          </p:nvSpPr>
          <p:spPr>
            <a:xfrm>
              <a:off x="5615175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0"/>
                  </a:moveTo>
                  <a:lnTo>
                    <a:pt x="401" y="267"/>
                  </a:lnTo>
                  <a:lnTo>
                    <a:pt x="134" y="667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4" name="Google Shape;9764;p32"/>
            <p:cNvSpPr/>
            <p:nvPr/>
          </p:nvSpPr>
          <p:spPr>
            <a:xfrm>
              <a:off x="6075650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668" y="0"/>
                  </a:moveTo>
                  <a:lnTo>
                    <a:pt x="267" y="267"/>
                  </a:lnTo>
                  <a:lnTo>
                    <a:pt x="0" y="667"/>
                  </a:lnTo>
                  <a:lnTo>
                    <a:pt x="0" y="1201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5" name="Google Shape;9765;p32"/>
            <p:cNvSpPr/>
            <p:nvPr/>
          </p:nvSpPr>
          <p:spPr>
            <a:xfrm>
              <a:off x="6532800" y="3424750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801" y="0"/>
                  </a:moveTo>
                  <a:lnTo>
                    <a:pt x="400" y="267"/>
                  </a:lnTo>
                  <a:lnTo>
                    <a:pt x="134" y="667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6" name="Google Shape;9766;p32"/>
            <p:cNvSpPr/>
            <p:nvPr/>
          </p:nvSpPr>
          <p:spPr>
            <a:xfrm>
              <a:off x="1023775" y="382182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201" y="0"/>
                  </a:moveTo>
                  <a:lnTo>
                    <a:pt x="667" y="134"/>
                  </a:lnTo>
                  <a:lnTo>
                    <a:pt x="400" y="401"/>
                  </a:lnTo>
                  <a:lnTo>
                    <a:pt x="0" y="801"/>
                  </a:lnTo>
                  <a:lnTo>
                    <a:pt x="0" y="1201"/>
                  </a:lnTo>
                  <a:lnTo>
                    <a:pt x="0" y="1735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5"/>
                  </a:lnTo>
                  <a:lnTo>
                    <a:pt x="2536" y="1201"/>
                  </a:lnTo>
                  <a:lnTo>
                    <a:pt x="2402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7" name="Google Shape;9767;p32"/>
            <p:cNvSpPr/>
            <p:nvPr/>
          </p:nvSpPr>
          <p:spPr>
            <a:xfrm>
              <a:off x="1480900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8" name="Google Shape;9768;p32"/>
            <p:cNvSpPr/>
            <p:nvPr/>
          </p:nvSpPr>
          <p:spPr>
            <a:xfrm>
              <a:off x="1941375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9" name="Google Shape;9769;p32"/>
            <p:cNvSpPr/>
            <p:nvPr/>
          </p:nvSpPr>
          <p:spPr>
            <a:xfrm>
              <a:off x="2401850" y="3821825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1202" y="0"/>
                  </a:moveTo>
                  <a:lnTo>
                    <a:pt x="668" y="134"/>
                  </a:lnTo>
                  <a:lnTo>
                    <a:pt x="268" y="401"/>
                  </a:lnTo>
                  <a:lnTo>
                    <a:pt x="1" y="801"/>
                  </a:lnTo>
                  <a:lnTo>
                    <a:pt x="1" y="1201"/>
                  </a:lnTo>
                  <a:lnTo>
                    <a:pt x="1" y="1735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0" name="Google Shape;9770;p32"/>
            <p:cNvSpPr/>
            <p:nvPr/>
          </p:nvSpPr>
          <p:spPr>
            <a:xfrm>
              <a:off x="2859000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1" name="Google Shape;9771;p32"/>
            <p:cNvSpPr/>
            <p:nvPr/>
          </p:nvSpPr>
          <p:spPr>
            <a:xfrm>
              <a:off x="3319475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1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2" name="Google Shape;9772;p32"/>
            <p:cNvSpPr/>
            <p:nvPr/>
          </p:nvSpPr>
          <p:spPr>
            <a:xfrm>
              <a:off x="3779950" y="3821825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1202" y="0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201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3" name="Google Shape;9773;p32"/>
            <p:cNvSpPr/>
            <p:nvPr/>
          </p:nvSpPr>
          <p:spPr>
            <a:xfrm>
              <a:off x="4237075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6" y="0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4" name="Google Shape;9774;p32"/>
            <p:cNvSpPr/>
            <p:nvPr/>
          </p:nvSpPr>
          <p:spPr>
            <a:xfrm>
              <a:off x="4697550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5" name="Google Shape;9775;p32"/>
            <p:cNvSpPr/>
            <p:nvPr/>
          </p:nvSpPr>
          <p:spPr>
            <a:xfrm>
              <a:off x="5154700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5"/>
                  </a:lnTo>
                  <a:lnTo>
                    <a:pt x="2536" y="1201"/>
                  </a:lnTo>
                  <a:lnTo>
                    <a:pt x="2536" y="801"/>
                  </a:lnTo>
                  <a:lnTo>
                    <a:pt x="2269" y="401"/>
                  </a:lnTo>
                  <a:lnTo>
                    <a:pt x="1869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6" name="Google Shape;9776;p32"/>
            <p:cNvSpPr/>
            <p:nvPr/>
          </p:nvSpPr>
          <p:spPr>
            <a:xfrm>
              <a:off x="5615175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7" name="Google Shape;9777;p32"/>
            <p:cNvSpPr/>
            <p:nvPr/>
          </p:nvSpPr>
          <p:spPr>
            <a:xfrm>
              <a:off x="6075650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201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8" name="Google Shape;9778;p32"/>
            <p:cNvSpPr/>
            <p:nvPr/>
          </p:nvSpPr>
          <p:spPr>
            <a:xfrm>
              <a:off x="6532800" y="382182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335" y="0"/>
                  </a:moveTo>
                  <a:lnTo>
                    <a:pt x="801" y="134"/>
                  </a:lnTo>
                  <a:lnTo>
                    <a:pt x="400" y="401"/>
                  </a:lnTo>
                  <a:lnTo>
                    <a:pt x="134" y="801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9" name="Google Shape;9779;p32"/>
            <p:cNvSpPr/>
            <p:nvPr/>
          </p:nvSpPr>
          <p:spPr>
            <a:xfrm>
              <a:off x="1023775" y="4218900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201" y="0"/>
                  </a:moveTo>
                  <a:lnTo>
                    <a:pt x="667" y="134"/>
                  </a:lnTo>
                  <a:lnTo>
                    <a:pt x="400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5"/>
                  </a:lnTo>
                  <a:lnTo>
                    <a:pt x="2536" y="1335"/>
                  </a:lnTo>
                  <a:lnTo>
                    <a:pt x="2402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0" name="Google Shape;9780;p32"/>
            <p:cNvSpPr/>
            <p:nvPr/>
          </p:nvSpPr>
          <p:spPr>
            <a:xfrm>
              <a:off x="1480900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1" name="Google Shape;9781;p32"/>
            <p:cNvSpPr/>
            <p:nvPr/>
          </p:nvSpPr>
          <p:spPr>
            <a:xfrm>
              <a:off x="1941375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2" name="Google Shape;9782;p32"/>
            <p:cNvSpPr/>
            <p:nvPr/>
          </p:nvSpPr>
          <p:spPr>
            <a:xfrm>
              <a:off x="2401850" y="4218900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1202" y="0"/>
                  </a:moveTo>
                  <a:lnTo>
                    <a:pt x="668" y="134"/>
                  </a:lnTo>
                  <a:lnTo>
                    <a:pt x="268" y="401"/>
                  </a:lnTo>
                  <a:lnTo>
                    <a:pt x="1" y="801"/>
                  </a:lnTo>
                  <a:lnTo>
                    <a:pt x="1" y="1335"/>
                  </a:lnTo>
                  <a:lnTo>
                    <a:pt x="1" y="1735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3" name="Google Shape;9783;p32"/>
            <p:cNvSpPr/>
            <p:nvPr/>
          </p:nvSpPr>
          <p:spPr>
            <a:xfrm>
              <a:off x="2859000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4" name="Google Shape;9784;p32"/>
            <p:cNvSpPr/>
            <p:nvPr/>
          </p:nvSpPr>
          <p:spPr>
            <a:xfrm>
              <a:off x="3319475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1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5" name="Google Shape;9785;p32"/>
            <p:cNvSpPr/>
            <p:nvPr/>
          </p:nvSpPr>
          <p:spPr>
            <a:xfrm>
              <a:off x="3779950" y="4218900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1202" y="0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6" name="Google Shape;9786;p32"/>
            <p:cNvSpPr/>
            <p:nvPr/>
          </p:nvSpPr>
          <p:spPr>
            <a:xfrm>
              <a:off x="4237075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6" y="0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7" name="Google Shape;9787;p32"/>
            <p:cNvSpPr/>
            <p:nvPr/>
          </p:nvSpPr>
          <p:spPr>
            <a:xfrm>
              <a:off x="4697550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8" name="Google Shape;9788;p32"/>
            <p:cNvSpPr/>
            <p:nvPr/>
          </p:nvSpPr>
          <p:spPr>
            <a:xfrm>
              <a:off x="5154700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5"/>
                  </a:lnTo>
                  <a:lnTo>
                    <a:pt x="2536" y="1335"/>
                  </a:lnTo>
                  <a:lnTo>
                    <a:pt x="2536" y="801"/>
                  </a:lnTo>
                  <a:lnTo>
                    <a:pt x="2269" y="401"/>
                  </a:lnTo>
                  <a:lnTo>
                    <a:pt x="1869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9" name="Google Shape;9789;p32"/>
            <p:cNvSpPr/>
            <p:nvPr/>
          </p:nvSpPr>
          <p:spPr>
            <a:xfrm>
              <a:off x="5615175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0" name="Google Shape;9790;p32"/>
            <p:cNvSpPr/>
            <p:nvPr/>
          </p:nvSpPr>
          <p:spPr>
            <a:xfrm>
              <a:off x="6075650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1" name="Google Shape;9791;p32"/>
            <p:cNvSpPr/>
            <p:nvPr/>
          </p:nvSpPr>
          <p:spPr>
            <a:xfrm>
              <a:off x="6532800" y="4218900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335" y="0"/>
                  </a:moveTo>
                  <a:lnTo>
                    <a:pt x="801" y="134"/>
                  </a:lnTo>
                  <a:lnTo>
                    <a:pt x="400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2" name="Google Shape;9792;p32"/>
            <p:cNvSpPr/>
            <p:nvPr/>
          </p:nvSpPr>
          <p:spPr>
            <a:xfrm>
              <a:off x="1023775" y="4619300"/>
              <a:ext cx="63400" cy="60100"/>
            </a:xfrm>
            <a:custGeom>
              <a:rect b="b" l="l" r="r" t="t"/>
              <a:pathLst>
                <a:path extrusionOk="0" h="2404" w="2536">
                  <a:moveTo>
                    <a:pt x="667" y="1"/>
                  </a:moveTo>
                  <a:lnTo>
                    <a:pt x="400" y="268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6"/>
                  </a:lnTo>
                  <a:lnTo>
                    <a:pt x="2536" y="1202"/>
                  </a:lnTo>
                  <a:lnTo>
                    <a:pt x="2402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3" name="Google Shape;9793;p32"/>
            <p:cNvSpPr/>
            <p:nvPr/>
          </p:nvSpPr>
          <p:spPr>
            <a:xfrm>
              <a:off x="1480900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4" name="Google Shape;9794;p32"/>
            <p:cNvSpPr/>
            <p:nvPr/>
          </p:nvSpPr>
          <p:spPr>
            <a:xfrm>
              <a:off x="1941375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5" name="Google Shape;9795;p32"/>
            <p:cNvSpPr/>
            <p:nvPr/>
          </p:nvSpPr>
          <p:spPr>
            <a:xfrm>
              <a:off x="2401850" y="4619300"/>
              <a:ext cx="60100" cy="60100"/>
            </a:xfrm>
            <a:custGeom>
              <a:rect b="b" l="l" r="r" t="t"/>
              <a:pathLst>
                <a:path extrusionOk="0" h="2404" w="2404">
                  <a:moveTo>
                    <a:pt x="668" y="1"/>
                  </a:moveTo>
                  <a:lnTo>
                    <a:pt x="268" y="268"/>
                  </a:lnTo>
                  <a:lnTo>
                    <a:pt x="1" y="668"/>
                  </a:lnTo>
                  <a:lnTo>
                    <a:pt x="1" y="1202"/>
                  </a:lnTo>
                  <a:lnTo>
                    <a:pt x="1" y="1736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6" name="Google Shape;9796;p32"/>
            <p:cNvSpPr/>
            <p:nvPr/>
          </p:nvSpPr>
          <p:spPr>
            <a:xfrm>
              <a:off x="2859000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7" name="Google Shape;9797;p32"/>
            <p:cNvSpPr/>
            <p:nvPr/>
          </p:nvSpPr>
          <p:spPr>
            <a:xfrm>
              <a:off x="3319475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8" name="Google Shape;9798;p32"/>
            <p:cNvSpPr/>
            <p:nvPr/>
          </p:nvSpPr>
          <p:spPr>
            <a:xfrm>
              <a:off x="3779950" y="4619300"/>
              <a:ext cx="60075" cy="60100"/>
            </a:xfrm>
            <a:custGeom>
              <a:rect b="b" l="l" r="r" t="t"/>
              <a:pathLst>
                <a:path extrusionOk="0" h="2404" w="2403">
                  <a:moveTo>
                    <a:pt x="668" y="1"/>
                  </a:moveTo>
                  <a:lnTo>
                    <a:pt x="267" y="268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9" name="Google Shape;9799;p32"/>
            <p:cNvSpPr/>
            <p:nvPr/>
          </p:nvSpPr>
          <p:spPr>
            <a:xfrm>
              <a:off x="4237075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802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0" name="Google Shape;9800;p32"/>
            <p:cNvSpPr/>
            <p:nvPr/>
          </p:nvSpPr>
          <p:spPr>
            <a:xfrm>
              <a:off x="4697550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802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1" name="Google Shape;9801;p32"/>
            <p:cNvSpPr/>
            <p:nvPr/>
          </p:nvSpPr>
          <p:spPr>
            <a:xfrm>
              <a:off x="5154700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6"/>
                  </a:lnTo>
                  <a:lnTo>
                    <a:pt x="2536" y="1202"/>
                  </a:lnTo>
                  <a:lnTo>
                    <a:pt x="2536" y="668"/>
                  </a:lnTo>
                  <a:lnTo>
                    <a:pt x="2269" y="268"/>
                  </a:lnTo>
                  <a:lnTo>
                    <a:pt x="18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2" name="Google Shape;9802;p32"/>
            <p:cNvSpPr/>
            <p:nvPr/>
          </p:nvSpPr>
          <p:spPr>
            <a:xfrm>
              <a:off x="5615175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3" name="Google Shape;9803;p32"/>
            <p:cNvSpPr/>
            <p:nvPr/>
          </p:nvSpPr>
          <p:spPr>
            <a:xfrm>
              <a:off x="6075650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668" y="1"/>
                  </a:moveTo>
                  <a:lnTo>
                    <a:pt x="267" y="268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4" name="Google Shape;9804;p32"/>
            <p:cNvSpPr/>
            <p:nvPr/>
          </p:nvSpPr>
          <p:spPr>
            <a:xfrm>
              <a:off x="6532800" y="4619300"/>
              <a:ext cx="63400" cy="60100"/>
            </a:xfrm>
            <a:custGeom>
              <a:rect b="b" l="l" r="r" t="t"/>
              <a:pathLst>
                <a:path extrusionOk="0" h="2404" w="2536">
                  <a:moveTo>
                    <a:pt x="801" y="1"/>
                  </a:moveTo>
                  <a:lnTo>
                    <a:pt x="400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5" name="Google Shape;9805;p32"/>
            <p:cNvSpPr/>
            <p:nvPr/>
          </p:nvSpPr>
          <p:spPr>
            <a:xfrm>
              <a:off x="1023775" y="501637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201" y="1"/>
                  </a:moveTo>
                  <a:lnTo>
                    <a:pt x="667" y="134"/>
                  </a:lnTo>
                  <a:lnTo>
                    <a:pt x="400" y="401"/>
                  </a:lnTo>
                  <a:lnTo>
                    <a:pt x="0" y="802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400" y="2137"/>
                  </a:lnTo>
                  <a:lnTo>
                    <a:pt x="667" y="2403"/>
                  </a:lnTo>
                  <a:lnTo>
                    <a:pt x="1201" y="2537"/>
                  </a:lnTo>
                  <a:lnTo>
                    <a:pt x="1735" y="2403"/>
                  </a:lnTo>
                  <a:lnTo>
                    <a:pt x="2136" y="2137"/>
                  </a:lnTo>
                  <a:lnTo>
                    <a:pt x="2402" y="1736"/>
                  </a:lnTo>
                  <a:lnTo>
                    <a:pt x="2536" y="1202"/>
                  </a:lnTo>
                  <a:lnTo>
                    <a:pt x="2402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6" name="Google Shape;9806;p32"/>
            <p:cNvSpPr/>
            <p:nvPr/>
          </p:nvSpPr>
          <p:spPr>
            <a:xfrm>
              <a:off x="1480900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7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6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7" name="Google Shape;9807;p32"/>
            <p:cNvSpPr/>
            <p:nvPr/>
          </p:nvSpPr>
          <p:spPr>
            <a:xfrm>
              <a:off x="1941375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7"/>
                  </a:lnTo>
                  <a:lnTo>
                    <a:pt x="801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8" name="Google Shape;9808;p32"/>
            <p:cNvSpPr/>
            <p:nvPr/>
          </p:nvSpPr>
          <p:spPr>
            <a:xfrm>
              <a:off x="2401850" y="5016375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1202" y="1"/>
                  </a:moveTo>
                  <a:lnTo>
                    <a:pt x="668" y="134"/>
                  </a:lnTo>
                  <a:lnTo>
                    <a:pt x="268" y="401"/>
                  </a:lnTo>
                  <a:lnTo>
                    <a:pt x="1" y="802"/>
                  </a:lnTo>
                  <a:lnTo>
                    <a:pt x="1" y="1202"/>
                  </a:lnTo>
                  <a:lnTo>
                    <a:pt x="1" y="1736"/>
                  </a:lnTo>
                  <a:lnTo>
                    <a:pt x="268" y="2137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9" name="Google Shape;9809;p32"/>
            <p:cNvSpPr/>
            <p:nvPr/>
          </p:nvSpPr>
          <p:spPr>
            <a:xfrm>
              <a:off x="2859000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7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5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0" name="Google Shape;9810;p32"/>
            <p:cNvSpPr/>
            <p:nvPr/>
          </p:nvSpPr>
          <p:spPr>
            <a:xfrm>
              <a:off x="3319475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1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7"/>
                  </a:lnTo>
                  <a:lnTo>
                    <a:pt x="801" y="2403"/>
                  </a:lnTo>
                  <a:lnTo>
                    <a:pt x="1201" y="2537"/>
                  </a:lnTo>
                  <a:lnTo>
                    <a:pt x="1735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1" name="Google Shape;9811;p32"/>
            <p:cNvSpPr/>
            <p:nvPr/>
          </p:nvSpPr>
          <p:spPr>
            <a:xfrm>
              <a:off x="3779950" y="5016375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1202" y="1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2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7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5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2" name="Google Shape;9812;p32"/>
            <p:cNvSpPr/>
            <p:nvPr/>
          </p:nvSpPr>
          <p:spPr>
            <a:xfrm>
              <a:off x="4237075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6" y="1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7"/>
                  </a:lnTo>
                  <a:lnTo>
                    <a:pt x="802" y="2403"/>
                  </a:lnTo>
                  <a:lnTo>
                    <a:pt x="1336" y="2537"/>
                  </a:lnTo>
                  <a:lnTo>
                    <a:pt x="1736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3" name="Google Shape;9813;p32"/>
            <p:cNvSpPr/>
            <p:nvPr/>
          </p:nvSpPr>
          <p:spPr>
            <a:xfrm>
              <a:off x="4697550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7"/>
                  </a:lnTo>
                  <a:lnTo>
                    <a:pt x="802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4" name="Google Shape;9814;p32"/>
            <p:cNvSpPr/>
            <p:nvPr/>
          </p:nvSpPr>
          <p:spPr>
            <a:xfrm>
              <a:off x="5154700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7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869" y="2403"/>
                  </a:lnTo>
                  <a:lnTo>
                    <a:pt x="2269" y="2137"/>
                  </a:lnTo>
                  <a:lnTo>
                    <a:pt x="2536" y="1736"/>
                  </a:lnTo>
                  <a:lnTo>
                    <a:pt x="2536" y="1202"/>
                  </a:lnTo>
                  <a:lnTo>
                    <a:pt x="2536" y="802"/>
                  </a:lnTo>
                  <a:lnTo>
                    <a:pt x="2269" y="401"/>
                  </a:lnTo>
                  <a:lnTo>
                    <a:pt x="1869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5" name="Google Shape;9815;p32"/>
            <p:cNvSpPr/>
            <p:nvPr/>
          </p:nvSpPr>
          <p:spPr>
            <a:xfrm>
              <a:off x="5615175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7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6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6" name="Google Shape;9816;p32"/>
            <p:cNvSpPr/>
            <p:nvPr/>
          </p:nvSpPr>
          <p:spPr>
            <a:xfrm>
              <a:off x="6075650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2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7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7" name="Google Shape;9817;p32"/>
            <p:cNvSpPr/>
            <p:nvPr/>
          </p:nvSpPr>
          <p:spPr>
            <a:xfrm>
              <a:off x="6532800" y="501637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335" y="1"/>
                  </a:moveTo>
                  <a:lnTo>
                    <a:pt x="801" y="134"/>
                  </a:lnTo>
                  <a:lnTo>
                    <a:pt x="400" y="401"/>
                  </a:lnTo>
                  <a:lnTo>
                    <a:pt x="134" y="802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0" y="2137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5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8" name="Google Shape;9818;p32"/>
            <p:cNvSpPr/>
            <p:nvPr/>
          </p:nvSpPr>
          <p:spPr>
            <a:xfrm>
              <a:off x="1023775" y="5413475"/>
              <a:ext cx="63400" cy="63400"/>
            </a:xfrm>
            <a:custGeom>
              <a:rect b="b" l="l" r="r" t="t"/>
              <a:pathLst>
                <a:path extrusionOk="0" h="2536" w="2536">
                  <a:moveTo>
                    <a:pt x="1201" y="0"/>
                  </a:moveTo>
                  <a:lnTo>
                    <a:pt x="667" y="134"/>
                  </a:lnTo>
                  <a:lnTo>
                    <a:pt x="400" y="400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5"/>
                  </a:lnTo>
                  <a:lnTo>
                    <a:pt x="2536" y="1335"/>
                  </a:lnTo>
                  <a:lnTo>
                    <a:pt x="2402" y="801"/>
                  </a:lnTo>
                  <a:lnTo>
                    <a:pt x="2136" y="400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9" name="Google Shape;9819;p32"/>
            <p:cNvSpPr/>
            <p:nvPr/>
          </p:nvSpPr>
          <p:spPr>
            <a:xfrm>
              <a:off x="1480900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5" y="0"/>
                  </a:moveTo>
                  <a:lnTo>
                    <a:pt x="801" y="134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0" name="Google Shape;9820;p32"/>
            <p:cNvSpPr/>
            <p:nvPr/>
          </p:nvSpPr>
          <p:spPr>
            <a:xfrm>
              <a:off x="1941375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202" y="0"/>
                  </a:moveTo>
                  <a:lnTo>
                    <a:pt x="801" y="134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1" name="Google Shape;9821;p32"/>
            <p:cNvSpPr/>
            <p:nvPr/>
          </p:nvSpPr>
          <p:spPr>
            <a:xfrm>
              <a:off x="2401850" y="5413475"/>
              <a:ext cx="60100" cy="63400"/>
            </a:xfrm>
            <a:custGeom>
              <a:rect b="b" l="l" r="r" t="t"/>
              <a:pathLst>
                <a:path extrusionOk="0" h="2536" w="2404">
                  <a:moveTo>
                    <a:pt x="1202" y="0"/>
                  </a:moveTo>
                  <a:lnTo>
                    <a:pt x="668" y="134"/>
                  </a:lnTo>
                  <a:lnTo>
                    <a:pt x="268" y="400"/>
                  </a:lnTo>
                  <a:lnTo>
                    <a:pt x="1" y="801"/>
                  </a:lnTo>
                  <a:lnTo>
                    <a:pt x="1" y="1335"/>
                  </a:lnTo>
                  <a:lnTo>
                    <a:pt x="1" y="1735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2" name="Google Shape;9822;p32"/>
            <p:cNvSpPr/>
            <p:nvPr/>
          </p:nvSpPr>
          <p:spPr>
            <a:xfrm>
              <a:off x="2859000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5" y="0"/>
                  </a:moveTo>
                  <a:lnTo>
                    <a:pt x="801" y="134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3" name="Google Shape;9823;p32"/>
            <p:cNvSpPr/>
            <p:nvPr/>
          </p:nvSpPr>
          <p:spPr>
            <a:xfrm>
              <a:off x="3319475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201" y="0"/>
                  </a:moveTo>
                  <a:lnTo>
                    <a:pt x="801" y="134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4" name="Google Shape;9824;p32"/>
            <p:cNvSpPr/>
            <p:nvPr/>
          </p:nvSpPr>
          <p:spPr>
            <a:xfrm>
              <a:off x="3779950" y="5413475"/>
              <a:ext cx="60075" cy="63400"/>
            </a:xfrm>
            <a:custGeom>
              <a:rect b="b" l="l" r="r" t="t"/>
              <a:pathLst>
                <a:path extrusionOk="0" h="2536" w="2403">
                  <a:moveTo>
                    <a:pt x="1202" y="0"/>
                  </a:moveTo>
                  <a:lnTo>
                    <a:pt x="668" y="134"/>
                  </a:lnTo>
                  <a:lnTo>
                    <a:pt x="267" y="400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5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5" name="Google Shape;9825;p32"/>
            <p:cNvSpPr/>
            <p:nvPr/>
          </p:nvSpPr>
          <p:spPr>
            <a:xfrm>
              <a:off x="4237075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6" y="0"/>
                  </a:moveTo>
                  <a:lnTo>
                    <a:pt x="802" y="134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4"/>
                  </a:lnTo>
                  <a:lnTo>
                    <a:pt x="13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6" name="Google Shape;9826;p32"/>
            <p:cNvSpPr/>
            <p:nvPr/>
          </p:nvSpPr>
          <p:spPr>
            <a:xfrm>
              <a:off x="4697550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202" y="0"/>
                  </a:moveTo>
                  <a:lnTo>
                    <a:pt x="802" y="134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7" name="Google Shape;9827;p32"/>
            <p:cNvSpPr/>
            <p:nvPr/>
          </p:nvSpPr>
          <p:spPr>
            <a:xfrm>
              <a:off x="5154700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5" y="0"/>
                  </a:moveTo>
                  <a:lnTo>
                    <a:pt x="801" y="134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5"/>
                  </a:lnTo>
                  <a:lnTo>
                    <a:pt x="2536" y="1335"/>
                  </a:lnTo>
                  <a:lnTo>
                    <a:pt x="2536" y="801"/>
                  </a:lnTo>
                  <a:lnTo>
                    <a:pt x="2269" y="400"/>
                  </a:lnTo>
                  <a:lnTo>
                    <a:pt x="1869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8" name="Google Shape;9828;p32"/>
            <p:cNvSpPr/>
            <p:nvPr/>
          </p:nvSpPr>
          <p:spPr>
            <a:xfrm>
              <a:off x="5615175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5" y="0"/>
                  </a:moveTo>
                  <a:lnTo>
                    <a:pt x="801" y="134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9" name="Google Shape;9829;p32"/>
            <p:cNvSpPr/>
            <p:nvPr/>
          </p:nvSpPr>
          <p:spPr>
            <a:xfrm>
              <a:off x="6075650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202" y="0"/>
                  </a:moveTo>
                  <a:lnTo>
                    <a:pt x="668" y="134"/>
                  </a:lnTo>
                  <a:lnTo>
                    <a:pt x="267" y="400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0" name="Google Shape;9830;p32"/>
            <p:cNvSpPr/>
            <p:nvPr/>
          </p:nvSpPr>
          <p:spPr>
            <a:xfrm>
              <a:off x="6532800" y="5413475"/>
              <a:ext cx="63400" cy="63400"/>
            </a:xfrm>
            <a:custGeom>
              <a:rect b="b" l="l" r="r" t="t"/>
              <a:pathLst>
                <a:path extrusionOk="0" h="2536" w="2536">
                  <a:moveTo>
                    <a:pt x="1335" y="0"/>
                  </a:moveTo>
                  <a:lnTo>
                    <a:pt x="801" y="134"/>
                  </a:lnTo>
                  <a:lnTo>
                    <a:pt x="400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831" name="Google Shape;9831;p32"/>
          <p:cNvSpPr/>
          <p:nvPr/>
        </p:nvSpPr>
        <p:spPr>
          <a:xfrm rot="5400000">
            <a:off x="9581425" y="-2978275"/>
            <a:ext cx="939600" cy="59070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832" name="Google Shape;9832;p32"/>
          <p:cNvGrpSpPr/>
          <p:nvPr/>
        </p:nvGrpSpPr>
        <p:grpSpPr>
          <a:xfrm>
            <a:off x="801399" y="-541684"/>
            <a:ext cx="1934189" cy="1818370"/>
            <a:chOff x="1023775" y="238125"/>
            <a:chExt cx="5572425" cy="5238750"/>
          </a:xfrm>
        </p:grpSpPr>
        <p:sp>
          <p:nvSpPr>
            <p:cNvPr id="9833" name="Google Shape;9833;p32"/>
            <p:cNvSpPr/>
            <p:nvPr/>
          </p:nvSpPr>
          <p:spPr>
            <a:xfrm>
              <a:off x="1023775" y="238125"/>
              <a:ext cx="63400" cy="63400"/>
            </a:xfrm>
            <a:custGeom>
              <a:rect b="b" l="l" r="r" t="t"/>
              <a:pathLst>
                <a:path extrusionOk="0" h="2536" w="2536">
                  <a:moveTo>
                    <a:pt x="1201" y="0"/>
                  </a:moveTo>
                  <a:lnTo>
                    <a:pt x="667" y="133"/>
                  </a:lnTo>
                  <a:lnTo>
                    <a:pt x="400" y="400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400" y="2136"/>
                  </a:lnTo>
                  <a:lnTo>
                    <a:pt x="667" y="2402"/>
                  </a:lnTo>
                  <a:lnTo>
                    <a:pt x="1201" y="2536"/>
                  </a:lnTo>
                  <a:lnTo>
                    <a:pt x="1735" y="2402"/>
                  </a:lnTo>
                  <a:lnTo>
                    <a:pt x="2136" y="2136"/>
                  </a:lnTo>
                  <a:lnTo>
                    <a:pt x="2402" y="1735"/>
                  </a:lnTo>
                  <a:lnTo>
                    <a:pt x="2536" y="1335"/>
                  </a:lnTo>
                  <a:lnTo>
                    <a:pt x="2402" y="801"/>
                  </a:lnTo>
                  <a:lnTo>
                    <a:pt x="2136" y="400"/>
                  </a:lnTo>
                  <a:lnTo>
                    <a:pt x="1735" y="133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4" name="Google Shape;9834;p32"/>
            <p:cNvSpPr/>
            <p:nvPr/>
          </p:nvSpPr>
          <p:spPr>
            <a:xfrm>
              <a:off x="1480900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5" y="0"/>
                  </a:moveTo>
                  <a:lnTo>
                    <a:pt x="801" y="133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2"/>
                  </a:lnTo>
                  <a:lnTo>
                    <a:pt x="1335" y="2536"/>
                  </a:lnTo>
                  <a:lnTo>
                    <a:pt x="1736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3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5" name="Google Shape;9835;p32"/>
            <p:cNvSpPr/>
            <p:nvPr/>
          </p:nvSpPr>
          <p:spPr>
            <a:xfrm>
              <a:off x="1941375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202" y="0"/>
                  </a:moveTo>
                  <a:lnTo>
                    <a:pt x="801" y="133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2"/>
                  </a:lnTo>
                  <a:lnTo>
                    <a:pt x="1202" y="2536"/>
                  </a:lnTo>
                  <a:lnTo>
                    <a:pt x="1736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3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6" name="Google Shape;9836;p32"/>
            <p:cNvSpPr/>
            <p:nvPr/>
          </p:nvSpPr>
          <p:spPr>
            <a:xfrm>
              <a:off x="2401850" y="238125"/>
              <a:ext cx="60100" cy="63400"/>
            </a:xfrm>
            <a:custGeom>
              <a:rect b="b" l="l" r="r" t="t"/>
              <a:pathLst>
                <a:path extrusionOk="0" h="2536" w="2404">
                  <a:moveTo>
                    <a:pt x="1202" y="0"/>
                  </a:moveTo>
                  <a:lnTo>
                    <a:pt x="668" y="133"/>
                  </a:lnTo>
                  <a:lnTo>
                    <a:pt x="268" y="400"/>
                  </a:lnTo>
                  <a:lnTo>
                    <a:pt x="1" y="801"/>
                  </a:lnTo>
                  <a:lnTo>
                    <a:pt x="1" y="1335"/>
                  </a:lnTo>
                  <a:lnTo>
                    <a:pt x="1" y="1735"/>
                  </a:lnTo>
                  <a:lnTo>
                    <a:pt x="268" y="2136"/>
                  </a:lnTo>
                  <a:lnTo>
                    <a:pt x="668" y="2402"/>
                  </a:lnTo>
                  <a:lnTo>
                    <a:pt x="1202" y="2536"/>
                  </a:lnTo>
                  <a:lnTo>
                    <a:pt x="1736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3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7" name="Google Shape;9837;p32"/>
            <p:cNvSpPr/>
            <p:nvPr/>
          </p:nvSpPr>
          <p:spPr>
            <a:xfrm>
              <a:off x="2859000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5" y="0"/>
                  </a:moveTo>
                  <a:lnTo>
                    <a:pt x="801" y="133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2"/>
                  </a:lnTo>
                  <a:lnTo>
                    <a:pt x="1335" y="2536"/>
                  </a:lnTo>
                  <a:lnTo>
                    <a:pt x="1735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5" y="133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8" name="Google Shape;9838;p32"/>
            <p:cNvSpPr/>
            <p:nvPr/>
          </p:nvSpPr>
          <p:spPr>
            <a:xfrm>
              <a:off x="3319475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201" y="0"/>
                  </a:moveTo>
                  <a:lnTo>
                    <a:pt x="801" y="133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2"/>
                  </a:lnTo>
                  <a:lnTo>
                    <a:pt x="1201" y="2536"/>
                  </a:lnTo>
                  <a:lnTo>
                    <a:pt x="1735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5" y="133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9" name="Google Shape;9839;p32"/>
            <p:cNvSpPr/>
            <p:nvPr/>
          </p:nvSpPr>
          <p:spPr>
            <a:xfrm>
              <a:off x="3779950" y="238125"/>
              <a:ext cx="60075" cy="63400"/>
            </a:xfrm>
            <a:custGeom>
              <a:rect b="b" l="l" r="r" t="t"/>
              <a:pathLst>
                <a:path extrusionOk="0" h="2536" w="2403">
                  <a:moveTo>
                    <a:pt x="1202" y="0"/>
                  </a:moveTo>
                  <a:lnTo>
                    <a:pt x="668" y="133"/>
                  </a:lnTo>
                  <a:lnTo>
                    <a:pt x="267" y="400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2"/>
                  </a:lnTo>
                  <a:lnTo>
                    <a:pt x="1202" y="2536"/>
                  </a:lnTo>
                  <a:lnTo>
                    <a:pt x="1735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5" y="133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0" name="Google Shape;9840;p32"/>
            <p:cNvSpPr/>
            <p:nvPr/>
          </p:nvSpPr>
          <p:spPr>
            <a:xfrm>
              <a:off x="4237075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6" y="0"/>
                  </a:moveTo>
                  <a:lnTo>
                    <a:pt x="802" y="133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2"/>
                  </a:lnTo>
                  <a:lnTo>
                    <a:pt x="1336" y="2536"/>
                  </a:lnTo>
                  <a:lnTo>
                    <a:pt x="1736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3"/>
                  </a:lnTo>
                  <a:lnTo>
                    <a:pt x="13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1" name="Google Shape;9841;p32"/>
            <p:cNvSpPr/>
            <p:nvPr/>
          </p:nvSpPr>
          <p:spPr>
            <a:xfrm>
              <a:off x="4697550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202" y="0"/>
                  </a:moveTo>
                  <a:lnTo>
                    <a:pt x="802" y="133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2"/>
                  </a:lnTo>
                  <a:lnTo>
                    <a:pt x="1202" y="2536"/>
                  </a:lnTo>
                  <a:lnTo>
                    <a:pt x="1736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3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2" name="Google Shape;9842;p32"/>
            <p:cNvSpPr/>
            <p:nvPr/>
          </p:nvSpPr>
          <p:spPr>
            <a:xfrm>
              <a:off x="5154700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5" y="0"/>
                  </a:moveTo>
                  <a:lnTo>
                    <a:pt x="801" y="133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2"/>
                  </a:lnTo>
                  <a:lnTo>
                    <a:pt x="1335" y="2536"/>
                  </a:lnTo>
                  <a:lnTo>
                    <a:pt x="1869" y="2402"/>
                  </a:lnTo>
                  <a:lnTo>
                    <a:pt x="2269" y="2136"/>
                  </a:lnTo>
                  <a:lnTo>
                    <a:pt x="2536" y="1735"/>
                  </a:lnTo>
                  <a:lnTo>
                    <a:pt x="2536" y="1335"/>
                  </a:lnTo>
                  <a:lnTo>
                    <a:pt x="2536" y="801"/>
                  </a:lnTo>
                  <a:lnTo>
                    <a:pt x="2269" y="400"/>
                  </a:lnTo>
                  <a:lnTo>
                    <a:pt x="1869" y="133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3" name="Google Shape;9843;p32"/>
            <p:cNvSpPr/>
            <p:nvPr/>
          </p:nvSpPr>
          <p:spPr>
            <a:xfrm>
              <a:off x="5615175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5" y="0"/>
                  </a:moveTo>
                  <a:lnTo>
                    <a:pt x="801" y="133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2"/>
                  </a:lnTo>
                  <a:lnTo>
                    <a:pt x="1335" y="2536"/>
                  </a:lnTo>
                  <a:lnTo>
                    <a:pt x="1736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3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4" name="Google Shape;9844;p32"/>
            <p:cNvSpPr/>
            <p:nvPr/>
          </p:nvSpPr>
          <p:spPr>
            <a:xfrm>
              <a:off x="6075650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202" y="0"/>
                  </a:moveTo>
                  <a:lnTo>
                    <a:pt x="668" y="133"/>
                  </a:lnTo>
                  <a:lnTo>
                    <a:pt x="267" y="400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2"/>
                  </a:lnTo>
                  <a:lnTo>
                    <a:pt x="1202" y="2536"/>
                  </a:lnTo>
                  <a:lnTo>
                    <a:pt x="1736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3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5" name="Google Shape;9845;p32"/>
            <p:cNvSpPr/>
            <p:nvPr/>
          </p:nvSpPr>
          <p:spPr>
            <a:xfrm>
              <a:off x="6532800" y="238125"/>
              <a:ext cx="63400" cy="63400"/>
            </a:xfrm>
            <a:custGeom>
              <a:rect b="b" l="l" r="r" t="t"/>
              <a:pathLst>
                <a:path extrusionOk="0" h="2536" w="2536">
                  <a:moveTo>
                    <a:pt x="1335" y="0"/>
                  </a:moveTo>
                  <a:lnTo>
                    <a:pt x="801" y="133"/>
                  </a:lnTo>
                  <a:lnTo>
                    <a:pt x="400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0" y="2136"/>
                  </a:lnTo>
                  <a:lnTo>
                    <a:pt x="801" y="2402"/>
                  </a:lnTo>
                  <a:lnTo>
                    <a:pt x="1335" y="2536"/>
                  </a:lnTo>
                  <a:lnTo>
                    <a:pt x="1735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5" y="133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6" name="Google Shape;9846;p32"/>
            <p:cNvSpPr/>
            <p:nvPr/>
          </p:nvSpPr>
          <p:spPr>
            <a:xfrm>
              <a:off x="1023775" y="63852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667" y="1"/>
                  </a:moveTo>
                  <a:lnTo>
                    <a:pt x="400" y="268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6"/>
                  </a:lnTo>
                  <a:lnTo>
                    <a:pt x="2536" y="1202"/>
                  </a:lnTo>
                  <a:lnTo>
                    <a:pt x="2402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7" name="Google Shape;9847;p32"/>
            <p:cNvSpPr/>
            <p:nvPr/>
          </p:nvSpPr>
          <p:spPr>
            <a:xfrm>
              <a:off x="1480900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8" name="Google Shape;9848;p32"/>
            <p:cNvSpPr/>
            <p:nvPr/>
          </p:nvSpPr>
          <p:spPr>
            <a:xfrm>
              <a:off x="1941375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9" name="Google Shape;9849;p32"/>
            <p:cNvSpPr/>
            <p:nvPr/>
          </p:nvSpPr>
          <p:spPr>
            <a:xfrm>
              <a:off x="2401850" y="638525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668" y="1"/>
                  </a:moveTo>
                  <a:lnTo>
                    <a:pt x="268" y="268"/>
                  </a:lnTo>
                  <a:lnTo>
                    <a:pt x="1" y="668"/>
                  </a:lnTo>
                  <a:lnTo>
                    <a:pt x="1" y="1202"/>
                  </a:lnTo>
                  <a:lnTo>
                    <a:pt x="1" y="1736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0" name="Google Shape;9850;p32"/>
            <p:cNvSpPr/>
            <p:nvPr/>
          </p:nvSpPr>
          <p:spPr>
            <a:xfrm>
              <a:off x="2859000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1" name="Google Shape;9851;p32"/>
            <p:cNvSpPr/>
            <p:nvPr/>
          </p:nvSpPr>
          <p:spPr>
            <a:xfrm>
              <a:off x="3319475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2" name="Google Shape;9852;p32"/>
            <p:cNvSpPr/>
            <p:nvPr/>
          </p:nvSpPr>
          <p:spPr>
            <a:xfrm>
              <a:off x="3779950" y="638525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668" y="1"/>
                  </a:moveTo>
                  <a:lnTo>
                    <a:pt x="267" y="268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3" name="Google Shape;9853;p32"/>
            <p:cNvSpPr/>
            <p:nvPr/>
          </p:nvSpPr>
          <p:spPr>
            <a:xfrm>
              <a:off x="4237075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2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4" name="Google Shape;9854;p32"/>
            <p:cNvSpPr/>
            <p:nvPr/>
          </p:nvSpPr>
          <p:spPr>
            <a:xfrm>
              <a:off x="4697550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2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5" name="Google Shape;9855;p32"/>
            <p:cNvSpPr/>
            <p:nvPr/>
          </p:nvSpPr>
          <p:spPr>
            <a:xfrm>
              <a:off x="5154700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6"/>
                  </a:lnTo>
                  <a:lnTo>
                    <a:pt x="2536" y="1202"/>
                  </a:lnTo>
                  <a:lnTo>
                    <a:pt x="2536" y="668"/>
                  </a:lnTo>
                  <a:lnTo>
                    <a:pt x="2269" y="268"/>
                  </a:lnTo>
                  <a:lnTo>
                    <a:pt x="18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6" name="Google Shape;9856;p32"/>
            <p:cNvSpPr/>
            <p:nvPr/>
          </p:nvSpPr>
          <p:spPr>
            <a:xfrm>
              <a:off x="5615175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7" name="Google Shape;9857;p32"/>
            <p:cNvSpPr/>
            <p:nvPr/>
          </p:nvSpPr>
          <p:spPr>
            <a:xfrm>
              <a:off x="6075650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668" y="1"/>
                  </a:moveTo>
                  <a:lnTo>
                    <a:pt x="267" y="268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8" name="Google Shape;9858;p32"/>
            <p:cNvSpPr/>
            <p:nvPr/>
          </p:nvSpPr>
          <p:spPr>
            <a:xfrm>
              <a:off x="6532800" y="63852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801" y="1"/>
                  </a:moveTo>
                  <a:lnTo>
                    <a:pt x="400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9" name="Google Shape;9859;p32"/>
            <p:cNvSpPr/>
            <p:nvPr/>
          </p:nvSpPr>
          <p:spPr>
            <a:xfrm>
              <a:off x="1023775" y="1035600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201" y="1"/>
                  </a:moveTo>
                  <a:lnTo>
                    <a:pt x="667" y="134"/>
                  </a:lnTo>
                  <a:lnTo>
                    <a:pt x="400" y="401"/>
                  </a:lnTo>
                  <a:lnTo>
                    <a:pt x="0" y="801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6"/>
                  </a:lnTo>
                  <a:lnTo>
                    <a:pt x="2536" y="1202"/>
                  </a:lnTo>
                  <a:lnTo>
                    <a:pt x="2402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0" name="Google Shape;9860;p32"/>
            <p:cNvSpPr/>
            <p:nvPr/>
          </p:nvSpPr>
          <p:spPr>
            <a:xfrm>
              <a:off x="1480900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1" name="Google Shape;9861;p32"/>
            <p:cNvSpPr/>
            <p:nvPr/>
          </p:nvSpPr>
          <p:spPr>
            <a:xfrm>
              <a:off x="1941375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2" name="Google Shape;9862;p32"/>
            <p:cNvSpPr/>
            <p:nvPr/>
          </p:nvSpPr>
          <p:spPr>
            <a:xfrm>
              <a:off x="2401850" y="1035600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1202" y="1"/>
                  </a:moveTo>
                  <a:lnTo>
                    <a:pt x="668" y="134"/>
                  </a:lnTo>
                  <a:lnTo>
                    <a:pt x="268" y="401"/>
                  </a:lnTo>
                  <a:lnTo>
                    <a:pt x="1" y="801"/>
                  </a:lnTo>
                  <a:lnTo>
                    <a:pt x="1" y="1202"/>
                  </a:lnTo>
                  <a:lnTo>
                    <a:pt x="1" y="1736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3" name="Google Shape;9863;p32"/>
            <p:cNvSpPr/>
            <p:nvPr/>
          </p:nvSpPr>
          <p:spPr>
            <a:xfrm>
              <a:off x="2859000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4" name="Google Shape;9864;p32"/>
            <p:cNvSpPr/>
            <p:nvPr/>
          </p:nvSpPr>
          <p:spPr>
            <a:xfrm>
              <a:off x="3319475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1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5" name="Google Shape;9865;p32"/>
            <p:cNvSpPr/>
            <p:nvPr/>
          </p:nvSpPr>
          <p:spPr>
            <a:xfrm>
              <a:off x="3779950" y="1035600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1202" y="1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6" name="Google Shape;9866;p32"/>
            <p:cNvSpPr/>
            <p:nvPr/>
          </p:nvSpPr>
          <p:spPr>
            <a:xfrm>
              <a:off x="4237075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6" y="1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7" name="Google Shape;9867;p32"/>
            <p:cNvSpPr/>
            <p:nvPr/>
          </p:nvSpPr>
          <p:spPr>
            <a:xfrm>
              <a:off x="4697550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8" name="Google Shape;9868;p32"/>
            <p:cNvSpPr/>
            <p:nvPr/>
          </p:nvSpPr>
          <p:spPr>
            <a:xfrm>
              <a:off x="5154700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6"/>
                  </a:lnTo>
                  <a:lnTo>
                    <a:pt x="2536" y="1202"/>
                  </a:lnTo>
                  <a:lnTo>
                    <a:pt x="2536" y="801"/>
                  </a:lnTo>
                  <a:lnTo>
                    <a:pt x="2269" y="401"/>
                  </a:lnTo>
                  <a:lnTo>
                    <a:pt x="1869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9" name="Google Shape;9869;p32"/>
            <p:cNvSpPr/>
            <p:nvPr/>
          </p:nvSpPr>
          <p:spPr>
            <a:xfrm>
              <a:off x="5615175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0" name="Google Shape;9870;p32"/>
            <p:cNvSpPr/>
            <p:nvPr/>
          </p:nvSpPr>
          <p:spPr>
            <a:xfrm>
              <a:off x="6075650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1" name="Google Shape;9871;p32"/>
            <p:cNvSpPr/>
            <p:nvPr/>
          </p:nvSpPr>
          <p:spPr>
            <a:xfrm>
              <a:off x="6532800" y="1035600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335" y="1"/>
                  </a:moveTo>
                  <a:lnTo>
                    <a:pt x="801" y="134"/>
                  </a:lnTo>
                  <a:lnTo>
                    <a:pt x="400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2" name="Google Shape;9872;p32"/>
            <p:cNvSpPr/>
            <p:nvPr/>
          </p:nvSpPr>
          <p:spPr>
            <a:xfrm>
              <a:off x="1023775" y="143267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201" y="1"/>
                  </a:moveTo>
                  <a:lnTo>
                    <a:pt x="667" y="134"/>
                  </a:lnTo>
                  <a:lnTo>
                    <a:pt x="400" y="401"/>
                  </a:lnTo>
                  <a:lnTo>
                    <a:pt x="0" y="802"/>
                  </a:lnTo>
                  <a:lnTo>
                    <a:pt x="0" y="1335"/>
                  </a:lnTo>
                  <a:lnTo>
                    <a:pt x="0" y="1736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6"/>
                  </a:lnTo>
                  <a:lnTo>
                    <a:pt x="2536" y="1335"/>
                  </a:lnTo>
                  <a:lnTo>
                    <a:pt x="2402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3" name="Google Shape;9873;p32"/>
            <p:cNvSpPr/>
            <p:nvPr/>
          </p:nvSpPr>
          <p:spPr>
            <a:xfrm>
              <a:off x="1480900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1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4" name="Google Shape;9874;p32"/>
            <p:cNvSpPr/>
            <p:nvPr/>
          </p:nvSpPr>
          <p:spPr>
            <a:xfrm>
              <a:off x="1941375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1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5" name="Google Shape;9875;p32"/>
            <p:cNvSpPr/>
            <p:nvPr/>
          </p:nvSpPr>
          <p:spPr>
            <a:xfrm>
              <a:off x="2401850" y="1432675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1202" y="1"/>
                  </a:moveTo>
                  <a:lnTo>
                    <a:pt x="668" y="134"/>
                  </a:lnTo>
                  <a:lnTo>
                    <a:pt x="268" y="401"/>
                  </a:lnTo>
                  <a:lnTo>
                    <a:pt x="1" y="802"/>
                  </a:lnTo>
                  <a:lnTo>
                    <a:pt x="1" y="1335"/>
                  </a:lnTo>
                  <a:lnTo>
                    <a:pt x="1" y="1736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6" name="Google Shape;9876;p32"/>
            <p:cNvSpPr/>
            <p:nvPr/>
          </p:nvSpPr>
          <p:spPr>
            <a:xfrm>
              <a:off x="2859000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7" name="Google Shape;9877;p32"/>
            <p:cNvSpPr/>
            <p:nvPr/>
          </p:nvSpPr>
          <p:spPr>
            <a:xfrm>
              <a:off x="3319475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1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8" name="Google Shape;9878;p32"/>
            <p:cNvSpPr/>
            <p:nvPr/>
          </p:nvSpPr>
          <p:spPr>
            <a:xfrm>
              <a:off x="3779950" y="1432675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1202" y="1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2"/>
                  </a:lnTo>
                  <a:lnTo>
                    <a:pt x="0" y="1335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9" name="Google Shape;9879;p32"/>
            <p:cNvSpPr/>
            <p:nvPr/>
          </p:nvSpPr>
          <p:spPr>
            <a:xfrm>
              <a:off x="4237075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6" y="1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1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0" name="Google Shape;9880;p32"/>
            <p:cNvSpPr/>
            <p:nvPr/>
          </p:nvSpPr>
          <p:spPr>
            <a:xfrm>
              <a:off x="4697550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1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1" name="Google Shape;9881;p32"/>
            <p:cNvSpPr/>
            <p:nvPr/>
          </p:nvSpPr>
          <p:spPr>
            <a:xfrm>
              <a:off x="5154700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6"/>
                  </a:lnTo>
                  <a:lnTo>
                    <a:pt x="2536" y="1335"/>
                  </a:lnTo>
                  <a:lnTo>
                    <a:pt x="2536" y="802"/>
                  </a:lnTo>
                  <a:lnTo>
                    <a:pt x="2269" y="401"/>
                  </a:lnTo>
                  <a:lnTo>
                    <a:pt x="1869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2" name="Google Shape;9882;p32"/>
            <p:cNvSpPr/>
            <p:nvPr/>
          </p:nvSpPr>
          <p:spPr>
            <a:xfrm>
              <a:off x="5615175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3" name="Google Shape;9883;p32"/>
            <p:cNvSpPr/>
            <p:nvPr/>
          </p:nvSpPr>
          <p:spPr>
            <a:xfrm>
              <a:off x="6075650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2"/>
                  </a:lnTo>
                  <a:lnTo>
                    <a:pt x="0" y="1335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4" name="Google Shape;9884;p32"/>
            <p:cNvSpPr/>
            <p:nvPr/>
          </p:nvSpPr>
          <p:spPr>
            <a:xfrm>
              <a:off x="6532800" y="143267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335" y="1"/>
                  </a:moveTo>
                  <a:lnTo>
                    <a:pt x="801" y="134"/>
                  </a:lnTo>
                  <a:lnTo>
                    <a:pt x="400" y="401"/>
                  </a:lnTo>
                  <a:lnTo>
                    <a:pt x="134" y="802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5" name="Google Shape;9885;p32"/>
            <p:cNvSpPr/>
            <p:nvPr/>
          </p:nvSpPr>
          <p:spPr>
            <a:xfrm>
              <a:off x="1023775" y="1833100"/>
              <a:ext cx="63400" cy="60075"/>
            </a:xfrm>
            <a:custGeom>
              <a:rect b="b" l="l" r="r" t="t"/>
              <a:pathLst>
                <a:path extrusionOk="0" h="2403" w="2536">
                  <a:moveTo>
                    <a:pt x="667" y="0"/>
                  </a:moveTo>
                  <a:lnTo>
                    <a:pt x="400" y="267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5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5"/>
                  </a:lnTo>
                  <a:lnTo>
                    <a:pt x="2536" y="1202"/>
                  </a:lnTo>
                  <a:lnTo>
                    <a:pt x="2402" y="668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6" name="Google Shape;9886;p32"/>
            <p:cNvSpPr/>
            <p:nvPr/>
          </p:nvSpPr>
          <p:spPr>
            <a:xfrm>
              <a:off x="1480900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801" y="0"/>
                  </a:moveTo>
                  <a:lnTo>
                    <a:pt x="401" y="267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7" name="Google Shape;9887;p32"/>
            <p:cNvSpPr/>
            <p:nvPr/>
          </p:nvSpPr>
          <p:spPr>
            <a:xfrm>
              <a:off x="1941375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801" y="0"/>
                  </a:moveTo>
                  <a:lnTo>
                    <a:pt x="401" y="267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8" name="Google Shape;9888;p32"/>
            <p:cNvSpPr/>
            <p:nvPr/>
          </p:nvSpPr>
          <p:spPr>
            <a:xfrm>
              <a:off x="2401850" y="1833100"/>
              <a:ext cx="60100" cy="60075"/>
            </a:xfrm>
            <a:custGeom>
              <a:rect b="b" l="l" r="r" t="t"/>
              <a:pathLst>
                <a:path extrusionOk="0" h="2403" w="2404">
                  <a:moveTo>
                    <a:pt x="668" y="0"/>
                  </a:moveTo>
                  <a:lnTo>
                    <a:pt x="268" y="267"/>
                  </a:lnTo>
                  <a:lnTo>
                    <a:pt x="1" y="668"/>
                  </a:lnTo>
                  <a:lnTo>
                    <a:pt x="1" y="1202"/>
                  </a:lnTo>
                  <a:lnTo>
                    <a:pt x="1" y="1735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9" name="Google Shape;9889;p32"/>
            <p:cNvSpPr/>
            <p:nvPr/>
          </p:nvSpPr>
          <p:spPr>
            <a:xfrm>
              <a:off x="2859000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801" y="0"/>
                  </a:moveTo>
                  <a:lnTo>
                    <a:pt x="401" y="267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0" name="Google Shape;9890;p32"/>
            <p:cNvSpPr/>
            <p:nvPr/>
          </p:nvSpPr>
          <p:spPr>
            <a:xfrm>
              <a:off x="3319475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801" y="0"/>
                  </a:moveTo>
                  <a:lnTo>
                    <a:pt x="401" y="267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1" name="Google Shape;9891;p32"/>
            <p:cNvSpPr/>
            <p:nvPr/>
          </p:nvSpPr>
          <p:spPr>
            <a:xfrm>
              <a:off x="3779950" y="1833100"/>
              <a:ext cx="60075" cy="60075"/>
            </a:xfrm>
            <a:custGeom>
              <a:rect b="b" l="l" r="r" t="t"/>
              <a:pathLst>
                <a:path extrusionOk="0" h="2403" w="2403">
                  <a:moveTo>
                    <a:pt x="668" y="0"/>
                  </a:moveTo>
                  <a:lnTo>
                    <a:pt x="267" y="267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2" name="Google Shape;9892;p32"/>
            <p:cNvSpPr/>
            <p:nvPr/>
          </p:nvSpPr>
          <p:spPr>
            <a:xfrm>
              <a:off x="4237075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802" y="0"/>
                  </a:moveTo>
                  <a:lnTo>
                    <a:pt x="401" y="267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3" name="Google Shape;9893;p32"/>
            <p:cNvSpPr/>
            <p:nvPr/>
          </p:nvSpPr>
          <p:spPr>
            <a:xfrm>
              <a:off x="4697550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802" y="0"/>
                  </a:moveTo>
                  <a:lnTo>
                    <a:pt x="401" y="267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4" name="Google Shape;9894;p32"/>
            <p:cNvSpPr/>
            <p:nvPr/>
          </p:nvSpPr>
          <p:spPr>
            <a:xfrm>
              <a:off x="5154700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801" y="0"/>
                  </a:moveTo>
                  <a:lnTo>
                    <a:pt x="401" y="267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5"/>
                  </a:lnTo>
                  <a:lnTo>
                    <a:pt x="2536" y="1202"/>
                  </a:lnTo>
                  <a:lnTo>
                    <a:pt x="2536" y="668"/>
                  </a:lnTo>
                  <a:lnTo>
                    <a:pt x="2269" y="267"/>
                  </a:lnTo>
                  <a:lnTo>
                    <a:pt x="18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5" name="Google Shape;9895;p32"/>
            <p:cNvSpPr/>
            <p:nvPr/>
          </p:nvSpPr>
          <p:spPr>
            <a:xfrm>
              <a:off x="5615175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801" y="0"/>
                  </a:moveTo>
                  <a:lnTo>
                    <a:pt x="401" y="267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6" name="Google Shape;9896;p32"/>
            <p:cNvSpPr/>
            <p:nvPr/>
          </p:nvSpPr>
          <p:spPr>
            <a:xfrm>
              <a:off x="6075650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668" y="0"/>
                  </a:moveTo>
                  <a:lnTo>
                    <a:pt x="267" y="267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7" name="Google Shape;9897;p32"/>
            <p:cNvSpPr/>
            <p:nvPr/>
          </p:nvSpPr>
          <p:spPr>
            <a:xfrm>
              <a:off x="6532800" y="1833100"/>
              <a:ext cx="63400" cy="60075"/>
            </a:xfrm>
            <a:custGeom>
              <a:rect b="b" l="l" r="r" t="t"/>
              <a:pathLst>
                <a:path extrusionOk="0" h="2403" w="2536">
                  <a:moveTo>
                    <a:pt x="801" y="0"/>
                  </a:moveTo>
                  <a:lnTo>
                    <a:pt x="400" y="267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5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8" name="Google Shape;9898;p32"/>
            <p:cNvSpPr/>
            <p:nvPr/>
          </p:nvSpPr>
          <p:spPr>
            <a:xfrm>
              <a:off x="1023775" y="223017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201" y="0"/>
                  </a:moveTo>
                  <a:lnTo>
                    <a:pt x="667" y="134"/>
                  </a:lnTo>
                  <a:lnTo>
                    <a:pt x="400" y="401"/>
                  </a:lnTo>
                  <a:lnTo>
                    <a:pt x="0" y="801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6"/>
                  </a:lnTo>
                  <a:lnTo>
                    <a:pt x="2536" y="1202"/>
                  </a:lnTo>
                  <a:lnTo>
                    <a:pt x="2402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9" name="Google Shape;9899;p32"/>
            <p:cNvSpPr/>
            <p:nvPr/>
          </p:nvSpPr>
          <p:spPr>
            <a:xfrm>
              <a:off x="1480900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0" name="Google Shape;9900;p32"/>
            <p:cNvSpPr/>
            <p:nvPr/>
          </p:nvSpPr>
          <p:spPr>
            <a:xfrm>
              <a:off x="1941375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1" name="Google Shape;9901;p32"/>
            <p:cNvSpPr/>
            <p:nvPr/>
          </p:nvSpPr>
          <p:spPr>
            <a:xfrm>
              <a:off x="2401850" y="2230175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1202" y="0"/>
                  </a:moveTo>
                  <a:lnTo>
                    <a:pt x="668" y="134"/>
                  </a:lnTo>
                  <a:lnTo>
                    <a:pt x="268" y="401"/>
                  </a:lnTo>
                  <a:lnTo>
                    <a:pt x="1" y="801"/>
                  </a:lnTo>
                  <a:lnTo>
                    <a:pt x="1" y="1202"/>
                  </a:lnTo>
                  <a:lnTo>
                    <a:pt x="1" y="1736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2" name="Google Shape;9902;p32"/>
            <p:cNvSpPr/>
            <p:nvPr/>
          </p:nvSpPr>
          <p:spPr>
            <a:xfrm>
              <a:off x="2859000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3" name="Google Shape;9903;p32"/>
            <p:cNvSpPr/>
            <p:nvPr/>
          </p:nvSpPr>
          <p:spPr>
            <a:xfrm>
              <a:off x="3319475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1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4" name="Google Shape;9904;p32"/>
            <p:cNvSpPr/>
            <p:nvPr/>
          </p:nvSpPr>
          <p:spPr>
            <a:xfrm>
              <a:off x="3779950" y="2230175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1202" y="0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5" name="Google Shape;9905;p32"/>
            <p:cNvSpPr/>
            <p:nvPr/>
          </p:nvSpPr>
          <p:spPr>
            <a:xfrm>
              <a:off x="4237075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6" y="0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6" name="Google Shape;9906;p32"/>
            <p:cNvSpPr/>
            <p:nvPr/>
          </p:nvSpPr>
          <p:spPr>
            <a:xfrm>
              <a:off x="4697550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7" name="Google Shape;9907;p32"/>
            <p:cNvSpPr/>
            <p:nvPr/>
          </p:nvSpPr>
          <p:spPr>
            <a:xfrm>
              <a:off x="5154700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6"/>
                  </a:lnTo>
                  <a:lnTo>
                    <a:pt x="2536" y="1202"/>
                  </a:lnTo>
                  <a:lnTo>
                    <a:pt x="2536" y="801"/>
                  </a:lnTo>
                  <a:lnTo>
                    <a:pt x="2269" y="401"/>
                  </a:lnTo>
                  <a:lnTo>
                    <a:pt x="1869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8" name="Google Shape;9908;p32"/>
            <p:cNvSpPr/>
            <p:nvPr/>
          </p:nvSpPr>
          <p:spPr>
            <a:xfrm>
              <a:off x="5615175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9" name="Google Shape;9909;p32"/>
            <p:cNvSpPr/>
            <p:nvPr/>
          </p:nvSpPr>
          <p:spPr>
            <a:xfrm>
              <a:off x="6075650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0" name="Google Shape;9910;p32"/>
            <p:cNvSpPr/>
            <p:nvPr/>
          </p:nvSpPr>
          <p:spPr>
            <a:xfrm>
              <a:off x="6532800" y="223017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335" y="0"/>
                  </a:moveTo>
                  <a:lnTo>
                    <a:pt x="801" y="134"/>
                  </a:lnTo>
                  <a:lnTo>
                    <a:pt x="400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1" name="Google Shape;9911;p32"/>
            <p:cNvSpPr/>
            <p:nvPr/>
          </p:nvSpPr>
          <p:spPr>
            <a:xfrm>
              <a:off x="1023775" y="2627250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201" y="0"/>
                  </a:moveTo>
                  <a:lnTo>
                    <a:pt x="667" y="134"/>
                  </a:lnTo>
                  <a:lnTo>
                    <a:pt x="400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6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6"/>
                  </a:lnTo>
                  <a:lnTo>
                    <a:pt x="2536" y="1335"/>
                  </a:lnTo>
                  <a:lnTo>
                    <a:pt x="2402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2" name="Google Shape;9912;p32"/>
            <p:cNvSpPr/>
            <p:nvPr/>
          </p:nvSpPr>
          <p:spPr>
            <a:xfrm>
              <a:off x="1480900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3" name="Google Shape;9913;p32"/>
            <p:cNvSpPr/>
            <p:nvPr/>
          </p:nvSpPr>
          <p:spPr>
            <a:xfrm>
              <a:off x="1941375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4" name="Google Shape;9914;p32"/>
            <p:cNvSpPr/>
            <p:nvPr/>
          </p:nvSpPr>
          <p:spPr>
            <a:xfrm>
              <a:off x="2401850" y="2627250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1202" y="0"/>
                  </a:moveTo>
                  <a:lnTo>
                    <a:pt x="668" y="134"/>
                  </a:lnTo>
                  <a:lnTo>
                    <a:pt x="268" y="401"/>
                  </a:lnTo>
                  <a:lnTo>
                    <a:pt x="1" y="801"/>
                  </a:lnTo>
                  <a:lnTo>
                    <a:pt x="1" y="1335"/>
                  </a:lnTo>
                  <a:lnTo>
                    <a:pt x="1" y="1736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5" name="Google Shape;9915;p32"/>
            <p:cNvSpPr/>
            <p:nvPr/>
          </p:nvSpPr>
          <p:spPr>
            <a:xfrm>
              <a:off x="2859000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6" name="Google Shape;9916;p32"/>
            <p:cNvSpPr/>
            <p:nvPr/>
          </p:nvSpPr>
          <p:spPr>
            <a:xfrm>
              <a:off x="3319475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1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7" name="Google Shape;9917;p32"/>
            <p:cNvSpPr/>
            <p:nvPr/>
          </p:nvSpPr>
          <p:spPr>
            <a:xfrm>
              <a:off x="3779950" y="2627250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1202" y="0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8" name="Google Shape;9918;p32"/>
            <p:cNvSpPr/>
            <p:nvPr/>
          </p:nvSpPr>
          <p:spPr>
            <a:xfrm>
              <a:off x="4237075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6" y="0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9" name="Google Shape;9919;p32"/>
            <p:cNvSpPr/>
            <p:nvPr/>
          </p:nvSpPr>
          <p:spPr>
            <a:xfrm>
              <a:off x="4697550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0" name="Google Shape;9920;p32"/>
            <p:cNvSpPr/>
            <p:nvPr/>
          </p:nvSpPr>
          <p:spPr>
            <a:xfrm>
              <a:off x="5154700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6"/>
                  </a:lnTo>
                  <a:lnTo>
                    <a:pt x="2536" y="1335"/>
                  </a:lnTo>
                  <a:lnTo>
                    <a:pt x="2536" y="801"/>
                  </a:lnTo>
                  <a:lnTo>
                    <a:pt x="2269" y="401"/>
                  </a:lnTo>
                  <a:lnTo>
                    <a:pt x="1869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1" name="Google Shape;9921;p32"/>
            <p:cNvSpPr/>
            <p:nvPr/>
          </p:nvSpPr>
          <p:spPr>
            <a:xfrm>
              <a:off x="5615175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2" name="Google Shape;9922;p32"/>
            <p:cNvSpPr/>
            <p:nvPr/>
          </p:nvSpPr>
          <p:spPr>
            <a:xfrm>
              <a:off x="6075650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3" name="Google Shape;9923;p32"/>
            <p:cNvSpPr/>
            <p:nvPr/>
          </p:nvSpPr>
          <p:spPr>
            <a:xfrm>
              <a:off x="6532800" y="2627250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335" y="0"/>
                  </a:moveTo>
                  <a:lnTo>
                    <a:pt x="801" y="134"/>
                  </a:lnTo>
                  <a:lnTo>
                    <a:pt x="400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4" name="Google Shape;9924;p32"/>
            <p:cNvSpPr/>
            <p:nvPr/>
          </p:nvSpPr>
          <p:spPr>
            <a:xfrm>
              <a:off x="1023775" y="302432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201" y="1"/>
                  </a:moveTo>
                  <a:lnTo>
                    <a:pt x="667" y="134"/>
                  </a:lnTo>
                  <a:lnTo>
                    <a:pt x="400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869"/>
                  </a:lnTo>
                  <a:lnTo>
                    <a:pt x="400" y="2270"/>
                  </a:lnTo>
                  <a:lnTo>
                    <a:pt x="667" y="2537"/>
                  </a:lnTo>
                  <a:lnTo>
                    <a:pt x="1735" y="2537"/>
                  </a:lnTo>
                  <a:lnTo>
                    <a:pt x="2136" y="2270"/>
                  </a:lnTo>
                  <a:lnTo>
                    <a:pt x="2402" y="1869"/>
                  </a:lnTo>
                  <a:lnTo>
                    <a:pt x="2536" y="1335"/>
                  </a:lnTo>
                  <a:lnTo>
                    <a:pt x="2402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5" name="Google Shape;9925;p32"/>
            <p:cNvSpPr/>
            <p:nvPr/>
          </p:nvSpPr>
          <p:spPr>
            <a:xfrm>
              <a:off x="1480900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869"/>
                  </a:lnTo>
                  <a:lnTo>
                    <a:pt x="401" y="2270"/>
                  </a:lnTo>
                  <a:lnTo>
                    <a:pt x="801" y="2537"/>
                  </a:lnTo>
                  <a:lnTo>
                    <a:pt x="1736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6" name="Google Shape;9926;p32"/>
            <p:cNvSpPr/>
            <p:nvPr/>
          </p:nvSpPr>
          <p:spPr>
            <a:xfrm>
              <a:off x="1941375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869"/>
                  </a:lnTo>
                  <a:lnTo>
                    <a:pt x="401" y="2270"/>
                  </a:lnTo>
                  <a:lnTo>
                    <a:pt x="801" y="2537"/>
                  </a:lnTo>
                  <a:lnTo>
                    <a:pt x="1736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7" name="Google Shape;9927;p32"/>
            <p:cNvSpPr/>
            <p:nvPr/>
          </p:nvSpPr>
          <p:spPr>
            <a:xfrm>
              <a:off x="2401850" y="3024325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1202" y="1"/>
                  </a:moveTo>
                  <a:lnTo>
                    <a:pt x="668" y="134"/>
                  </a:lnTo>
                  <a:lnTo>
                    <a:pt x="268" y="401"/>
                  </a:lnTo>
                  <a:lnTo>
                    <a:pt x="1" y="801"/>
                  </a:lnTo>
                  <a:lnTo>
                    <a:pt x="1" y="1335"/>
                  </a:lnTo>
                  <a:lnTo>
                    <a:pt x="1" y="1869"/>
                  </a:lnTo>
                  <a:lnTo>
                    <a:pt x="268" y="2270"/>
                  </a:lnTo>
                  <a:lnTo>
                    <a:pt x="668" y="2537"/>
                  </a:lnTo>
                  <a:lnTo>
                    <a:pt x="1736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8" name="Google Shape;9928;p32"/>
            <p:cNvSpPr/>
            <p:nvPr/>
          </p:nvSpPr>
          <p:spPr>
            <a:xfrm>
              <a:off x="2859000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869"/>
                  </a:lnTo>
                  <a:lnTo>
                    <a:pt x="401" y="2270"/>
                  </a:lnTo>
                  <a:lnTo>
                    <a:pt x="801" y="2537"/>
                  </a:lnTo>
                  <a:lnTo>
                    <a:pt x="1735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9" name="Google Shape;9929;p32"/>
            <p:cNvSpPr/>
            <p:nvPr/>
          </p:nvSpPr>
          <p:spPr>
            <a:xfrm>
              <a:off x="3319475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1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869"/>
                  </a:lnTo>
                  <a:lnTo>
                    <a:pt x="401" y="2270"/>
                  </a:lnTo>
                  <a:lnTo>
                    <a:pt x="801" y="2537"/>
                  </a:lnTo>
                  <a:lnTo>
                    <a:pt x="1735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0" name="Google Shape;9930;p32"/>
            <p:cNvSpPr/>
            <p:nvPr/>
          </p:nvSpPr>
          <p:spPr>
            <a:xfrm>
              <a:off x="3779950" y="3024325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1202" y="1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869"/>
                  </a:lnTo>
                  <a:lnTo>
                    <a:pt x="267" y="2270"/>
                  </a:lnTo>
                  <a:lnTo>
                    <a:pt x="668" y="2537"/>
                  </a:lnTo>
                  <a:lnTo>
                    <a:pt x="1735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1" name="Google Shape;9931;p32"/>
            <p:cNvSpPr/>
            <p:nvPr/>
          </p:nvSpPr>
          <p:spPr>
            <a:xfrm>
              <a:off x="4237075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6" y="1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869"/>
                  </a:lnTo>
                  <a:lnTo>
                    <a:pt x="401" y="2270"/>
                  </a:lnTo>
                  <a:lnTo>
                    <a:pt x="802" y="2537"/>
                  </a:lnTo>
                  <a:lnTo>
                    <a:pt x="1736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2" name="Google Shape;9932;p32"/>
            <p:cNvSpPr/>
            <p:nvPr/>
          </p:nvSpPr>
          <p:spPr>
            <a:xfrm>
              <a:off x="4697550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869"/>
                  </a:lnTo>
                  <a:lnTo>
                    <a:pt x="401" y="2270"/>
                  </a:lnTo>
                  <a:lnTo>
                    <a:pt x="802" y="2537"/>
                  </a:lnTo>
                  <a:lnTo>
                    <a:pt x="1736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3" name="Google Shape;9933;p32"/>
            <p:cNvSpPr/>
            <p:nvPr/>
          </p:nvSpPr>
          <p:spPr>
            <a:xfrm>
              <a:off x="5154700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869"/>
                  </a:lnTo>
                  <a:lnTo>
                    <a:pt x="401" y="2270"/>
                  </a:lnTo>
                  <a:lnTo>
                    <a:pt x="801" y="2537"/>
                  </a:lnTo>
                  <a:lnTo>
                    <a:pt x="1869" y="2537"/>
                  </a:lnTo>
                  <a:lnTo>
                    <a:pt x="2269" y="2270"/>
                  </a:lnTo>
                  <a:lnTo>
                    <a:pt x="2536" y="1869"/>
                  </a:lnTo>
                  <a:lnTo>
                    <a:pt x="2536" y="1335"/>
                  </a:lnTo>
                  <a:lnTo>
                    <a:pt x="2536" y="801"/>
                  </a:lnTo>
                  <a:lnTo>
                    <a:pt x="2269" y="401"/>
                  </a:lnTo>
                  <a:lnTo>
                    <a:pt x="1869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4" name="Google Shape;9934;p32"/>
            <p:cNvSpPr/>
            <p:nvPr/>
          </p:nvSpPr>
          <p:spPr>
            <a:xfrm>
              <a:off x="5615175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869"/>
                  </a:lnTo>
                  <a:lnTo>
                    <a:pt x="401" y="2270"/>
                  </a:lnTo>
                  <a:lnTo>
                    <a:pt x="801" y="2537"/>
                  </a:lnTo>
                  <a:lnTo>
                    <a:pt x="1736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5" name="Google Shape;9935;p32"/>
            <p:cNvSpPr/>
            <p:nvPr/>
          </p:nvSpPr>
          <p:spPr>
            <a:xfrm>
              <a:off x="6075650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869"/>
                  </a:lnTo>
                  <a:lnTo>
                    <a:pt x="267" y="2270"/>
                  </a:lnTo>
                  <a:lnTo>
                    <a:pt x="668" y="2537"/>
                  </a:lnTo>
                  <a:lnTo>
                    <a:pt x="1736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6" name="Google Shape;9936;p32"/>
            <p:cNvSpPr/>
            <p:nvPr/>
          </p:nvSpPr>
          <p:spPr>
            <a:xfrm>
              <a:off x="6532800" y="302432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335" y="1"/>
                  </a:moveTo>
                  <a:lnTo>
                    <a:pt x="801" y="134"/>
                  </a:lnTo>
                  <a:lnTo>
                    <a:pt x="400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869"/>
                  </a:lnTo>
                  <a:lnTo>
                    <a:pt x="400" y="2270"/>
                  </a:lnTo>
                  <a:lnTo>
                    <a:pt x="801" y="2537"/>
                  </a:lnTo>
                  <a:lnTo>
                    <a:pt x="1735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7" name="Google Shape;9937;p32"/>
            <p:cNvSpPr/>
            <p:nvPr/>
          </p:nvSpPr>
          <p:spPr>
            <a:xfrm>
              <a:off x="1023775" y="3424750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667" y="0"/>
                  </a:moveTo>
                  <a:lnTo>
                    <a:pt x="400" y="267"/>
                  </a:lnTo>
                  <a:lnTo>
                    <a:pt x="0" y="667"/>
                  </a:lnTo>
                  <a:lnTo>
                    <a:pt x="0" y="1201"/>
                  </a:lnTo>
                  <a:lnTo>
                    <a:pt x="0" y="1735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5"/>
                  </a:lnTo>
                  <a:lnTo>
                    <a:pt x="2536" y="1201"/>
                  </a:lnTo>
                  <a:lnTo>
                    <a:pt x="2402" y="667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8" name="Google Shape;9938;p32"/>
            <p:cNvSpPr/>
            <p:nvPr/>
          </p:nvSpPr>
          <p:spPr>
            <a:xfrm>
              <a:off x="1480900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0"/>
                  </a:moveTo>
                  <a:lnTo>
                    <a:pt x="401" y="267"/>
                  </a:lnTo>
                  <a:lnTo>
                    <a:pt x="134" y="667"/>
                  </a:lnTo>
                  <a:lnTo>
                    <a:pt x="1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9" name="Google Shape;9939;p32"/>
            <p:cNvSpPr/>
            <p:nvPr/>
          </p:nvSpPr>
          <p:spPr>
            <a:xfrm>
              <a:off x="1941375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0"/>
                  </a:moveTo>
                  <a:lnTo>
                    <a:pt x="401" y="267"/>
                  </a:lnTo>
                  <a:lnTo>
                    <a:pt x="134" y="667"/>
                  </a:lnTo>
                  <a:lnTo>
                    <a:pt x="1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0" name="Google Shape;9940;p32"/>
            <p:cNvSpPr/>
            <p:nvPr/>
          </p:nvSpPr>
          <p:spPr>
            <a:xfrm>
              <a:off x="2401850" y="3424750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668" y="0"/>
                  </a:moveTo>
                  <a:lnTo>
                    <a:pt x="268" y="267"/>
                  </a:lnTo>
                  <a:lnTo>
                    <a:pt x="1" y="667"/>
                  </a:lnTo>
                  <a:lnTo>
                    <a:pt x="1" y="1201"/>
                  </a:lnTo>
                  <a:lnTo>
                    <a:pt x="1" y="1735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1" name="Google Shape;9941;p32"/>
            <p:cNvSpPr/>
            <p:nvPr/>
          </p:nvSpPr>
          <p:spPr>
            <a:xfrm>
              <a:off x="2859000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0"/>
                  </a:moveTo>
                  <a:lnTo>
                    <a:pt x="401" y="267"/>
                  </a:lnTo>
                  <a:lnTo>
                    <a:pt x="134" y="667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2" name="Google Shape;9942;p32"/>
            <p:cNvSpPr/>
            <p:nvPr/>
          </p:nvSpPr>
          <p:spPr>
            <a:xfrm>
              <a:off x="3319475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0"/>
                  </a:moveTo>
                  <a:lnTo>
                    <a:pt x="401" y="267"/>
                  </a:lnTo>
                  <a:lnTo>
                    <a:pt x="134" y="667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3" name="Google Shape;9943;p32"/>
            <p:cNvSpPr/>
            <p:nvPr/>
          </p:nvSpPr>
          <p:spPr>
            <a:xfrm>
              <a:off x="3779950" y="3424750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668" y="0"/>
                  </a:moveTo>
                  <a:lnTo>
                    <a:pt x="267" y="267"/>
                  </a:lnTo>
                  <a:lnTo>
                    <a:pt x="0" y="667"/>
                  </a:lnTo>
                  <a:lnTo>
                    <a:pt x="0" y="1201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4" name="Google Shape;9944;p32"/>
            <p:cNvSpPr/>
            <p:nvPr/>
          </p:nvSpPr>
          <p:spPr>
            <a:xfrm>
              <a:off x="4237075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2" y="0"/>
                  </a:moveTo>
                  <a:lnTo>
                    <a:pt x="401" y="267"/>
                  </a:lnTo>
                  <a:lnTo>
                    <a:pt x="134" y="667"/>
                  </a:lnTo>
                  <a:lnTo>
                    <a:pt x="1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5" name="Google Shape;9945;p32"/>
            <p:cNvSpPr/>
            <p:nvPr/>
          </p:nvSpPr>
          <p:spPr>
            <a:xfrm>
              <a:off x="4697550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2" y="0"/>
                  </a:moveTo>
                  <a:lnTo>
                    <a:pt x="401" y="267"/>
                  </a:lnTo>
                  <a:lnTo>
                    <a:pt x="134" y="667"/>
                  </a:lnTo>
                  <a:lnTo>
                    <a:pt x="1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6" name="Google Shape;9946;p32"/>
            <p:cNvSpPr/>
            <p:nvPr/>
          </p:nvSpPr>
          <p:spPr>
            <a:xfrm>
              <a:off x="5154700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0"/>
                  </a:moveTo>
                  <a:lnTo>
                    <a:pt x="401" y="267"/>
                  </a:lnTo>
                  <a:lnTo>
                    <a:pt x="134" y="667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5"/>
                  </a:lnTo>
                  <a:lnTo>
                    <a:pt x="2536" y="1201"/>
                  </a:lnTo>
                  <a:lnTo>
                    <a:pt x="2536" y="667"/>
                  </a:lnTo>
                  <a:lnTo>
                    <a:pt x="2269" y="267"/>
                  </a:lnTo>
                  <a:lnTo>
                    <a:pt x="18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7" name="Google Shape;9947;p32"/>
            <p:cNvSpPr/>
            <p:nvPr/>
          </p:nvSpPr>
          <p:spPr>
            <a:xfrm>
              <a:off x="5615175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0"/>
                  </a:moveTo>
                  <a:lnTo>
                    <a:pt x="401" y="267"/>
                  </a:lnTo>
                  <a:lnTo>
                    <a:pt x="134" y="667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8" name="Google Shape;9948;p32"/>
            <p:cNvSpPr/>
            <p:nvPr/>
          </p:nvSpPr>
          <p:spPr>
            <a:xfrm>
              <a:off x="6075650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668" y="0"/>
                  </a:moveTo>
                  <a:lnTo>
                    <a:pt x="267" y="267"/>
                  </a:lnTo>
                  <a:lnTo>
                    <a:pt x="0" y="667"/>
                  </a:lnTo>
                  <a:lnTo>
                    <a:pt x="0" y="1201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9" name="Google Shape;9949;p32"/>
            <p:cNvSpPr/>
            <p:nvPr/>
          </p:nvSpPr>
          <p:spPr>
            <a:xfrm>
              <a:off x="6532800" y="3424750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801" y="0"/>
                  </a:moveTo>
                  <a:lnTo>
                    <a:pt x="400" y="267"/>
                  </a:lnTo>
                  <a:lnTo>
                    <a:pt x="134" y="667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0" name="Google Shape;9950;p32"/>
            <p:cNvSpPr/>
            <p:nvPr/>
          </p:nvSpPr>
          <p:spPr>
            <a:xfrm>
              <a:off x="1023775" y="382182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201" y="0"/>
                  </a:moveTo>
                  <a:lnTo>
                    <a:pt x="667" y="134"/>
                  </a:lnTo>
                  <a:lnTo>
                    <a:pt x="400" y="401"/>
                  </a:lnTo>
                  <a:lnTo>
                    <a:pt x="0" y="801"/>
                  </a:lnTo>
                  <a:lnTo>
                    <a:pt x="0" y="1201"/>
                  </a:lnTo>
                  <a:lnTo>
                    <a:pt x="0" y="1735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5"/>
                  </a:lnTo>
                  <a:lnTo>
                    <a:pt x="2536" y="1201"/>
                  </a:lnTo>
                  <a:lnTo>
                    <a:pt x="2402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1" name="Google Shape;9951;p32"/>
            <p:cNvSpPr/>
            <p:nvPr/>
          </p:nvSpPr>
          <p:spPr>
            <a:xfrm>
              <a:off x="1480900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2" name="Google Shape;9952;p32"/>
            <p:cNvSpPr/>
            <p:nvPr/>
          </p:nvSpPr>
          <p:spPr>
            <a:xfrm>
              <a:off x="1941375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3" name="Google Shape;9953;p32"/>
            <p:cNvSpPr/>
            <p:nvPr/>
          </p:nvSpPr>
          <p:spPr>
            <a:xfrm>
              <a:off x="2401850" y="3821825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1202" y="0"/>
                  </a:moveTo>
                  <a:lnTo>
                    <a:pt x="668" y="134"/>
                  </a:lnTo>
                  <a:lnTo>
                    <a:pt x="268" y="401"/>
                  </a:lnTo>
                  <a:lnTo>
                    <a:pt x="1" y="801"/>
                  </a:lnTo>
                  <a:lnTo>
                    <a:pt x="1" y="1201"/>
                  </a:lnTo>
                  <a:lnTo>
                    <a:pt x="1" y="1735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4" name="Google Shape;9954;p32"/>
            <p:cNvSpPr/>
            <p:nvPr/>
          </p:nvSpPr>
          <p:spPr>
            <a:xfrm>
              <a:off x="2859000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5" name="Google Shape;9955;p32"/>
            <p:cNvSpPr/>
            <p:nvPr/>
          </p:nvSpPr>
          <p:spPr>
            <a:xfrm>
              <a:off x="3319475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1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6" name="Google Shape;9956;p32"/>
            <p:cNvSpPr/>
            <p:nvPr/>
          </p:nvSpPr>
          <p:spPr>
            <a:xfrm>
              <a:off x="3779950" y="3821825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1202" y="0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201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7" name="Google Shape;9957;p32"/>
            <p:cNvSpPr/>
            <p:nvPr/>
          </p:nvSpPr>
          <p:spPr>
            <a:xfrm>
              <a:off x="4237075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6" y="0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8" name="Google Shape;9958;p32"/>
            <p:cNvSpPr/>
            <p:nvPr/>
          </p:nvSpPr>
          <p:spPr>
            <a:xfrm>
              <a:off x="4697550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9" name="Google Shape;9959;p32"/>
            <p:cNvSpPr/>
            <p:nvPr/>
          </p:nvSpPr>
          <p:spPr>
            <a:xfrm>
              <a:off x="5154700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5"/>
                  </a:lnTo>
                  <a:lnTo>
                    <a:pt x="2536" y="1201"/>
                  </a:lnTo>
                  <a:lnTo>
                    <a:pt x="2536" y="801"/>
                  </a:lnTo>
                  <a:lnTo>
                    <a:pt x="2269" y="401"/>
                  </a:lnTo>
                  <a:lnTo>
                    <a:pt x="1869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0" name="Google Shape;9960;p32"/>
            <p:cNvSpPr/>
            <p:nvPr/>
          </p:nvSpPr>
          <p:spPr>
            <a:xfrm>
              <a:off x="5615175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1" name="Google Shape;9961;p32"/>
            <p:cNvSpPr/>
            <p:nvPr/>
          </p:nvSpPr>
          <p:spPr>
            <a:xfrm>
              <a:off x="6075650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201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2" name="Google Shape;9962;p32"/>
            <p:cNvSpPr/>
            <p:nvPr/>
          </p:nvSpPr>
          <p:spPr>
            <a:xfrm>
              <a:off x="6532800" y="382182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335" y="0"/>
                  </a:moveTo>
                  <a:lnTo>
                    <a:pt x="801" y="134"/>
                  </a:lnTo>
                  <a:lnTo>
                    <a:pt x="400" y="401"/>
                  </a:lnTo>
                  <a:lnTo>
                    <a:pt x="134" y="801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3" name="Google Shape;9963;p32"/>
            <p:cNvSpPr/>
            <p:nvPr/>
          </p:nvSpPr>
          <p:spPr>
            <a:xfrm>
              <a:off x="1023775" y="4218900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201" y="0"/>
                  </a:moveTo>
                  <a:lnTo>
                    <a:pt x="667" y="134"/>
                  </a:lnTo>
                  <a:lnTo>
                    <a:pt x="400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5"/>
                  </a:lnTo>
                  <a:lnTo>
                    <a:pt x="2536" y="1335"/>
                  </a:lnTo>
                  <a:lnTo>
                    <a:pt x="2402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4" name="Google Shape;9964;p32"/>
            <p:cNvSpPr/>
            <p:nvPr/>
          </p:nvSpPr>
          <p:spPr>
            <a:xfrm>
              <a:off x="1480900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5" name="Google Shape;9965;p32"/>
            <p:cNvSpPr/>
            <p:nvPr/>
          </p:nvSpPr>
          <p:spPr>
            <a:xfrm>
              <a:off x="1941375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6" name="Google Shape;9966;p32"/>
            <p:cNvSpPr/>
            <p:nvPr/>
          </p:nvSpPr>
          <p:spPr>
            <a:xfrm>
              <a:off x="2401850" y="4218900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1202" y="0"/>
                  </a:moveTo>
                  <a:lnTo>
                    <a:pt x="668" y="134"/>
                  </a:lnTo>
                  <a:lnTo>
                    <a:pt x="268" y="401"/>
                  </a:lnTo>
                  <a:lnTo>
                    <a:pt x="1" y="801"/>
                  </a:lnTo>
                  <a:lnTo>
                    <a:pt x="1" y="1335"/>
                  </a:lnTo>
                  <a:lnTo>
                    <a:pt x="1" y="1735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7" name="Google Shape;9967;p32"/>
            <p:cNvSpPr/>
            <p:nvPr/>
          </p:nvSpPr>
          <p:spPr>
            <a:xfrm>
              <a:off x="2859000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8" name="Google Shape;9968;p32"/>
            <p:cNvSpPr/>
            <p:nvPr/>
          </p:nvSpPr>
          <p:spPr>
            <a:xfrm>
              <a:off x="3319475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1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9" name="Google Shape;9969;p32"/>
            <p:cNvSpPr/>
            <p:nvPr/>
          </p:nvSpPr>
          <p:spPr>
            <a:xfrm>
              <a:off x="3779950" y="4218900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1202" y="0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0" name="Google Shape;9970;p32"/>
            <p:cNvSpPr/>
            <p:nvPr/>
          </p:nvSpPr>
          <p:spPr>
            <a:xfrm>
              <a:off x="4237075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6" y="0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1" name="Google Shape;9971;p32"/>
            <p:cNvSpPr/>
            <p:nvPr/>
          </p:nvSpPr>
          <p:spPr>
            <a:xfrm>
              <a:off x="4697550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2" name="Google Shape;9972;p32"/>
            <p:cNvSpPr/>
            <p:nvPr/>
          </p:nvSpPr>
          <p:spPr>
            <a:xfrm>
              <a:off x="5154700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5"/>
                  </a:lnTo>
                  <a:lnTo>
                    <a:pt x="2536" y="1335"/>
                  </a:lnTo>
                  <a:lnTo>
                    <a:pt x="2536" y="801"/>
                  </a:lnTo>
                  <a:lnTo>
                    <a:pt x="2269" y="401"/>
                  </a:lnTo>
                  <a:lnTo>
                    <a:pt x="1869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3" name="Google Shape;9973;p32"/>
            <p:cNvSpPr/>
            <p:nvPr/>
          </p:nvSpPr>
          <p:spPr>
            <a:xfrm>
              <a:off x="5615175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4" name="Google Shape;9974;p32"/>
            <p:cNvSpPr/>
            <p:nvPr/>
          </p:nvSpPr>
          <p:spPr>
            <a:xfrm>
              <a:off x="6075650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5" name="Google Shape;9975;p32"/>
            <p:cNvSpPr/>
            <p:nvPr/>
          </p:nvSpPr>
          <p:spPr>
            <a:xfrm>
              <a:off x="6532800" y="4218900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335" y="0"/>
                  </a:moveTo>
                  <a:lnTo>
                    <a:pt x="801" y="134"/>
                  </a:lnTo>
                  <a:lnTo>
                    <a:pt x="400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6" name="Google Shape;9976;p32"/>
            <p:cNvSpPr/>
            <p:nvPr/>
          </p:nvSpPr>
          <p:spPr>
            <a:xfrm>
              <a:off x="1023775" y="4619300"/>
              <a:ext cx="63400" cy="60100"/>
            </a:xfrm>
            <a:custGeom>
              <a:rect b="b" l="l" r="r" t="t"/>
              <a:pathLst>
                <a:path extrusionOk="0" h="2404" w="2536">
                  <a:moveTo>
                    <a:pt x="667" y="1"/>
                  </a:moveTo>
                  <a:lnTo>
                    <a:pt x="400" y="268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6"/>
                  </a:lnTo>
                  <a:lnTo>
                    <a:pt x="2536" y="1202"/>
                  </a:lnTo>
                  <a:lnTo>
                    <a:pt x="2402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7" name="Google Shape;9977;p32"/>
            <p:cNvSpPr/>
            <p:nvPr/>
          </p:nvSpPr>
          <p:spPr>
            <a:xfrm>
              <a:off x="1480900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8" name="Google Shape;9978;p32"/>
            <p:cNvSpPr/>
            <p:nvPr/>
          </p:nvSpPr>
          <p:spPr>
            <a:xfrm>
              <a:off x="1941375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9" name="Google Shape;9979;p32"/>
            <p:cNvSpPr/>
            <p:nvPr/>
          </p:nvSpPr>
          <p:spPr>
            <a:xfrm>
              <a:off x="2401850" y="4619300"/>
              <a:ext cx="60100" cy="60100"/>
            </a:xfrm>
            <a:custGeom>
              <a:rect b="b" l="l" r="r" t="t"/>
              <a:pathLst>
                <a:path extrusionOk="0" h="2404" w="2404">
                  <a:moveTo>
                    <a:pt x="668" y="1"/>
                  </a:moveTo>
                  <a:lnTo>
                    <a:pt x="268" y="268"/>
                  </a:lnTo>
                  <a:lnTo>
                    <a:pt x="1" y="668"/>
                  </a:lnTo>
                  <a:lnTo>
                    <a:pt x="1" y="1202"/>
                  </a:lnTo>
                  <a:lnTo>
                    <a:pt x="1" y="1736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0" name="Google Shape;9980;p32"/>
            <p:cNvSpPr/>
            <p:nvPr/>
          </p:nvSpPr>
          <p:spPr>
            <a:xfrm>
              <a:off x="2859000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1" name="Google Shape;9981;p32"/>
            <p:cNvSpPr/>
            <p:nvPr/>
          </p:nvSpPr>
          <p:spPr>
            <a:xfrm>
              <a:off x="3319475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2" name="Google Shape;9982;p32"/>
            <p:cNvSpPr/>
            <p:nvPr/>
          </p:nvSpPr>
          <p:spPr>
            <a:xfrm>
              <a:off x="3779950" y="4619300"/>
              <a:ext cx="60075" cy="60100"/>
            </a:xfrm>
            <a:custGeom>
              <a:rect b="b" l="l" r="r" t="t"/>
              <a:pathLst>
                <a:path extrusionOk="0" h="2404" w="2403">
                  <a:moveTo>
                    <a:pt x="668" y="1"/>
                  </a:moveTo>
                  <a:lnTo>
                    <a:pt x="267" y="268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3" name="Google Shape;9983;p32"/>
            <p:cNvSpPr/>
            <p:nvPr/>
          </p:nvSpPr>
          <p:spPr>
            <a:xfrm>
              <a:off x="4237075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802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4" name="Google Shape;9984;p32"/>
            <p:cNvSpPr/>
            <p:nvPr/>
          </p:nvSpPr>
          <p:spPr>
            <a:xfrm>
              <a:off x="4697550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802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5" name="Google Shape;9985;p32"/>
            <p:cNvSpPr/>
            <p:nvPr/>
          </p:nvSpPr>
          <p:spPr>
            <a:xfrm>
              <a:off x="5154700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6"/>
                  </a:lnTo>
                  <a:lnTo>
                    <a:pt x="2536" y="1202"/>
                  </a:lnTo>
                  <a:lnTo>
                    <a:pt x="2536" y="668"/>
                  </a:lnTo>
                  <a:lnTo>
                    <a:pt x="2269" y="268"/>
                  </a:lnTo>
                  <a:lnTo>
                    <a:pt x="18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6" name="Google Shape;9986;p32"/>
            <p:cNvSpPr/>
            <p:nvPr/>
          </p:nvSpPr>
          <p:spPr>
            <a:xfrm>
              <a:off x="5615175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7" name="Google Shape;9987;p32"/>
            <p:cNvSpPr/>
            <p:nvPr/>
          </p:nvSpPr>
          <p:spPr>
            <a:xfrm>
              <a:off x="6075650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668" y="1"/>
                  </a:moveTo>
                  <a:lnTo>
                    <a:pt x="267" y="268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8" name="Google Shape;9988;p32"/>
            <p:cNvSpPr/>
            <p:nvPr/>
          </p:nvSpPr>
          <p:spPr>
            <a:xfrm>
              <a:off x="6532800" y="4619300"/>
              <a:ext cx="63400" cy="60100"/>
            </a:xfrm>
            <a:custGeom>
              <a:rect b="b" l="l" r="r" t="t"/>
              <a:pathLst>
                <a:path extrusionOk="0" h="2404" w="2536">
                  <a:moveTo>
                    <a:pt x="801" y="1"/>
                  </a:moveTo>
                  <a:lnTo>
                    <a:pt x="400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9" name="Google Shape;9989;p32"/>
            <p:cNvSpPr/>
            <p:nvPr/>
          </p:nvSpPr>
          <p:spPr>
            <a:xfrm>
              <a:off x="1023775" y="501637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201" y="1"/>
                  </a:moveTo>
                  <a:lnTo>
                    <a:pt x="667" y="134"/>
                  </a:lnTo>
                  <a:lnTo>
                    <a:pt x="400" y="401"/>
                  </a:lnTo>
                  <a:lnTo>
                    <a:pt x="0" y="802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400" y="2137"/>
                  </a:lnTo>
                  <a:lnTo>
                    <a:pt x="667" y="2403"/>
                  </a:lnTo>
                  <a:lnTo>
                    <a:pt x="1201" y="2537"/>
                  </a:lnTo>
                  <a:lnTo>
                    <a:pt x="1735" y="2403"/>
                  </a:lnTo>
                  <a:lnTo>
                    <a:pt x="2136" y="2137"/>
                  </a:lnTo>
                  <a:lnTo>
                    <a:pt x="2402" y="1736"/>
                  </a:lnTo>
                  <a:lnTo>
                    <a:pt x="2536" y="1202"/>
                  </a:lnTo>
                  <a:lnTo>
                    <a:pt x="2402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0" name="Google Shape;9990;p32"/>
            <p:cNvSpPr/>
            <p:nvPr/>
          </p:nvSpPr>
          <p:spPr>
            <a:xfrm>
              <a:off x="1480900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7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6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1" name="Google Shape;9991;p32"/>
            <p:cNvSpPr/>
            <p:nvPr/>
          </p:nvSpPr>
          <p:spPr>
            <a:xfrm>
              <a:off x="1941375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7"/>
                  </a:lnTo>
                  <a:lnTo>
                    <a:pt x="801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2" name="Google Shape;9992;p32"/>
            <p:cNvSpPr/>
            <p:nvPr/>
          </p:nvSpPr>
          <p:spPr>
            <a:xfrm>
              <a:off x="2401850" y="5016375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1202" y="1"/>
                  </a:moveTo>
                  <a:lnTo>
                    <a:pt x="668" y="134"/>
                  </a:lnTo>
                  <a:lnTo>
                    <a:pt x="268" y="401"/>
                  </a:lnTo>
                  <a:lnTo>
                    <a:pt x="1" y="802"/>
                  </a:lnTo>
                  <a:lnTo>
                    <a:pt x="1" y="1202"/>
                  </a:lnTo>
                  <a:lnTo>
                    <a:pt x="1" y="1736"/>
                  </a:lnTo>
                  <a:lnTo>
                    <a:pt x="268" y="2137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3" name="Google Shape;9993;p32"/>
            <p:cNvSpPr/>
            <p:nvPr/>
          </p:nvSpPr>
          <p:spPr>
            <a:xfrm>
              <a:off x="2859000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7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5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4" name="Google Shape;9994;p32"/>
            <p:cNvSpPr/>
            <p:nvPr/>
          </p:nvSpPr>
          <p:spPr>
            <a:xfrm>
              <a:off x="3319475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1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7"/>
                  </a:lnTo>
                  <a:lnTo>
                    <a:pt x="801" y="2403"/>
                  </a:lnTo>
                  <a:lnTo>
                    <a:pt x="1201" y="2537"/>
                  </a:lnTo>
                  <a:lnTo>
                    <a:pt x="1735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5" name="Google Shape;9995;p32"/>
            <p:cNvSpPr/>
            <p:nvPr/>
          </p:nvSpPr>
          <p:spPr>
            <a:xfrm>
              <a:off x="3779950" y="5016375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1202" y="1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2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7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5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6" name="Google Shape;9996;p32"/>
            <p:cNvSpPr/>
            <p:nvPr/>
          </p:nvSpPr>
          <p:spPr>
            <a:xfrm>
              <a:off x="4237075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6" y="1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7"/>
                  </a:lnTo>
                  <a:lnTo>
                    <a:pt x="802" y="2403"/>
                  </a:lnTo>
                  <a:lnTo>
                    <a:pt x="1336" y="2537"/>
                  </a:lnTo>
                  <a:lnTo>
                    <a:pt x="1736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7" name="Google Shape;9997;p32"/>
            <p:cNvSpPr/>
            <p:nvPr/>
          </p:nvSpPr>
          <p:spPr>
            <a:xfrm>
              <a:off x="4697550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7"/>
                  </a:lnTo>
                  <a:lnTo>
                    <a:pt x="802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8" name="Google Shape;9998;p32"/>
            <p:cNvSpPr/>
            <p:nvPr/>
          </p:nvSpPr>
          <p:spPr>
            <a:xfrm>
              <a:off x="5154700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7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869" y="2403"/>
                  </a:lnTo>
                  <a:lnTo>
                    <a:pt x="2269" y="2137"/>
                  </a:lnTo>
                  <a:lnTo>
                    <a:pt x="2536" y="1736"/>
                  </a:lnTo>
                  <a:lnTo>
                    <a:pt x="2536" y="1202"/>
                  </a:lnTo>
                  <a:lnTo>
                    <a:pt x="2536" y="802"/>
                  </a:lnTo>
                  <a:lnTo>
                    <a:pt x="2269" y="401"/>
                  </a:lnTo>
                  <a:lnTo>
                    <a:pt x="1869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9" name="Google Shape;9999;p32"/>
            <p:cNvSpPr/>
            <p:nvPr/>
          </p:nvSpPr>
          <p:spPr>
            <a:xfrm>
              <a:off x="5615175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7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6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0" name="Google Shape;10000;p32"/>
            <p:cNvSpPr/>
            <p:nvPr/>
          </p:nvSpPr>
          <p:spPr>
            <a:xfrm>
              <a:off x="6075650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2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7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1" name="Google Shape;10001;p32"/>
            <p:cNvSpPr/>
            <p:nvPr/>
          </p:nvSpPr>
          <p:spPr>
            <a:xfrm>
              <a:off x="6532800" y="501637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335" y="1"/>
                  </a:moveTo>
                  <a:lnTo>
                    <a:pt x="801" y="134"/>
                  </a:lnTo>
                  <a:lnTo>
                    <a:pt x="400" y="401"/>
                  </a:lnTo>
                  <a:lnTo>
                    <a:pt x="134" y="802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0" y="2137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5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2" name="Google Shape;10002;p32"/>
            <p:cNvSpPr/>
            <p:nvPr/>
          </p:nvSpPr>
          <p:spPr>
            <a:xfrm>
              <a:off x="1023775" y="5413475"/>
              <a:ext cx="63400" cy="63400"/>
            </a:xfrm>
            <a:custGeom>
              <a:rect b="b" l="l" r="r" t="t"/>
              <a:pathLst>
                <a:path extrusionOk="0" h="2536" w="2536">
                  <a:moveTo>
                    <a:pt x="1201" y="0"/>
                  </a:moveTo>
                  <a:lnTo>
                    <a:pt x="667" y="134"/>
                  </a:lnTo>
                  <a:lnTo>
                    <a:pt x="400" y="400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5"/>
                  </a:lnTo>
                  <a:lnTo>
                    <a:pt x="2536" y="1335"/>
                  </a:lnTo>
                  <a:lnTo>
                    <a:pt x="2402" y="801"/>
                  </a:lnTo>
                  <a:lnTo>
                    <a:pt x="2136" y="400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3" name="Google Shape;10003;p32"/>
            <p:cNvSpPr/>
            <p:nvPr/>
          </p:nvSpPr>
          <p:spPr>
            <a:xfrm>
              <a:off x="1480900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5" y="0"/>
                  </a:moveTo>
                  <a:lnTo>
                    <a:pt x="801" y="134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4" name="Google Shape;10004;p32"/>
            <p:cNvSpPr/>
            <p:nvPr/>
          </p:nvSpPr>
          <p:spPr>
            <a:xfrm>
              <a:off x="1941375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202" y="0"/>
                  </a:moveTo>
                  <a:lnTo>
                    <a:pt x="801" y="134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5" name="Google Shape;10005;p32"/>
            <p:cNvSpPr/>
            <p:nvPr/>
          </p:nvSpPr>
          <p:spPr>
            <a:xfrm>
              <a:off x="2401850" y="5413475"/>
              <a:ext cx="60100" cy="63400"/>
            </a:xfrm>
            <a:custGeom>
              <a:rect b="b" l="l" r="r" t="t"/>
              <a:pathLst>
                <a:path extrusionOk="0" h="2536" w="2404">
                  <a:moveTo>
                    <a:pt x="1202" y="0"/>
                  </a:moveTo>
                  <a:lnTo>
                    <a:pt x="668" y="134"/>
                  </a:lnTo>
                  <a:lnTo>
                    <a:pt x="268" y="400"/>
                  </a:lnTo>
                  <a:lnTo>
                    <a:pt x="1" y="801"/>
                  </a:lnTo>
                  <a:lnTo>
                    <a:pt x="1" y="1335"/>
                  </a:lnTo>
                  <a:lnTo>
                    <a:pt x="1" y="1735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6" name="Google Shape;10006;p32"/>
            <p:cNvSpPr/>
            <p:nvPr/>
          </p:nvSpPr>
          <p:spPr>
            <a:xfrm>
              <a:off x="2859000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5" y="0"/>
                  </a:moveTo>
                  <a:lnTo>
                    <a:pt x="801" y="134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7" name="Google Shape;10007;p32"/>
            <p:cNvSpPr/>
            <p:nvPr/>
          </p:nvSpPr>
          <p:spPr>
            <a:xfrm>
              <a:off x="3319475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201" y="0"/>
                  </a:moveTo>
                  <a:lnTo>
                    <a:pt x="801" y="134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8" name="Google Shape;10008;p32"/>
            <p:cNvSpPr/>
            <p:nvPr/>
          </p:nvSpPr>
          <p:spPr>
            <a:xfrm>
              <a:off x="3779950" y="5413475"/>
              <a:ext cx="60075" cy="63400"/>
            </a:xfrm>
            <a:custGeom>
              <a:rect b="b" l="l" r="r" t="t"/>
              <a:pathLst>
                <a:path extrusionOk="0" h="2536" w="2403">
                  <a:moveTo>
                    <a:pt x="1202" y="0"/>
                  </a:moveTo>
                  <a:lnTo>
                    <a:pt x="668" y="134"/>
                  </a:lnTo>
                  <a:lnTo>
                    <a:pt x="267" y="400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5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9" name="Google Shape;10009;p32"/>
            <p:cNvSpPr/>
            <p:nvPr/>
          </p:nvSpPr>
          <p:spPr>
            <a:xfrm>
              <a:off x="4237075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6" y="0"/>
                  </a:moveTo>
                  <a:lnTo>
                    <a:pt x="802" y="134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4"/>
                  </a:lnTo>
                  <a:lnTo>
                    <a:pt x="13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0" name="Google Shape;10010;p32"/>
            <p:cNvSpPr/>
            <p:nvPr/>
          </p:nvSpPr>
          <p:spPr>
            <a:xfrm>
              <a:off x="4697550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202" y="0"/>
                  </a:moveTo>
                  <a:lnTo>
                    <a:pt x="802" y="134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1" name="Google Shape;10011;p32"/>
            <p:cNvSpPr/>
            <p:nvPr/>
          </p:nvSpPr>
          <p:spPr>
            <a:xfrm>
              <a:off x="5154700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5" y="0"/>
                  </a:moveTo>
                  <a:lnTo>
                    <a:pt x="801" y="134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5"/>
                  </a:lnTo>
                  <a:lnTo>
                    <a:pt x="2536" y="1335"/>
                  </a:lnTo>
                  <a:lnTo>
                    <a:pt x="2536" y="801"/>
                  </a:lnTo>
                  <a:lnTo>
                    <a:pt x="2269" y="400"/>
                  </a:lnTo>
                  <a:lnTo>
                    <a:pt x="1869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2" name="Google Shape;10012;p32"/>
            <p:cNvSpPr/>
            <p:nvPr/>
          </p:nvSpPr>
          <p:spPr>
            <a:xfrm>
              <a:off x="5615175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5" y="0"/>
                  </a:moveTo>
                  <a:lnTo>
                    <a:pt x="801" y="134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3" name="Google Shape;10013;p32"/>
            <p:cNvSpPr/>
            <p:nvPr/>
          </p:nvSpPr>
          <p:spPr>
            <a:xfrm>
              <a:off x="6075650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202" y="0"/>
                  </a:moveTo>
                  <a:lnTo>
                    <a:pt x="668" y="134"/>
                  </a:lnTo>
                  <a:lnTo>
                    <a:pt x="267" y="400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4" name="Google Shape;10014;p32"/>
            <p:cNvSpPr/>
            <p:nvPr/>
          </p:nvSpPr>
          <p:spPr>
            <a:xfrm>
              <a:off x="6532800" y="5413475"/>
              <a:ext cx="63400" cy="63400"/>
            </a:xfrm>
            <a:custGeom>
              <a:rect b="b" l="l" r="r" t="t"/>
              <a:pathLst>
                <a:path extrusionOk="0" h="2536" w="2536">
                  <a:moveTo>
                    <a:pt x="1335" y="0"/>
                  </a:moveTo>
                  <a:lnTo>
                    <a:pt x="801" y="134"/>
                  </a:lnTo>
                  <a:lnTo>
                    <a:pt x="400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015" name="Google Shape;10015;p32"/>
          <p:cNvSpPr/>
          <p:nvPr/>
        </p:nvSpPr>
        <p:spPr>
          <a:xfrm rot="5400000">
            <a:off x="619550" y="2157775"/>
            <a:ext cx="939600" cy="59070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016" name="Google Shape;1001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691147">
            <a:off x="3866686" y="236023"/>
            <a:ext cx="2663476" cy="19937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017" name="Google Shape;10017;p32"/>
          <p:cNvCxnSpPr/>
          <p:nvPr/>
        </p:nvCxnSpPr>
        <p:spPr>
          <a:xfrm flipH="1">
            <a:off x="4387150" y="-770975"/>
            <a:ext cx="1905600" cy="1903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018" name="Google Shape;10018;p32"/>
          <p:cNvCxnSpPr/>
          <p:nvPr/>
        </p:nvCxnSpPr>
        <p:spPr>
          <a:xfrm flipH="1">
            <a:off x="-1539550" y="1910725"/>
            <a:ext cx="1905600" cy="1903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6">
  <p:cSld name="CUSTOM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019" name="Shape 10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20" name="Google Shape;10020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10021" name="Google Shape;10021;p33"/>
          <p:cNvSpPr txBox="1"/>
          <p:nvPr>
            <p:ph type="title"/>
          </p:nvPr>
        </p:nvSpPr>
        <p:spPr>
          <a:xfrm>
            <a:off x="4391775" y="1872008"/>
            <a:ext cx="3792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0022" name="Google Shape;10022;p33"/>
          <p:cNvSpPr txBox="1"/>
          <p:nvPr>
            <p:ph idx="1" type="subTitle"/>
          </p:nvPr>
        </p:nvSpPr>
        <p:spPr>
          <a:xfrm>
            <a:off x="4640250" y="2455650"/>
            <a:ext cx="3543600" cy="102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  <p:grpSp>
        <p:nvGrpSpPr>
          <p:cNvPr id="10023" name="Google Shape;10023;p33"/>
          <p:cNvGrpSpPr/>
          <p:nvPr/>
        </p:nvGrpSpPr>
        <p:grpSpPr>
          <a:xfrm>
            <a:off x="-1144851" y="3477541"/>
            <a:ext cx="1934189" cy="1818370"/>
            <a:chOff x="1023775" y="238125"/>
            <a:chExt cx="5572425" cy="5238750"/>
          </a:xfrm>
        </p:grpSpPr>
        <p:sp>
          <p:nvSpPr>
            <p:cNvPr id="10024" name="Google Shape;10024;p33"/>
            <p:cNvSpPr/>
            <p:nvPr/>
          </p:nvSpPr>
          <p:spPr>
            <a:xfrm>
              <a:off x="1023775" y="238125"/>
              <a:ext cx="63400" cy="63400"/>
            </a:xfrm>
            <a:custGeom>
              <a:rect b="b" l="l" r="r" t="t"/>
              <a:pathLst>
                <a:path extrusionOk="0" h="2536" w="2536">
                  <a:moveTo>
                    <a:pt x="1201" y="0"/>
                  </a:moveTo>
                  <a:lnTo>
                    <a:pt x="667" y="133"/>
                  </a:lnTo>
                  <a:lnTo>
                    <a:pt x="400" y="400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400" y="2136"/>
                  </a:lnTo>
                  <a:lnTo>
                    <a:pt x="667" y="2402"/>
                  </a:lnTo>
                  <a:lnTo>
                    <a:pt x="1201" y="2536"/>
                  </a:lnTo>
                  <a:lnTo>
                    <a:pt x="1735" y="2402"/>
                  </a:lnTo>
                  <a:lnTo>
                    <a:pt x="2136" y="2136"/>
                  </a:lnTo>
                  <a:lnTo>
                    <a:pt x="2402" y="1735"/>
                  </a:lnTo>
                  <a:lnTo>
                    <a:pt x="2536" y="1335"/>
                  </a:lnTo>
                  <a:lnTo>
                    <a:pt x="2402" y="801"/>
                  </a:lnTo>
                  <a:lnTo>
                    <a:pt x="2136" y="400"/>
                  </a:lnTo>
                  <a:lnTo>
                    <a:pt x="1735" y="133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5" name="Google Shape;10025;p33"/>
            <p:cNvSpPr/>
            <p:nvPr/>
          </p:nvSpPr>
          <p:spPr>
            <a:xfrm>
              <a:off x="1480900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5" y="0"/>
                  </a:moveTo>
                  <a:lnTo>
                    <a:pt x="801" y="133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2"/>
                  </a:lnTo>
                  <a:lnTo>
                    <a:pt x="1335" y="2536"/>
                  </a:lnTo>
                  <a:lnTo>
                    <a:pt x="1736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3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6" name="Google Shape;10026;p33"/>
            <p:cNvSpPr/>
            <p:nvPr/>
          </p:nvSpPr>
          <p:spPr>
            <a:xfrm>
              <a:off x="1941375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202" y="0"/>
                  </a:moveTo>
                  <a:lnTo>
                    <a:pt x="801" y="133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2"/>
                  </a:lnTo>
                  <a:lnTo>
                    <a:pt x="1202" y="2536"/>
                  </a:lnTo>
                  <a:lnTo>
                    <a:pt x="1736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3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7" name="Google Shape;10027;p33"/>
            <p:cNvSpPr/>
            <p:nvPr/>
          </p:nvSpPr>
          <p:spPr>
            <a:xfrm>
              <a:off x="2401850" y="238125"/>
              <a:ext cx="60100" cy="63400"/>
            </a:xfrm>
            <a:custGeom>
              <a:rect b="b" l="l" r="r" t="t"/>
              <a:pathLst>
                <a:path extrusionOk="0" h="2536" w="2404">
                  <a:moveTo>
                    <a:pt x="1202" y="0"/>
                  </a:moveTo>
                  <a:lnTo>
                    <a:pt x="668" y="133"/>
                  </a:lnTo>
                  <a:lnTo>
                    <a:pt x="268" y="400"/>
                  </a:lnTo>
                  <a:lnTo>
                    <a:pt x="1" y="801"/>
                  </a:lnTo>
                  <a:lnTo>
                    <a:pt x="1" y="1335"/>
                  </a:lnTo>
                  <a:lnTo>
                    <a:pt x="1" y="1735"/>
                  </a:lnTo>
                  <a:lnTo>
                    <a:pt x="268" y="2136"/>
                  </a:lnTo>
                  <a:lnTo>
                    <a:pt x="668" y="2402"/>
                  </a:lnTo>
                  <a:lnTo>
                    <a:pt x="1202" y="2536"/>
                  </a:lnTo>
                  <a:lnTo>
                    <a:pt x="1736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3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8" name="Google Shape;10028;p33"/>
            <p:cNvSpPr/>
            <p:nvPr/>
          </p:nvSpPr>
          <p:spPr>
            <a:xfrm>
              <a:off x="2859000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5" y="0"/>
                  </a:moveTo>
                  <a:lnTo>
                    <a:pt x="801" y="133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2"/>
                  </a:lnTo>
                  <a:lnTo>
                    <a:pt x="1335" y="2536"/>
                  </a:lnTo>
                  <a:lnTo>
                    <a:pt x="1735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5" y="133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9" name="Google Shape;10029;p33"/>
            <p:cNvSpPr/>
            <p:nvPr/>
          </p:nvSpPr>
          <p:spPr>
            <a:xfrm>
              <a:off x="3319475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201" y="0"/>
                  </a:moveTo>
                  <a:lnTo>
                    <a:pt x="801" y="133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2"/>
                  </a:lnTo>
                  <a:lnTo>
                    <a:pt x="1201" y="2536"/>
                  </a:lnTo>
                  <a:lnTo>
                    <a:pt x="1735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5" y="133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0" name="Google Shape;10030;p33"/>
            <p:cNvSpPr/>
            <p:nvPr/>
          </p:nvSpPr>
          <p:spPr>
            <a:xfrm>
              <a:off x="3779950" y="238125"/>
              <a:ext cx="60075" cy="63400"/>
            </a:xfrm>
            <a:custGeom>
              <a:rect b="b" l="l" r="r" t="t"/>
              <a:pathLst>
                <a:path extrusionOk="0" h="2536" w="2403">
                  <a:moveTo>
                    <a:pt x="1202" y="0"/>
                  </a:moveTo>
                  <a:lnTo>
                    <a:pt x="668" y="133"/>
                  </a:lnTo>
                  <a:lnTo>
                    <a:pt x="267" y="400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2"/>
                  </a:lnTo>
                  <a:lnTo>
                    <a:pt x="1202" y="2536"/>
                  </a:lnTo>
                  <a:lnTo>
                    <a:pt x="1735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5" y="133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1" name="Google Shape;10031;p33"/>
            <p:cNvSpPr/>
            <p:nvPr/>
          </p:nvSpPr>
          <p:spPr>
            <a:xfrm>
              <a:off x="4237075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6" y="0"/>
                  </a:moveTo>
                  <a:lnTo>
                    <a:pt x="802" y="133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2"/>
                  </a:lnTo>
                  <a:lnTo>
                    <a:pt x="1336" y="2536"/>
                  </a:lnTo>
                  <a:lnTo>
                    <a:pt x="1736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3"/>
                  </a:lnTo>
                  <a:lnTo>
                    <a:pt x="13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2" name="Google Shape;10032;p33"/>
            <p:cNvSpPr/>
            <p:nvPr/>
          </p:nvSpPr>
          <p:spPr>
            <a:xfrm>
              <a:off x="4697550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202" y="0"/>
                  </a:moveTo>
                  <a:lnTo>
                    <a:pt x="802" y="133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2"/>
                  </a:lnTo>
                  <a:lnTo>
                    <a:pt x="1202" y="2536"/>
                  </a:lnTo>
                  <a:lnTo>
                    <a:pt x="1736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3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3" name="Google Shape;10033;p33"/>
            <p:cNvSpPr/>
            <p:nvPr/>
          </p:nvSpPr>
          <p:spPr>
            <a:xfrm>
              <a:off x="5154700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5" y="0"/>
                  </a:moveTo>
                  <a:lnTo>
                    <a:pt x="801" y="133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2"/>
                  </a:lnTo>
                  <a:lnTo>
                    <a:pt x="1335" y="2536"/>
                  </a:lnTo>
                  <a:lnTo>
                    <a:pt x="1869" y="2402"/>
                  </a:lnTo>
                  <a:lnTo>
                    <a:pt x="2269" y="2136"/>
                  </a:lnTo>
                  <a:lnTo>
                    <a:pt x="2536" y="1735"/>
                  </a:lnTo>
                  <a:lnTo>
                    <a:pt x="2536" y="1335"/>
                  </a:lnTo>
                  <a:lnTo>
                    <a:pt x="2536" y="801"/>
                  </a:lnTo>
                  <a:lnTo>
                    <a:pt x="2269" y="400"/>
                  </a:lnTo>
                  <a:lnTo>
                    <a:pt x="1869" y="133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4" name="Google Shape;10034;p33"/>
            <p:cNvSpPr/>
            <p:nvPr/>
          </p:nvSpPr>
          <p:spPr>
            <a:xfrm>
              <a:off x="5615175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5" y="0"/>
                  </a:moveTo>
                  <a:lnTo>
                    <a:pt x="801" y="133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2"/>
                  </a:lnTo>
                  <a:lnTo>
                    <a:pt x="1335" y="2536"/>
                  </a:lnTo>
                  <a:lnTo>
                    <a:pt x="1736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3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5" name="Google Shape;10035;p33"/>
            <p:cNvSpPr/>
            <p:nvPr/>
          </p:nvSpPr>
          <p:spPr>
            <a:xfrm>
              <a:off x="6075650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202" y="0"/>
                  </a:moveTo>
                  <a:lnTo>
                    <a:pt x="668" y="133"/>
                  </a:lnTo>
                  <a:lnTo>
                    <a:pt x="267" y="400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2"/>
                  </a:lnTo>
                  <a:lnTo>
                    <a:pt x="1202" y="2536"/>
                  </a:lnTo>
                  <a:lnTo>
                    <a:pt x="1736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3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6" name="Google Shape;10036;p33"/>
            <p:cNvSpPr/>
            <p:nvPr/>
          </p:nvSpPr>
          <p:spPr>
            <a:xfrm>
              <a:off x="6532800" y="238125"/>
              <a:ext cx="63400" cy="63400"/>
            </a:xfrm>
            <a:custGeom>
              <a:rect b="b" l="l" r="r" t="t"/>
              <a:pathLst>
                <a:path extrusionOk="0" h="2536" w="2536">
                  <a:moveTo>
                    <a:pt x="1335" y="0"/>
                  </a:moveTo>
                  <a:lnTo>
                    <a:pt x="801" y="133"/>
                  </a:lnTo>
                  <a:lnTo>
                    <a:pt x="400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0" y="2136"/>
                  </a:lnTo>
                  <a:lnTo>
                    <a:pt x="801" y="2402"/>
                  </a:lnTo>
                  <a:lnTo>
                    <a:pt x="1335" y="2536"/>
                  </a:lnTo>
                  <a:lnTo>
                    <a:pt x="1735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5" y="133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7" name="Google Shape;10037;p33"/>
            <p:cNvSpPr/>
            <p:nvPr/>
          </p:nvSpPr>
          <p:spPr>
            <a:xfrm>
              <a:off x="1023775" y="63852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667" y="1"/>
                  </a:moveTo>
                  <a:lnTo>
                    <a:pt x="400" y="268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6"/>
                  </a:lnTo>
                  <a:lnTo>
                    <a:pt x="2536" y="1202"/>
                  </a:lnTo>
                  <a:lnTo>
                    <a:pt x="2402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8" name="Google Shape;10038;p33"/>
            <p:cNvSpPr/>
            <p:nvPr/>
          </p:nvSpPr>
          <p:spPr>
            <a:xfrm>
              <a:off x="1480900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9" name="Google Shape;10039;p33"/>
            <p:cNvSpPr/>
            <p:nvPr/>
          </p:nvSpPr>
          <p:spPr>
            <a:xfrm>
              <a:off x="1941375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0" name="Google Shape;10040;p33"/>
            <p:cNvSpPr/>
            <p:nvPr/>
          </p:nvSpPr>
          <p:spPr>
            <a:xfrm>
              <a:off x="2401850" y="638525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668" y="1"/>
                  </a:moveTo>
                  <a:lnTo>
                    <a:pt x="268" y="268"/>
                  </a:lnTo>
                  <a:lnTo>
                    <a:pt x="1" y="668"/>
                  </a:lnTo>
                  <a:lnTo>
                    <a:pt x="1" y="1202"/>
                  </a:lnTo>
                  <a:lnTo>
                    <a:pt x="1" y="1736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1" name="Google Shape;10041;p33"/>
            <p:cNvSpPr/>
            <p:nvPr/>
          </p:nvSpPr>
          <p:spPr>
            <a:xfrm>
              <a:off x="2859000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2" name="Google Shape;10042;p33"/>
            <p:cNvSpPr/>
            <p:nvPr/>
          </p:nvSpPr>
          <p:spPr>
            <a:xfrm>
              <a:off x="3319475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3" name="Google Shape;10043;p33"/>
            <p:cNvSpPr/>
            <p:nvPr/>
          </p:nvSpPr>
          <p:spPr>
            <a:xfrm>
              <a:off x="3779950" y="638525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668" y="1"/>
                  </a:moveTo>
                  <a:lnTo>
                    <a:pt x="267" y="268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4" name="Google Shape;10044;p33"/>
            <p:cNvSpPr/>
            <p:nvPr/>
          </p:nvSpPr>
          <p:spPr>
            <a:xfrm>
              <a:off x="4237075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2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5" name="Google Shape;10045;p33"/>
            <p:cNvSpPr/>
            <p:nvPr/>
          </p:nvSpPr>
          <p:spPr>
            <a:xfrm>
              <a:off x="4697550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2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6" name="Google Shape;10046;p33"/>
            <p:cNvSpPr/>
            <p:nvPr/>
          </p:nvSpPr>
          <p:spPr>
            <a:xfrm>
              <a:off x="5154700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6"/>
                  </a:lnTo>
                  <a:lnTo>
                    <a:pt x="2536" y="1202"/>
                  </a:lnTo>
                  <a:lnTo>
                    <a:pt x="2536" y="668"/>
                  </a:lnTo>
                  <a:lnTo>
                    <a:pt x="2269" y="268"/>
                  </a:lnTo>
                  <a:lnTo>
                    <a:pt x="18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7" name="Google Shape;10047;p33"/>
            <p:cNvSpPr/>
            <p:nvPr/>
          </p:nvSpPr>
          <p:spPr>
            <a:xfrm>
              <a:off x="5615175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8" name="Google Shape;10048;p33"/>
            <p:cNvSpPr/>
            <p:nvPr/>
          </p:nvSpPr>
          <p:spPr>
            <a:xfrm>
              <a:off x="6075650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668" y="1"/>
                  </a:moveTo>
                  <a:lnTo>
                    <a:pt x="267" y="268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9" name="Google Shape;10049;p33"/>
            <p:cNvSpPr/>
            <p:nvPr/>
          </p:nvSpPr>
          <p:spPr>
            <a:xfrm>
              <a:off x="6532800" y="63852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801" y="1"/>
                  </a:moveTo>
                  <a:lnTo>
                    <a:pt x="400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0" name="Google Shape;10050;p33"/>
            <p:cNvSpPr/>
            <p:nvPr/>
          </p:nvSpPr>
          <p:spPr>
            <a:xfrm>
              <a:off x="1023775" y="1035600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201" y="1"/>
                  </a:moveTo>
                  <a:lnTo>
                    <a:pt x="667" y="134"/>
                  </a:lnTo>
                  <a:lnTo>
                    <a:pt x="400" y="401"/>
                  </a:lnTo>
                  <a:lnTo>
                    <a:pt x="0" y="801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6"/>
                  </a:lnTo>
                  <a:lnTo>
                    <a:pt x="2536" y="1202"/>
                  </a:lnTo>
                  <a:lnTo>
                    <a:pt x="2402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1" name="Google Shape;10051;p33"/>
            <p:cNvSpPr/>
            <p:nvPr/>
          </p:nvSpPr>
          <p:spPr>
            <a:xfrm>
              <a:off x="1480900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2" name="Google Shape;10052;p33"/>
            <p:cNvSpPr/>
            <p:nvPr/>
          </p:nvSpPr>
          <p:spPr>
            <a:xfrm>
              <a:off x="1941375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3" name="Google Shape;10053;p33"/>
            <p:cNvSpPr/>
            <p:nvPr/>
          </p:nvSpPr>
          <p:spPr>
            <a:xfrm>
              <a:off x="2401850" y="1035600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1202" y="1"/>
                  </a:moveTo>
                  <a:lnTo>
                    <a:pt x="668" y="134"/>
                  </a:lnTo>
                  <a:lnTo>
                    <a:pt x="268" y="401"/>
                  </a:lnTo>
                  <a:lnTo>
                    <a:pt x="1" y="801"/>
                  </a:lnTo>
                  <a:lnTo>
                    <a:pt x="1" y="1202"/>
                  </a:lnTo>
                  <a:lnTo>
                    <a:pt x="1" y="1736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4" name="Google Shape;10054;p33"/>
            <p:cNvSpPr/>
            <p:nvPr/>
          </p:nvSpPr>
          <p:spPr>
            <a:xfrm>
              <a:off x="2859000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5" name="Google Shape;10055;p33"/>
            <p:cNvSpPr/>
            <p:nvPr/>
          </p:nvSpPr>
          <p:spPr>
            <a:xfrm>
              <a:off x="3319475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1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6" name="Google Shape;10056;p33"/>
            <p:cNvSpPr/>
            <p:nvPr/>
          </p:nvSpPr>
          <p:spPr>
            <a:xfrm>
              <a:off x="3779950" y="1035600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1202" y="1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7" name="Google Shape;10057;p33"/>
            <p:cNvSpPr/>
            <p:nvPr/>
          </p:nvSpPr>
          <p:spPr>
            <a:xfrm>
              <a:off x="4237075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6" y="1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8" name="Google Shape;10058;p33"/>
            <p:cNvSpPr/>
            <p:nvPr/>
          </p:nvSpPr>
          <p:spPr>
            <a:xfrm>
              <a:off x="4697550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9" name="Google Shape;10059;p33"/>
            <p:cNvSpPr/>
            <p:nvPr/>
          </p:nvSpPr>
          <p:spPr>
            <a:xfrm>
              <a:off x="5154700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6"/>
                  </a:lnTo>
                  <a:lnTo>
                    <a:pt x="2536" y="1202"/>
                  </a:lnTo>
                  <a:lnTo>
                    <a:pt x="2536" y="801"/>
                  </a:lnTo>
                  <a:lnTo>
                    <a:pt x="2269" y="401"/>
                  </a:lnTo>
                  <a:lnTo>
                    <a:pt x="1869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0" name="Google Shape;10060;p33"/>
            <p:cNvSpPr/>
            <p:nvPr/>
          </p:nvSpPr>
          <p:spPr>
            <a:xfrm>
              <a:off x="5615175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1" name="Google Shape;10061;p33"/>
            <p:cNvSpPr/>
            <p:nvPr/>
          </p:nvSpPr>
          <p:spPr>
            <a:xfrm>
              <a:off x="6075650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2" name="Google Shape;10062;p33"/>
            <p:cNvSpPr/>
            <p:nvPr/>
          </p:nvSpPr>
          <p:spPr>
            <a:xfrm>
              <a:off x="6532800" y="1035600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335" y="1"/>
                  </a:moveTo>
                  <a:lnTo>
                    <a:pt x="801" y="134"/>
                  </a:lnTo>
                  <a:lnTo>
                    <a:pt x="400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3" name="Google Shape;10063;p33"/>
            <p:cNvSpPr/>
            <p:nvPr/>
          </p:nvSpPr>
          <p:spPr>
            <a:xfrm>
              <a:off x="1023775" y="143267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201" y="1"/>
                  </a:moveTo>
                  <a:lnTo>
                    <a:pt x="667" y="134"/>
                  </a:lnTo>
                  <a:lnTo>
                    <a:pt x="400" y="401"/>
                  </a:lnTo>
                  <a:lnTo>
                    <a:pt x="0" y="802"/>
                  </a:lnTo>
                  <a:lnTo>
                    <a:pt x="0" y="1335"/>
                  </a:lnTo>
                  <a:lnTo>
                    <a:pt x="0" y="1736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6"/>
                  </a:lnTo>
                  <a:lnTo>
                    <a:pt x="2536" y="1335"/>
                  </a:lnTo>
                  <a:lnTo>
                    <a:pt x="2402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4" name="Google Shape;10064;p33"/>
            <p:cNvSpPr/>
            <p:nvPr/>
          </p:nvSpPr>
          <p:spPr>
            <a:xfrm>
              <a:off x="1480900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1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5" name="Google Shape;10065;p33"/>
            <p:cNvSpPr/>
            <p:nvPr/>
          </p:nvSpPr>
          <p:spPr>
            <a:xfrm>
              <a:off x="1941375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1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6" name="Google Shape;10066;p33"/>
            <p:cNvSpPr/>
            <p:nvPr/>
          </p:nvSpPr>
          <p:spPr>
            <a:xfrm>
              <a:off x="2401850" y="1432675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1202" y="1"/>
                  </a:moveTo>
                  <a:lnTo>
                    <a:pt x="668" y="134"/>
                  </a:lnTo>
                  <a:lnTo>
                    <a:pt x="268" y="401"/>
                  </a:lnTo>
                  <a:lnTo>
                    <a:pt x="1" y="802"/>
                  </a:lnTo>
                  <a:lnTo>
                    <a:pt x="1" y="1335"/>
                  </a:lnTo>
                  <a:lnTo>
                    <a:pt x="1" y="1736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7" name="Google Shape;10067;p33"/>
            <p:cNvSpPr/>
            <p:nvPr/>
          </p:nvSpPr>
          <p:spPr>
            <a:xfrm>
              <a:off x="2859000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8" name="Google Shape;10068;p33"/>
            <p:cNvSpPr/>
            <p:nvPr/>
          </p:nvSpPr>
          <p:spPr>
            <a:xfrm>
              <a:off x="3319475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1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9" name="Google Shape;10069;p33"/>
            <p:cNvSpPr/>
            <p:nvPr/>
          </p:nvSpPr>
          <p:spPr>
            <a:xfrm>
              <a:off x="3779950" y="1432675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1202" y="1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2"/>
                  </a:lnTo>
                  <a:lnTo>
                    <a:pt x="0" y="1335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0" name="Google Shape;10070;p33"/>
            <p:cNvSpPr/>
            <p:nvPr/>
          </p:nvSpPr>
          <p:spPr>
            <a:xfrm>
              <a:off x="4237075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6" y="1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1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1" name="Google Shape;10071;p33"/>
            <p:cNvSpPr/>
            <p:nvPr/>
          </p:nvSpPr>
          <p:spPr>
            <a:xfrm>
              <a:off x="4697550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1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2" name="Google Shape;10072;p33"/>
            <p:cNvSpPr/>
            <p:nvPr/>
          </p:nvSpPr>
          <p:spPr>
            <a:xfrm>
              <a:off x="5154700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6"/>
                  </a:lnTo>
                  <a:lnTo>
                    <a:pt x="2536" y="1335"/>
                  </a:lnTo>
                  <a:lnTo>
                    <a:pt x="2536" y="802"/>
                  </a:lnTo>
                  <a:lnTo>
                    <a:pt x="2269" y="401"/>
                  </a:lnTo>
                  <a:lnTo>
                    <a:pt x="1869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3" name="Google Shape;10073;p33"/>
            <p:cNvSpPr/>
            <p:nvPr/>
          </p:nvSpPr>
          <p:spPr>
            <a:xfrm>
              <a:off x="5615175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4" name="Google Shape;10074;p33"/>
            <p:cNvSpPr/>
            <p:nvPr/>
          </p:nvSpPr>
          <p:spPr>
            <a:xfrm>
              <a:off x="6075650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2"/>
                  </a:lnTo>
                  <a:lnTo>
                    <a:pt x="0" y="1335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5" name="Google Shape;10075;p33"/>
            <p:cNvSpPr/>
            <p:nvPr/>
          </p:nvSpPr>
          <p:spPr>
            <a:xfrm>
              <a:off x="6532800" y="143267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335" y="1"/>
                  </a:moveTo>
                  <a:lnTo>
                    <a:pt x="801" y="134"/>
                  </a:lnTo>
                  <a:lnTo>
                    <a:pt x="400" y="401"/>
                  </a:lnTo>
                  <a:lnTo>
                    <a:pt x="134" y="802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6" name="Google Shape;10076;p33"/>
            <p:cNvSpPr/>
            <p:nvPr/>
          </p:nvSpPr>
          <p:spPr>
            <a:xfrm>
              <a:off x="1023775" y="1833100"/>
              <a:ext cx="63400" cy="60075"/>
            </a:xfrm>
            <a:custGeom>
              <a:rect b="b" l="l" r="r" t="t"/>
              <a:pathLst>
                <a:path extrusionOk="0" h="2403" w="2536">
                  <a:moveTo>
                    <a:pt x="667" y="0"/>
                  </a:moveTo>
                  <a:lnTo>
                    <a:pt x="400" y="267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5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5"/>
                  </a:lnTo>
                  <a:lnTo>
                    <a:pt x="2536" y="1202"/>
                  </a:lnTo>
                  <a:lnTo>
                    <a:pt x="2402" y="668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7" name="Google Shape;10077;p33"/>
            <p:cNvSpPr/>
            <p:nvPr/>
          </p:nvSpPr>
          <p:spPr>
            <a:xfrm>
              <a:off x="1480900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801" y="0"/>
                  </a:moveTo>
                  <a:lnTo>
                    <a:pt x="401" y="267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8" name="Google Shape;10078;p33"/>
            <p:cNvSpPr/>
            <p:nvPr/>
          </p:nvSpPr>
          <p:spPr>
            <a:xfrm>
              <a:off x="1941375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801" y="0"/>
                  </a:moveTo>
                  <a:lnTo>
                    <a:pt x="401" y="267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9" name="Google Shape;10079;p33"/>
            <p:cNvSpPr/>
            <p:nvPr/>
          </p:nvSpPr>
          <p:spPr>
            <a:xfrm>
              <a:off x="2401850" y="1833100"/>
              <a:ext cx="60100" cy="60075"/>
            </a:xfrm>
            <a:custGeom>
              <a:rect b="b" l="l" r="r" t="t"/>
              <a:pathLst>
                <a:path extrusionOk="0" h="2403" w="2404">
                  <a:moveTo>
                    <a:pt x="668" y="0"/>
                  </a:moveTo>
                  <a:lnTo>
                    <a:pt x="268" y="267"/>
                  </a:lnTo>
                  <a:lnTo>
                    <a:pt x="1" y="668"/>
                  </a:lnTo>
                  <a:lnTo>
                    <a:pt x="1" y="1202"/>
                  </a:lnTo>
                  <a:lnTo>
                    <a:pt x="1" y="1735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0" name="Google Shape;10080;p33"/>
            <p:cNvSpPr/>
            <p:nvPr/>
          </p:nvSpPr>
          <p:spPr>
            <a:xfrm>
              <a:off x="2859000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801" y="0"/>
                  </a:moveTo>
                  <a:lnTo>
                    <a:pt x="401" y="267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1" name="Google Shape;10081;p33"/>
            <p:cNvSpPr/>
            <p:nvPr/>
          </p:nvSpPr>
          <p:spPr>
            <a:xfrm>
              <a:off x="3319475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801" y="0"/>
                  </a:moveTo>
                  <a:lnTo>
                    <a:pt x="401" y="267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2" name="Google Shape;10082;p33"/>
            <p:cNvSpPr/>
            <p:nvPr/>
          </p:nvSpPr>
          <p:spPr>
            <a:xfrm>
              <a:off x="3779950" y="1833100"/>
              <a:ext cx="60075" cy="60075"/>
            </a:xfrm>
            <a:custGeom>
              <a:rect b="b" l="l" r="r" t="t"/>
              <a:pathLst>
                <a:path extrusionOk="0" h="2403" w="2403">
                  <a:moveTo>
                    <a:pt x="668" y="0"/>
                  </a:moveTo>
                  <a:lnTo>
                    <a:pt x="267" y="267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3" name="Google Shape;10083;p33"/>
            <p:cNvSpPr/>
            <p:nvPr/>
          </p:nvSpPr>
          <p:spPr>
            <a:xfrm>
              <a:off x="4237075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802" y="0"/>
                  </a:moveTo>
                  <a:lnTo>
                    <a:pt x="401" y="267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4" name="Google Shape;10084;p33"/>
            <p:cNvSpPr/>
            <p:nvPr/>
          </p:nvSpPr>
          <p:spPr>
            <a:xfrm>
              <a:off x="4697550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802" y="0"/>
                  </a:moveTo>
                  <a:lnTo>
                    <a:pt x="401" y="267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5" name="Google Shape;10085;p33"/>
            <p:cNvSpPr/>
            <p:nvPr/>
          </p:nvSpPr>
          <p:spPr>
            <a:xfrm>
              <a:off x="5154700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801" y="0"/>
                  </a:moveTo>
                  <a:lnTo>
                    <a:pt x="401" y="267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5"/>
                  </a:lnTo>
                  <a:lnTo>
                    <a:pt x="2536" y="1202"/>
                  </a:lnTo>
                  <a:lnTo>
                    <a:pt x="2536" y="668"/>
                  </a:lnTo>
                  <a:lnTo>
                    <a:pt x="2269" y="267"/>
                  </a:lnTo>
                  <a:lnTo>
                    <a:pt x="18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6" name="Google Shape;10086;p33"/>
            <p:cNvSpPr/>
            <p:nvPr/>
          </p:nvSpPr>
          <p:spPr>
            <a:xfrm>
              <a:off x="5615175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801" y="0"/>
                  </a:moveTo>
                  <a:lnTo>
                    <a:pt x="401" y="267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7" name="Google Shape;10087;p33"/>
            <p:cNvSpPr/>
            <p:nvPr/>
          </p:nvSpPr>
          <p:spPr>
            <a:xfrm>
              <a:off x="6075650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668" y="0"/>
                  </a:moveTo>
                  <a:lnTo>
                    <a:pt x="267" y="267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8" name="Google Shape;10088;p33"/>
            <p:cNvSpPr/>
            <p:nvPr/>
          </p:nvSpPr>
          <p:spPr>
            <a:xfrm>
              <a:off x="6532800" y="1833100"/>
              <a:ext cx="63400" cy="60075"/>
            </a:xfrm>
            <a:custGeom>
              <a:rect b="b" l="l" r="r" t="t"/>
              <a:pathLst>
                <a:path extrusionOk="0" h="2403" w="2536">
                  <a:moveTo>
                    <a:pt x="801" y="0"/>
                  </a:moveTo>
                  <a:lnTo>
                    <a:pt x="400" y="267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5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9" name="Google Shape;10089;p33"/>
            <p:cNvSpPr/>
            <p:nvPr/>
          </p:nvSpPr>
          <p:spPr>
            <a:xfrm>
              <a:off x="1023775" y="223017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201" y="0"/>
                  </a:moveTo>
                  <a:lnTo>
                    <a:pt x="667" y="134"/>
                  </a:lnTo>
                  <a:lnTo>
                    <a:pt x="400" y="401"/>
                  </a:lnTo>
                  <a:lnTo>
                    <a:pt x="0" y="801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6"/>
                  </a:lnTo>
                  <a:lnTo>
                    <a:pt x="2536" y="1202"/>
                  </a:lnTo>
                  <a:lnTo>
                    <a:pt x="2402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0" name="Google Shape;10090;p33"/>
            <p:cNvSpPr/>
            <p:nvPr/>
          </p:nvSpPr>
          <p:spPr>
            <a:xfrm>
              <a:off x="1480900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1" name="Google Shape;10091;p33"/>
            <p:cNvSpPr/>
            <p:nvPr/>
          </p:nvSpPr>
          <p:spPr>
            <a:xfrm>
              <a:off x="1941375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2" name="Google Shape;10092;p33"/>
            <p:cNvSpPr/>
            <p:nvPr/>
          </p:nvSpPr>
          <p:spPr>
            <a:xfrm>
              <a:off x="2401850" y="2230175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1202" y="0"/>
                  </a:moveTo>
                  <a:lnTo>
                    <a:pt x="668" y="134"/>
                  </a:lnTo>
                  <a:lnTo>
                    <a:pt x="268" y="401"/>
                  </a:lnTo>
                  <a:lnTo>
                    <a:pt x="1" y="801"/>
                  </a:lnTo>
                  <a:lnTo>
                    <a:pt x="1" y="1202"/>
                  </a:lnTo>
                  <a:lnTo>
                    <a:pt x="1" y="1736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3" name="Google Shape;10093;p33"/>
            <p:cNvSpPr/>
            <p:nvPr/>
          </p:nvSpPr>
          <p:spPr>
            <a:xfrm>
              <a:off x="2859000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4" name="Google Shape;10094;p33"/>
            <p:cNvSpPr/>
            <p:nvPr/>
          </p:nvSpPr>
          <p:spPr>
            <a:xfrm>
              <a:off x="3319475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1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5" name="Google Shape;10095;p33"/>
            <p:cNvSpPr/>
            <p:nvPr/>
          </p:nvSpPr>
          <p:spPr>
            <a:xfrm>
              <a:off x="3779950" y="2230175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1202" y="0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6" name="Google Shape;10096;p33"/>
            <p:cNvSpPr/>
            <p:nvPr/>
          </p:nvSpPr>
          <p:spPr>
            <a:xfrm>
              <a:off x="4237075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6" y="0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7" name="Google Shape;10097;p33"/>
            <p:cNvSpPr/>
            <p:nvPr/>
          </p:nvSpPr>
          <p:spPr>
            <a:xfrm>
              <a:off x="4697550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8" name="Google Shape;10098;p33"/>
            <p:cNvSpPr/>
            <p:nvPr/>
          </p:nvSpPr>
          <p:spPr>
            <a:xfrm>
              <a:off x="5154700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6"/>
                  </a:lnTo>
                  <a:lnTo>
                    <a:pt x="2536" y="1202"/>
                  </a:lnTo>
                  <a:lnTo>
                    <a:pt x="2536" y="801"/>
                  </a:lnTo>
                  <a:lnTo>
                    <a:pt x="2269" y="401"/>
                  </a:lnTo>
                  <a:lnTo>
                    <a:pt x="1869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9" name="Google Shape;10099;p33"/>
            <p:cNvSpPr/>
            <p:nvPr/>
          </p:nvSpPr>
          <p:spPr>
            <a:xfrm>
              <a:off x="5615175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0" name="Google Shape;10100;p33"/>
            <p:cNvSpPr/>
            <p:nvPr/>
          </p:nvSpPr>
          <p:spPr>
            <a:xfrm>
              <a:off x="6075650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1" name="Google Shape;10101;p33"/>
            <p:cNvSpPr/>
            <p:nvPr/>
          </p:nvSpPr>
          <p:spPr>
            <a:xfrm>
              <a:off x="6532800" y="223017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335" y="0"/>
                  </a:moveTo>
                  <a:lnTo>
                    <a:pt x="801" y="134"/>
                  </a:lnTo>
                  <a:lnTo>
                    <a:pt x="400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2" name="Google Shape;10102;p33"/>
            <p:cNvSpPr/>
            <p:nvPr/>
          </p:nvSpPr>
          <p:spPr>
            <a:xfrm>
              <a:off x="1023775" y="2627250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201" y="0"/>
                  </a:moveTo>
                  <a:lnTo>
                    <a:pt x="667" y="134"/>
                  </a:lnTo>
                  <a:lnTo>
                    <a:pt x="400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6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6"/>
                  </a:lnTo>
                  <a:lnTo>
                    <a:pt x="2536" y="1335"/>
                  </a:lnTo>
                  <a:lnTo>
                    <a:pt x="2402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3" name="Google Shape;10103;p33"/>
            <p:cNvSpPr/>
            <p:nvPr/>
          </p:nvSpPr>
          <p:spPr>
            <a:xfrm>
              <a:off x="1480900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4" name="Google Shape;10104;p33"/>
            <p:cNvSpPr/>
            <p:nvPr/>
          </p:nvSpPr>
          <p:spPr>
            <a:xfrm>
              <a:off x="1941375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5" name="Google Shape;10105;p33"/>
            <p:cNvSpPr/>
            <p:nvPr/>
          </p:nvSpPr>
          <p:spPr>
            <a:xfrm>
              <a:off x="2401850" y="2627250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1202" y="0"/>
                  </a:moveTo>
                  <a:lnTo>
                    <a:pt x="668" y="134"/>
                  </a:lnTo>
                  <a:lnTo>
                    <a:pt x="268" y="401"/>
                  </a:lnTo>
                  <a:lnTo>
                    <a:pt x="1" y="801"/>
                  </a:lnTo>
                  <a:lnTo>
                    <a:pt x="1" y="1335"/>
                  </a:lnTo>
                  <a:lnTo>
                    <a:pt x="1" y="1736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6" name="Google Shape;10106;p33"/>
            <p:cNvSpPr/>
            <p:nvPr/>
          </p:nvSpPr>
          <p:spPr>
            <a:xfrm>
              <a:off x="2859000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7" name="Google Shape;10107;p33"/>
            <p:cNvSpPr/>
            <p:nvPr/>
          </p:nvSpPr>
          <p:spPr>
            <a:xfrm>
              <a:off x="3319475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1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8" name="Google Shape;10108;p33"/>
            <p:cNvSpPr/>
            <p:nvPr/>
          </p:nvSpPr>
          <p:spPr>
            <a:xfrm>
              <a:off x="3779950" y="2627250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1202" y="0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9" name="Google Shape;10109;p33"/>
            <p:cNvSpPr/>
            <p:nvPr/>
          </p:nvSpPr>
          <p:spPr>
            <a:xfrm>
              <a:off x="4237075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6" y="0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0" name="Google Shape;10110;p33"/>
            <p:cNvSpPr/>
            <p:nvPr/>
          </p:nvSpPr>
          <p:spPr>
            <a:xfrm>
              <a:off x="4697550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1" name="Google Shape;10111;p33"/>
            <p:cNvSpPr/>
            <p:nvPr/>
          </p:nvSpPr>
          <p:spPr>
            <a:xfrm>
              <a:off x="5154700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6"/>
                  </a:lnTo>
                  <a:lnTo>
                    <a:pt x="2536" y="1335"/>
                  </a:lnTo>
                  <a:lnTo>
                    <a:pt x="2536" y="801"/>
                  </a:lnTo>
                  <a:lnTo>
                    <a:pt x="2269" y="401"/>
                  </a:lnTo>
                  <a:lnTo>
                    <a:pt x="1869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2" name="Google Shape;10112;p33"/>
            <p:cNvSpPr/>
            <p:nvPr/>
          </p:nvSpPr>
          <p:spPr>
            <a:xfrm>
              <a:off x="5615175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3" name="Google Shape;10113;p33"/>
            <p:cNvSpPr/>
            <p:nvPr/>
          </p:nvSpPr>
          <p:spPr>
            <a:xfrm>
              <a:off x="6075650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4" name="Google Shape;10114;p33"/>
            <p:cNvSpPr/>
            <p:nvPr/>
          </p:nvSpPr>
          <p:spPr>
            <a:xfrm>
              <a:off x="6532800" y="2627250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335" y="0"/>
                  </a:moveTo>
                  <a:lnTo>
                    <a:pt x="801" y="134"/>
                  </a:lnTo>
                  <a:lnTo>
                    <a:pt x="400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5" name="Google Shape;10115;p33"/>
            <p:cNvSpPr/>
            <p:nvPr/>
          </p:nvSpPr>
          <p:spPr>
            <a:xfrm>
              <a:off x="1023775" y="302432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201" y="1"/>
                  </a:moveTo>
                  <a:lnTo>
                    <a:pt x="667" y="134"/>
                  </a:lnTo>
                  <a:lnTo>
                    <a:pt x="400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869"/>
                  </a:lnTo>
                  <a:lnTo>
                    <a:pt x="400" y="2270"/>
                  </a:lnTo>
                  <a:lnTo>
                    <a:pt x="667" y="2537"/>
                  </a:lnTo>
                  <a:lnTo>
                    <a:pt x="1735" y="2537"/>
                  </a:lnTo>
                  <a:lnTo>
                    <a:pt x="2136" y="2270"/>
                  </a:lnTo>
                  <a:lnTo>
                    <a:pt x="2402" y="1869"/>
                  </a:lnTo>
                  <a:lnTo>
                    <a:pt x="2536" y="1335"/>
                  </a:lnTo>
                  <a:lnTo>
                    <a:pt x="2402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6" name="Google Shape;10116;p33"/>
            <p:cNvSpPr/>
            <p:nvPr/>
          </p:nvSpPr>
          <p:spPr>
            <a:xfrm>
              <a:off x="1480900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869"/>
                  </a:lnTo>
                  <a:lnTo>
                    <a:pt x="401" y="2270"/>
                  </a:lnTo>
                  <a:lnTo>
                    <a:pt x="801" y="2537"/>
                  </a:lnTo>
                  <a:lnTo>
                    <a:pt x="1736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7" name="Google Shape;10117;p33"/>
            <p:cNvSpPr/>
            <p:nvPr/>
          </p:nvSpPr>
          <p:spPr>
            <a:xfrm>
              <a:off x="1941375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869"/>
                  </a:lnTo>
                  <a:lnTo>
                    <a:pt x="401" y="2270"/>
                  </a:lnTo>
                  <a:lnTo>
                    <a:pt x="801" y="2537"/>
                  </a:lnTo>
                  <a:lnTo>
                    <a:pt x="1736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8" name="Google Shape;10118;p33"/>
            <p:cNvSpPr/>
            <p:nvPr/>
          </p:nvSpPr>
          <p:spPr>
            <a:xfrm>
              <a:off x="2401850" y="3024325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1202" y="1"/>
                  </a:moveTo>
                  <a:lnTo>
                    <a:pt x="668" y="134"/>
                  </a:lnTo>
                  <a:lnTo>
                    <a:pt x="268" y="401"/>
                  </a:lnTo>
                  <a:lnTo>
                    <a:pt x="1" y="801"/>
                  </a:lnTo>
                  <a:lnTo>
                    <a:pt x="1" y="1335"/>
                  </a:lnTo>
                  <a:lnTo>
                    <a:pt x="1" y="1869"/>
                  </a:lnTo>
                  <a:lnTo>
                    <a:pt x="268" y="2270"/>
                  </a:lnTo>
                  <a:lnTo>
                    <a:pt x="668" y="2537"/>
                  </a:lnTo>
                  <a:lnTo>
                    <a:pt x="1736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9" name="Google Shape;10119;p33"/>
            <p:cNvSpPr/>
            <p:nvPr/>
          </p:nvSpPr>
          <p:spPr>
            <a:xfrm>
              <a:off x="2859000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869"/>
                  </a:lnTo>
                  <a:lnTo>
                    <a:pt x="401" y="2270"/>
                  </a:lnTo>
                  <a:lnTo>
                    <a:pt x="801" y="2537"/>
                  </a:lnTo>
                  <a:lnTo>
                    <a:pt x="1735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0" name="Google Shape;10120;p33"/>
            <p:cNvSpPr/>
            <p:nvPr/>
          </p:nvSpPr>
          <p:spPr>
            <a:xfrm>
              <a:off x="3319475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1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869"/>
                  </a:lnTo>
                  <a:lnTo>
                    <a:pt x="401" y="2270"/>
                  </a:lnTo>
                  <a:lnTo>
                    <a:pt x="801" y="2537"/>
                  </a:lnTo>
                  <a:lnTo>
                    <a:pt x="1735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1" name="Google Shape;10121;p33"/>
            <p:cNvSpPr/>
            <p:nvPr/>
          </p:nvSpPr>
          <p:spPr>
            <a:xfrm>
              <a:off x="3779950" y="3024325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1202" y="1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869"/>
                  </a:lnTo>
                  <a:lnTo>
                    <a:pt x="267" y="2270"/>
                  </a:lnTo>
                  <a:lnTo>
                    <a:pt x="668" y="2537"/>
                  </a:lnTo>
                  <a:lnTo>
                    <a:pt x="1735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2" name="Google Shape;10122;p33"/>
            <p:cNvSpPr/>
            <p:nvPr/>
          </p:nvSpPr>
          <p:spPr>
            <a:xfrm>
              <a:off x="4237075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6" y="1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869"/>
                  </a:lnTo>
                  <a:lnTo>
                    <a:pt x="401" y="2270"/>
                  </a:lnTo>
                  <a:lnTo>
                    <a:pt x="802" y="2537"/>
                  </a:lnTo>
                  <a:lnTo>
                    <a:pt x="1736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3" name="Google Shape;10123;p33"/>
            <p:cNvSpPr/>
            <p:nvPr/>
          </p:nvSpPr>
          <p:spPr>
            <a:xfrm>
              <a:off x="4697550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869"/>
                  </a:lnTo>
                  <a:lnTo>
                    <a:pt x="401" y="2270"/>
                  </a:lnTo>
                  <a:lnTo>
                    <a:pt x="802" y="2537"/>
                  </a:lnTo>
                  <a:lnTo>
                    <a:pt x="1736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4" name="Google Shape;10124;p33"/>
            <p:cNvSpPr/>
            <p:nvPr/>
          </p:nvSpPr>
          <p:spPr>
            <a:xfrm>
              <a:off x="5154700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869"/>
                  </a:lnTo>
                  <a:lnTo>
                    <a:pt x="401" y="2270"/>
                  </a:lnTo>
                  <a:lnTo>
                    <a:pt x="801" y="2537"/>
                  </a:lnTo>
                  <a:lnTo>
                    <a:pt x="1869" y="2537"/>
                  </a:lnTo>
                  <a:lnTo>
                    <a:pt x="2269" y="2270"/>
                  </a:lnTo>
                  <a:lnTo>
                    <a:pt x="2536" y="1869"/>
                  </a:lnTo>
                  <a:lnTo>
                    <a:pt x="2536" y="1335"/>
                  </a:lnTo>
                  <a:lnTo>
                    <a:pt x="2536" y="801"/>
                  </a:lnTo>
                  <a:lnTo>
                    <a:pt x="2269" y="401"/>
                  </a:lnTo>
                  <a:lnTo>
                    <a:pt x="1869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5" name="Google Shape;10125;p33"/>
            <p:cNvSpPr/>
            <p:nvPr/>
          </p:nvSpPr>
          <p:spPr>
            <a:xfrm>
              <a:off x="5615175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869"/>
                  </a:lnTo>
                  <a:lnTo>
                    <a:pt x="401" y="2270"/>
                  </a:lnTo>
                  <a:lnTo>
                    <a:pt x="801" y="2537"/>
                  </a:lnTo>
                  <a:lnTo>
                    <a:pt x="1736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6" name="Google Shape;10126;p33"/>
            <p:cNvSpPr/>
            <p:nvPr/>
          </p:nvSpPr>
          <p:spPr>
            <a:xfrm>
              <a:off x="6075650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869"/>
                  </a:lnTo>
                  <a:lnTo>
                    <a:pt x="267" y="2270"/>
                  </a:lnTo>
                  <a:lnTo>
                    <a:pt x="668" y="2537"/>
                  </a:lnTo>
                  <a:lnTo>
                    <a:pt x="1736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7" name="Google Shape;10127;p33"/>
            <p:cNvSpPr/>
            <p:nvPr/>
          </p:nvSpPr>
          <p:spPr>
            <a:xfrm>
              <a:off x="6532800" y="302432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335" y="1"/>
                  </a:moveTo>
                  <a:lnTo>
                    <a:pt x="801" y="134"/>
                  </a:lnTo>
                  <a:lnTo>
                    <a:pt x="400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869"/>
                  </a:lnTo>
                  <a:lnTo>
                    <a:pt x="400" y="2270"/>
                  </a:lnTo>
                  <a:lnTo>
                    <a:pt x="801" y="2537"/>
                  </a:lnTo>
                  <a:lnTo>
                    <a:pt x="1735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8" name="Google Shape;10128;p33"/>
            <p:cNvSpPr/>
            <p:nvPr/>
          </p:nvSpPr>
          <p:spPr>
            <a:xfrm>
              <a:off x="1023775" y="3424750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667" y="0"/>
                  </a:moveTo>
                  <a:lnTo>
                    <a:pt x="400" y="267"/>
                  </a:lnTo>
                  <a:lnTo>
                    <a:pt x="0" y="667"/>
                  </a:lnTo>
                  <a:lnTo>
                    <a:pt x="0" y="1201"/>
                  </a:lnTo>
                  <a:lnTo>
                    <a:pt x="0" y="1735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5"/>
                  </a:lnTo>
                  <a:lnTo>
                    <a:pt x="2536" y="1201"/>
                  </a:lnTo>
                  <a:lnTo>
                    <a:pt x="2402" y="667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9" name="Google Shape;10129;p33"/>
            <p:cNvSpPr/>
            <p:nvPr/>
          </p:nvSpPr>
          <p:spPr>
            <a:xfrm>
              <a:off x="1480900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0"/>
                  </a:moveTo>
                  <a:lnTo>
                    <a:pt x="401" y="267"/>
                  </a:lnTo>
                  <a:lnTo>
                    <a:pt x="134" y="667"/>
                  </a:lnTo>
                  <a:lnTo>
                    <a:pt x="1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0" name="Google Shape;10130;p33"/>
            <p:cNvSpPr/>
            <p:nvPr/>
          </p:nvSpPr>
          <p:spPr>
            <a:xfrm>
              <a:off x="1941375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0"/>
                  </a:moveTo>
                  <a:lnTo>
                    <a:pt x="401" y="267"/>
                  </a:lnTo>
                  <a:lnTo>
                    <a:pt x="134" y="667"/>
                  </a:lnTo>
                  <a:lnTo>
                    <a:pt x="1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1" name="Google Shape;10131;p33"/>
            <p:cNvSpPr/>
            <p:nvPr/>
          </p:nvSpPr>
          <p:spPr>
            <a:xfrm>
              <a:off x="2401850" y="3424750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668" y="0"/>
                  </a:moveTo>
                  <a:lnTo>
                    <a:pt x="268" y="267"/>
                  </a:lnTo>
                  <a:lnTo>
                    <a:pt x="1" y="667"/>
                  </a:lnTo>
                  <a:lnTo>
                    <a:pt x="1" y="1201"/>
                  </a:lnTo>
                  <a:lnTo>
                    <a:pt x="1" y="1735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2" name="Google Shape;10132;p33"/>
            <p:cNvSpPr/>
            <p:nvPr/>
          </p:nvSpPr>
          <p:spPr>
            <a:xfrm>
              <a:off x="2859000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0"/>
                  </a:moveTo>
                  <a:lnTo>
                    <a:pt x="401" y="267"/>
                  </a:lnTo>
                  <a:lnTo>
                    <a:pt x="134" y="667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3" name="Google Shape;10133;p33"/>
            <p:cNvSpPr/>
            <p:nvPr/>
          </p:nvSpPr>
          <p:spPr>
            <a:xfrm>
              <a:off x="3319475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0"/>
                  </a:moveTo>
                  <a:lnTo>
                    <a:pt x="401" y="267"/>
                  </a:lnTo>
                  <a:lnTo>
                    <a:pt x="134" y="667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4" name="Google Shape;10134;p33"/>
            <p:cNvSpPr/>
            <p:nvPr/>
          </p:nvSpPr>
          <p:spPr>
            <a:xfrm>
              <a:off x="3779950" y="3424750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668" y="0"/>
                  </a:moveTo>
                  <a:lnTo>
                    <a:pt x="267" y="267"/>
                  </a:lnTo>
                  <a:lnTo>
                    <a:pt x="0" y="667"/>
                  </a:lnTo>
                  <a:lnTo>
                    <a:pt x="0" y="1201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5" name="Google Shape;10135;p33"/>
            <p:cNvSpPr/>
            <p:nvPr/>
          </p:nvSpPr>
          <p:spPr>
            <a:xfrm>
              <a:off x="4237075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2" y="0"/>
                  </a:moveTo>
                  <a:lnTo>
                    <a:pt x="401" y="267"/>
                  </a:lnTo>
                  <a:lnTo>
                    <a:pt x="134" y="667"/>
                  </a:lnTo>
                  <a:lnTo>
                    <a:pt x="1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6" name="Google Shape;10136;p33"/>
            <p:cNvSpPr/>
            <p:nvPr/>
          </p:nvSpPr>
          <p:spPr>
            <a:xfrm>
              <a:off x="4697550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2" y="0"/>
                  </a:moveTo>
                  <a:lnTo>
                    <a:pt x="401" y="267"/>
                  </a:lnTo>
                  <a:lnTo>
                    <a:pt x="134" y="667"/>
                  </a:lnTo>
                  <a:lnTo>
                    <a:pt x="1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7" name="Google Shape;10137;p33"/>
            <p:cNvSpPr/>
            <p:nvPr/>
          </p:nvSpPr>
          <p:spPr>
            <a:xfrm>
              <a:off x="5154700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0"/>
                  </a:moveTo>
                  <a:lnTo>
                    <a:pt x="401" y="267"/>
                  </a:lnTo>
                  <a:lnTo>
                    <a:pt x="134" y="667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5"/>
                  </a:lnTo>
                  <a:lnTo>
                    <a:pt x="2536" y="1201"/>
                  </a:lnTo>
                  <a:lnTo>
                    <a:pt x="2536" y="667"/>
                  </a:lnTo>
                  <a:lnTo>
                    <a:pt x="2269" y="267"/>
                  </a:lnTo>
                  <a:lnTo>
                    <a:pt x="18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8" name="Google Shape;10138;p33"/>
            <p:cNvSpPr/>
            <p:nvPr/>
          </p:nvSpPr>
          <p:spPr>
            <a:xfrm>
              <a:off x="5615175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0"/>
                  </a:moveTo>
                  <a:lnTo>
                    <a:pt x="401" y="267"/>
                  </a:lnTo>
                  <a:lnTo>
                    <a:pt x="134" y="667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9" name="Google Shape;10139;p33"/>
            <p:cNvSpPr/>
            <p:nvPr/>
          </p:nvSpPr>
          <p:spPr>
            <a:xfrm>
              <a:off x="6075650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668" y="0"/>
                  </a:moveTo>
                  <a:lnTo>
                    <a:pt x="267" y="267"/>
                  </a:lnTo>
                  <a:lnTo>
                    <a:pt x="0" y="667"/>
                  </a:lnTo>
                  <a:lnTo>
                    <a:pt x="0" y="1201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0" name="Google Shape;10140;p33"/>
            <p:cNvSpPr/>
            <p:nvPr/>
          </p:nvSpPr>
          <p:spPr>
            <a:xfrm>
              <a:off x="6532800" y="3424750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801" y="0"/>
                  </a:moveTo>
                  <a:lnTo>
                    <a:pt x="400" y="267"/>
                  </a:lnTo>
                  <a:lnTo>
                    <a:pt x="134" y="667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1" name="Google Shape;10141;p33"/>
            <p:cNvSpPr/>
            <p:nvPr/>
          </p:nvSpPr>
          <p:spPr>
            <a:xfrm>
              <a:off x="1023775" y="382182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201" y="0"/>
                  </a:moveTo>
                  <a:lnTo>
                    <a:pt x="667" y="134"/>
                  </a:lnTo>
                  <a:lnTo>
                    <a:pt x="400" y="401"/>
                  </a:lnTo>
                  <a:lnTo>
                    <a:pt x="0" y="801"/>
                  </a:lnTo>
                  <a:lnTo>
                    <a:pt x="0" y="1201"/>
                  </a:lnTo>
                  <a:lnTo>
                    <a:pt x="0" y="1735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5"/>
                  </a:lnTo>
                  <a:lnTo>
                    <a:pt x="2536" y="1201"/>
                  </a:lnTo>
                  <a:lnTo>
                    <a:pt x="2402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2" name="Google Shape;10142;p33"/>
            <p:cNvSpPr/>
            <p:nvPr/>
          </p:nvSpPr>
          <p:spPr>
            <a:xfrm>
              <a:off x="1480900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3" name="Google Shape;10143;p33"/>
            <p:cNvSpPr/>
            <p:nvPr/>
          </p:nvSpPr>
          <p:spPr>
            <a:xfrm>
              <a:off x="1941375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4" name="Google Shape;10144;p33"/>
            <p:cNvSpPr/>
            <p:nvPr/>
          </p:nvSpPr>
          <p:spPr>
            <a:xfrm>
              <a:off x="2401850" y="3821825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1202" y="0"/>
                  </a:moveTo>
                  <a:lnTo>
                    <a:pt x="668" y="134"/>
                  </a:lnTo>
                  <a:lnTo>
                    <a:pt x="268" y="401"/>
                  </a:lnTo>
                  <a:lnTo>
                    <a:pt x="1" y="801"/>
                  </a:lnTo>
                  <a:lnTo>
                    <a:pt x="1" y="1201"/>
                  </a:lnTo>
                  <a:lnTo>
                    <a:pt x="1" y="1735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5" name="Google Shape;10145;p33"/>
            <p:cNvSpPr/>
            <p:nvPr/>
          </p:nvSpPr>
          <p:spPr>
            <a:xfrm>
              <a:off x="2859000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6" name="Google Shape;10146;p33"/>
            <p:cNvSpPr/>
            <p:nvPr/>
          </p:nvSpPr>
          <p:spPr>
            <a:xfrm>
              <a:off x="3319475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1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7" name="Google Shape;10147;p33"/>
            <p:cNvSpPr/>
            <p:nvPr/>
          </p:nvSpPr>
          <p:spPr>
            <a:xfrm>
              <a:off x="3779950" y="3821825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1202" y="0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201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8" name="Google Shape;10148;p33"/>
            <p:cNvSpPr/>
            <p:nvPr/>
          </p:nvSpPr>
          <p:spPr>
            <a:xfrm>
              <a:off x="4237075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6" y="0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9" name="Google Shape;10149;p33"/>
            <p:cNvSpPr/>
            <p:nvPr/>
          </p:nvSpPr>
          <p:spPr>
            <a:xfrm>
              <a:off x="4697550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0" name="Google Shape;10150;p33"/>
            <p:cNvSpPr/>
            <p:nvPr/>
          </p:nvSpPr>
          <p:spPr>
            <a:xfrm>
              <a:off x="5154700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5"/>
                  </a:lnTo>
                  <a:lnTo>
                    <a:pt x="2536" y="1201"/>
                  </a:lnTo>
                  <a:lnTo>
                    <a:pt x="2536" y="801"/>
                  </a:lnTo>
                  <a:lnTo>
                    <a:pt x="2269" y="401"/>
                  </a:lnTo>
                  <a:lnTo>
                    <a:pt x="1869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1" name="Google Shape;10151;p33"/>
            <p:cNvSpPr/>
            <p:nvPr/>
          </p:nvSpPr>
          <p:spPr>
            <a:xfrm>
              <a:off x="5615175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2" name="Google Shape;10152;p33"/>
            <p:cNvSpPr/>
            <p:nvPr/>
          </p:nvSpPr>
          <p:spPr>
            <a:xfrm>
              <a:off x="6075650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201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3" name="Google Shape;10153;p33"/>
            <p:cNvSpPr/>
            <p:nvPr/>
          </p:nvSpPr>
          <p:spPr>
            <a:xfrm>
              <a:off x="6532800" y="382182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335" y="0"/>
                  </a:moveTo>
                  <a:lnTo>
                    <a:pt x="801" y="134"/>
                  </a:lnTo>
                  <a:lnTo>
                    <a:pt x="400" y="401"/>
                  </a:lnTo>
                  <a:lnTo>
                    <a:pt x="134" y="801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4" name="Google Shape;10154;p33"/>
            <p:cNvSpPr/>
            <p:nvPr/>
          </p:nvSpPr>
          <p:spPr>
            <a:xfrm>
              <a:off x="1023775" y="4218900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201" y="0"/>
                  </a:moveTo>
                  <a:lnTo>
                    <a:pt x="667" y="134"/>
                  </a:lnTo>
                  <a:lnTo>
                    <a:pt x="400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5"/>
                  </a:lnTo>
                  <a:lnTo>
                    <a:pt x="2536" y="1335"/>
                  </a:lnTo>
                  <a:lnTo>
                    <a:pt x="2402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5" name="Google Shape;10155;p33"/>
            <p:cNvSpPr/>
            <p:nvPr/>
          </p:nvSpPr>
          <p:spPr>
            <a:xfrm>
              <a:off x="1480900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6" name="Google Shape;10156;p33"/>
            <p:cNvSpPr/>
            <p:nvPr/>
          </p:nvSpPr>
          <p:spPr>
            <a:xfrm>
              <a:off x="1941375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7" name="Google Shape;10157;p33"/>
            <p:cNvSpPr/>
            <p:nvPr/>
          </p:nvSpPr>
          <p:spPr>
            <a:xfrm>
              <a:off x="2401850" y="4218900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1202" y="0"/>
                  </a:moveTo>
                  <a:lnTo>
                    <a:pt x="668" y="134"/>
                  </a:lnTo>
                  <a:lnTo>
                    <a:pt x="268" y="401"/>
                  </a:lnTo>
                  <a:lnTo>
                    <a:pt x="1" y="801"/>
                  </a:lnTo>
                  <a:lnTo>
                    <a:pt x="1" y="1335"/>
                  </a:lnTo>
                  <a:lnTo>
                    <a:pt x="1" y="1735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8" name="Google Shape;10158;p33"/>
            <p:cNvSpPr/>
            <p:nvPr/>
          </p:nvSpPr>
          <p:spPr>
            <a:xfrm>
              <a:off x="2859000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9" name="Google Shape;10159;p33"/>
            <p:cNvSpPr/>
            <p:nvPr/>
          </p:nvSpPr>
          <p:spPr>
            <a:xfrm>
              <a:off x="3319475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1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0" name="Google Shape;10160;p33"/>
            <p:cNvSpPr/>
            <p:nvPr/>
          </p:nvSpPr>
          <p:spPr>
            <a:xfrm>
              <a:off x="3779950" y="4218900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1202" y="0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1" name="Google Shape;10161;p33"/>
            <p:cNvSpPr/>
            <p:nvPr/>
          </p:nvSpPr>
          <p:spPr>
            <a:xfrm>
              <a:off x="4237075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6" y="0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2" name="Google Shape;10162;p33"/>
            <p:cNvSpPr/>
            <p:nvPr/>
          </p:nvSpPr>
          <p:spPr>
            <a:xfrm>
              <a:off x="4697550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3" name="Google Shape;10163;p33"/>
            <p:cNvSpPr/>
            <p:nvPr/>
          </p:nvSpPr>
          <p:spPr>
            <a:xfrm>
              <a:off x="5154700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5"/>
                  </a:lnTo>
                  <a:lnTo>
                    <a:pt x="2536" y="1335"/>
                  </a:lnTo>
                  <a:lnTo>
                    <a:pt x="2536" y="801"/>
                  </a:lnTo>
                  <a:lnTo>
                    <a:pt x="2269" y="401"/>
                  </a:lnTo>
                  <a:lnTo>
                    <a:pt x="1869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4" name="Google Shape;10164;p33"/>
            <p:cNvSpPr/>
            <p:nvPr/>
          </p:nvSpPr>
          <p:spPr>
            <a:xfrm>
              <a:off x="5615175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5" name="Google Shape;10165;p33"/>
            <p:cNvSpPr/>
            <p:nvPr/>
          </p:nvSpPr>
          <p:spPr>
            <a:xfrm>
              <a:off x="6075650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6" name="Google Shape;10166;p33"/>
            <p:cNvSpPr/>
            <p:nvPr/>
          </p:nvSpPr>
          <p:spPr>
            <a:xfrm>
              <a:off x="6532800" y="4218900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335" y="0"/>
                  </a:moveTo>
                  <a:lnTo>
                    <a:pt x="801" y="134"/>
                  </a:lnTo>
                  <a:lnTo>
                    <a:pt x="400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7" name="Google Shape;10167;p33"/>
            <p:cNvSpPr/>
            <p:nvPr/>
          </p:nvSpPr>
          <p:spPr>
            <a:xfrm>
              <a:off x="1023775" y="4619300"/>
              <a:ext cx="63400" cy="60100"/>
            </a:xfrm>
            <a:custGeom>
              <a:rect b="b" l="l" r="r" t="t"/>
              <a:pathLst>
                <a:path extrusionOk="0" h="2404" w="2536">
                  <a:moveTo>
                    <a:pt x="667" y="1"/>
                  </a:moveTo>
                  <a:lnTo>
                    <a:pt x="400" y="268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6"/>
                  </a:lnTo>
                  <a:lnTo>
                    <a:pt x="2536" y="1202"/>
                  </a:lnTo>
                  <a:lnTo>
                    <a:pt x="2402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8" name="Google Shape;10168;p33"/>
            <p:cNvSpPr/>
            <p:nvPr/>
          </p:nvSpPr>
          <p:spPr>
            <a:xfrm>
              <a:off x="1480900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9" name="Google Shape;10169;p33"/>
            <p:cNvSpPr/>
            <p:nvPr/>
          </p:nvSpPr>
          <p:spPr>
            <a:xfrm>
              <a:off x="1941375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0" name="Google Shape;10170;p33"/>
            <p:cNvSpPr/>
            <p:nvPr/>
          </p:nvSpPr>
          <p:spPr>
            <a:xfrm>
              <a:off x="2401850" y="4619300"/>
              <a:ext cx="60100" cy="60100"/>
            </a:xfrm>
            <a:custGeom>
              <a:rect b="b" l="l" r="r" t="t"/>
              <a:pathLst>
                <a:path extrusionOk="0" h="2404" w="2404">
                  <a:moveTo>
                    <a:pt x="668" y="1"/>
                  </a:moveTo>
                  <a:lnTo>
                    <a:pt x="268" y="268"/>
                  </a:lnTo>
                  <a:lnTo>
                    <a:pt x="1" y="668"/>
                  </a:lnTo>
                  <a:lnTo>
                    <a:pt x="1" y="1202"/>
                  </a:lnTo>
                  <a:lnTo>
                    <a:pt x="1" y="1736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1" name="Google Shape;10171;p33"/>
            <p:cNvSpPr/>
            <p:nvPr/>
          </p:nvSpPr>
          <p:spPr>
            <a:xfrm>
              <a:off x="2859000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2" name="Google Shape;10172;p33"/>
            <p:cNvSpPr/>
            <p:nvPr/>
          </p:nvSpPr>
          <p:spPr>
            <a:xfrm>
              <a:off x="3319475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3" name="Google Shape;10173;p33"/>
            <p:cNvSpPr/>
            <p:nvPr/>
          </p:nvSpPr>
          <p:spPr>
            <a:xfrm>
              <a:off x="3779950" y="4619300"/>
              <a:ext cx="60075" cy="60100"/>
            </a:xfrm>
            <a:custGeom>
              <a:rect b="b" l="l" r="r" t="t"/>
              <a:pathLst>
                <a:path extrusionOk="0" h="2404" w="2403">
                  <a:moveTo>
                    <a:pt x="668" y="1"/>
                  </a:moveTo>
                  <a:lnTo>
                    <a:pt x="267" y="268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4" name="Google Shape;10174;p33"/>
            <p:cNvSpPr/>
            <p:nvPr/>
          </p:nvSpPr>
          <p:spPr>
            <a:xfrm>
              <a:off x="4237075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802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5" name="Google Shape;10175;p33"/>
            <p:cNvSpPr/>
            <p:nvPr/>
          </p:nvSpPr>
          <p:spPr>
            <a:xfrm>
              <a:off x="4697550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802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6" name="Google Shape;10176;p33"/>
            <p:cNvSpPr/>
            <p:nvPr/>
          </p:nvSpPr>
          <p:spPr>
            <a:xfrm>
              <a:off x="5154700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6"/>
                  </a:lnTo>
                  <a:lnTo>
                    <a:pt x="2536" y="1202"/>
                  </a:lnTo>
                  <a:lnTo>
                    <a:pt x="2536" y="668"/>
                  </a:lnTo>
                  <a:lnTo>
                    <a:pt x="2269" y="268"/>
                  </a:lnTo>
                  <a:lnTo>
                    <a:pt x="18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7" name="Google Shape;10177;p33"/>
            <p:cNvSpPr/>
            <p:nvPr/>
          </p:nvSpPr>
          <p:spPr>
            <a:xfrm>
              <a:off x="5615175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8" name="Google Shape;10178;p33"/>
            <p:cNvSpPr/>
            <p:nvPr/>
          </p:nvSpPr>
          <p:spPr>
            <a:xfrm>
              <a:off x="6075650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668" y="1"/>
                  </a:moveTo>
                  <a:lnTo>
                    <a:pt x="267" y="268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9" name="Google Shape;10179;p33"/>
            <p:cNvSpPr/>
            <p:nvPr/>
          </p:nvSpPr>
          <p:spPr>
            <a:xfrm>
              <a:off x="6532800" y="4619300"/>
              <a:ext cx="63400" cy="60100"/>
            </a:xfrm>
            <a:custGeom>
              <a:rect b="b" l="l" r="r" t="t"/>
              <a:pathLst>
                <a:path extrusionOk="0" h="2404" w="2536">
                  <a:moveTo>
                    <a:pt x="801" y="1"/>
                  </a:moveTo>
                  <a:lnTo>
                    <a:pt x="400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0" name="Google Shape;10180;p33"/>
            <p:cNvSpPr/>
            <p:nvPr/>
          </p:nvSpPr>
          <p:spPr>
            <a:xfrm>
              <a:off x="1023775" y="501637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201" y="1"/>
                  </a:moveTo>
                  <a:lnTo>
                    <a:pt x="667" y="134"/>
                  </a:lnTo>
                  <a:lnTo>
                    <a:pt x="400" y="401"/>
                  </a:lnTo>
                  <a:lnTo>
                    <a:pt x="0" y="802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400" y="2137"/>
                  </a:lnTo>
                  <a:lnTo>
                    <a:pt x="667" y="2403"/>
                  </a:lnTo>
                  <a:lnTo>
                    <a:pt x="1201" y="2537"/>
                  </a:lnTo>
                  <a:lnTo>
                    <a:pt x="1735" y="2403"/>
                  </a:lnTo>
                  <a:lnTo>
                    <a:pt x="2136" y="2137"/>
                  </a:lnTo>
                  <a:lnTo>
                    <a:pt x="2402" y="1736"/>
                  </a:lnTo>
                  <a:lnTo>
                    <a:pt x="2536" y="1202"/>
                  </a:lnTo>
                  <a:lnTo>
                    <a:pt x="2402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1" name="Google Shape;10181;p33"/>
            <p:cNvSpPr/>
            <p:nvPr/>
          </p:nvSpPr>
          <p:spPr>
            <a:xfrm>
              <a:off x="1480900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7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6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2" name="Google Shape;10182;p33"/>
            <p:cNvSpPr/>
            <p:nvPr/>
          </p:nvSpPr>
          <p:spPr>
            <a:xfrm>
              <a:off x="1941375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7"/>
                  </a:lnTo>
                  <a:lnTo>
                    <a:pt x="801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3" name="Google Shape;10183;p33"/>
            <p:cNvSpPr/>
            <p:nvPr/>
          </p:nvSpPr>
          <p:spPr>
            <a:xfrm>
              <a:off x="2401850" y="5016375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1202" y="1"/>
                  </a:moveTo>
                  <a:lnTo>
                    <a:pt x="668" y="134"/>
                  </a:lnTo>
                  <a:lnTo>
                    <a:pt x="268" y="401"/>
                  </a:lnTo>
                  <a:lnTo>
                    <a:pt x="1" y="802"/>
                  </a:lnTo>
                  <a:lnTo>
                    <a:pt x="1" y="1202"/>
                  </a:lnTo>
                  <a:lnTo>
                    <a:pt x="1" y="1736"/>
                  </a:lnTo>
                  <a:lnTo>
                    <a:pt x="268" y="2137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4" name="Google Shape;10184;p33"/>
            <p:cNvSpPr/>
            <p:nvPr/>
          </p:nvSpPr>
          <p:spPr>
            <a:xfrm>
              <a:off x="2859000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7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5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5" name="Google Shape;10185;p33"/>
            <p:cNvSpPr/>
            <p:nvPr/>
          </p:nvSpPr>
          <p:spPr>
            <a:xfrm>
              <a:off x="3319475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1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7"/>
                  </a:lnTo>
                  <a:lnTo>
                    <a:pt x="801" y="2403"/>
                  </a:lnTo>
                  <a:lnTo>
                    <a:pt x="1201" y="2537"/>
                  </a:lnTo>
                  <a:lnTo>
                    <a:pt x="1735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6" name="Google Shape;10186;p33"/>
            <p:cNvSpPr/>
            <p:nvPr/>
          </p:nvSpPr>
          <p:spPr>
            <a:xfrm>
              <a:off x="3779950" y="5016375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1202" y="1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2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7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5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7" name="Google Shape;10187;p33"/>
            <p:cNvSpPr/>
            <p:nvPr/>
          </p:nvSpPr>
          <p:spPr>
            <a:xfrm>
              <a:off x="4237075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6" y="1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7"/>
                  </a:lnTo>
                  <a:lnTo>
                    <a:pt x="802" y="2403"/>
                  </a:lnTo>
                  <a:lnTo>
                    <a:pt x="1336" y="2537"/>
                  </a:lnTo>
                  <a:lnTo>
                    <a:pt x="1736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8" name="Google Shape;10188;p33"/>
            <p:cNvSpPr/>
            <p:nvPr/>
          </p:nvSpPr>
          <p:spPr>
            <a:xfrm>
              <a:off x="4697550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7"/>
                  </a:lnTo>
                  <a:lnTo>
                    <a:pt x="802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9" name="Google Shape;10189;p33"/>
            <p:cNvSpPr/>
            <p:nvPr/>
          </p:nvSpPr>
          <p:spPr>
            <a:xfrm>
              <a:off x="5154700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7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869" y="2403"/>
                  </a:lnTo>
                  <a:lnTo>
                    <a:pt x="2269" y="2137"/>
                  </a:lnTo>
                  <a:lnTo>
                    <a:pt x="2536" y="1736"/>
                  </a:lnTo>
                  <a:lnTo>
                    <a:pt x="2536" y="1202"/>
                  </a:lnTo>
                  <a:lnTo>
                    <a:pt x="2536" y="802"/>
                  </a:lnTo>
                  <a:lnTo>
                    <a:pt x="2269" y="401"/>
                  </a:lnTo>
                  <a:lnTo>
                    <a:pt x="1869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0" name="Google Shape;10190;p33"/>
            <p:cNvSpPr/>
            <p:nvPr/>
          </p:nvSpPr>
          <p:spPr>
            <a:xfrm>
              <a:off x="5615175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7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6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1" name="Google Shape;10191;p33"/>
            <p:cNvSpPr/>
            <p:nvPr/>
          </p:nvSpPr>
          <p:spPr>
            <a:xfrm>
              <a:off x="6075650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2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7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2" name="Google Shape;10192;p33"/>
            <p:cNvSpPr/>
            <p:nvPr/>
          </p:nvSpPr>
          <p:spPr>
            <a:xfrm>
              <a:off x="6532800" y="501637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335" y="1"/>
                  </a:moveTo>
                  <a:lnTo>
                    <a:pt x="801" y="134"/>
                  </a:lnTo>
                  <a:lnTo>
                    <a:pt x="400" y="401"/>
                  </a:lnTo>
                  <a:lnTo>
                    <a:pt x="134" y="802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0" y="2137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5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3" name="Google Shape;10193;p33"/>
            <p:cNvSpPr/>
            <p:nvPr/>
          </p:nvSpPr>
          <p:spPr>
            <a:xfrm>
              <a:off x="1023775" y="5413475"/>
              <a:ext cx="63400" cy="63400"/>
            </a:xfrm>
            <a:custGeom>
              <a:rect b="b" l="l" r="r" t="t"/>
              <a:pathLst>
                <a:path extrusionOk="0" h="2536" w="2536">
                  <a:moveTo>
                    <a:pt x="1201" y="0"/>
                  </a:moveTo>
                  <a:lnTo>
                    <a:pt x="667" y="134"/>
                  </a:lnTo>
                  <a:lnTo>
                    <a:pt x="400" y="400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5"/>
                  </a:lnTo>
                  <a:lnTo>
                    <a:pt x="2536" y="1335"/>
                  </a:lnTo>
                  <a:lnTo>
                    <a:pt x="2402" y="801"/>
                  </a:lnTo>
                  <a:lnTo>
                    <a:pt x="2136" y="400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4" name="Google Shape;10194;p33"/>
            <p:cNvSpPr/>
            <p:nvPr/>
          </p:nvSpPr>
          <p:spPr>
            <a:xfrm>
              <a:off x="1480900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5" y="0"/>
                  </a:moveTo>
                  <a:lnTo>
                    <a:pt x="801" y="134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5" name="Google Shape;10195;p33"/>
            <p:cNvSpPr/>
            <p:nvPr/>
          </p:nvSpPr>
          <p:spPr>
            <a:xfrm>
              <a:off x="1941375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202" y="0"/>
                  </a:moveTo>
                  <a:lnTo>
                    <a:pt x="801" y="134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6" name="Google Shape;10196;p33"/>
            <p:cNvSpPr/>
            <p:nvPr/>
          </p:nvSpPr>
          <p:spPr>
            <a:xfrm>
              <a:off x="2401850" y="5413475"/>
              <a:ext cx="60100" cy="63400"/>
            </a:xfrm>
            <a:custGeom>
              <a:rect b="b" l="l" r="r" t="t"/>
              <a:pathLst>
                <a:path extrusionOk="0" h="2536" w="2404">
                  <a:moveTo>
                    <a:pt x="1202" y="0"/>
                  </a:moveTo>
                  <a:lnTo>
                    <a:pt x="668" y="134"/>
                  </a:lnTo>
                  <a:lnTo>
                    <a:pt x="268" y="400"/>
                  </a:lnTo>
                  <a:lnTo>
                    <a:pt x="1" y="801"/>
                  </a:lnTo>
                  <a:lnTo>
                    <a:pt x="1" y="1335"/>
                  </a:lnTo>
                  <a:lnTo>
                    <a:pt x="1" y="1735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7" name="Google Shape;10197;p33"/>
            <p:cNvSpPr/>
            <p:nvPr/>
          </p:nvSpPr>
          <p:spPr>
            <a:xfrm>
              <a:off x="2859000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5" y="0"/>
                  </a:moveTo>
                  <a:lnTo>
                    <a:pt x="801" y="134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8" name="Google Shape;10198;p33"/>
            <p:cNvSpPr/>
            <p:nvPr/>
          </p:nvSpPr>
          <p:spPr>
            <a:xfrm>
              <a:off x="3319475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201" y="0"/>
                  </a:moveTo>
                  <a:lnTo>
                    <a:pt x="801" y="134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9" name="Google Shape;10199;p33"/>
            <p:cNvSpPr/>
            <p:nvPr/>
          </p:nvSpPr>
          <p:spPr>
            <a:xfrm>
              <a:off x="3779950" y="5413475"/>
              <a:ext cx="60075" cy="63400"/>
            </a:xfrm>
            <a:custGeom>
              <a:rect b="b" l="l" r="r" t="t"/>
              <a:pathLst>
                <a:path extrusionOk="0" h="2536" w="2403">
                  <a:moveTo>
                    <a:pt x="1202" y="0"/>
                  </a:moveTo>
                  <a:lnTo>
                    <a:pt x="668" y="134"/>
                  </a:lnTo>
                  <a:lnTo>
                    <a:pt x="267" y="400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5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0" name="Google Shape;10200;p33"/>
            <p:cNvSpPr/>
            <p:nvPr/>
          </p:nvSpPr>
          <p:spPr>
            <a:xfrm>
              <a:off x="4237075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6" y="0"/>
                  </a:moveTo>
                  <a:lnTo>
                    <a:pt x="802" y="134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4"/>
                  </a:lnTo>
                  <a:lnTo>
                    <a:pt x="13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1" name="Google Shape;10201;p33"/>
            <p:cNvSpPr/>
            <p:nvPr/>
          </p:nvSpPr>
          <p:spPr>
            <a:xfrm>
              <a:off x="4697550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202" y="0"/>
                  </a:moveTo>
                  <a:lnTo>
                    <a:pt x="802" y="134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2" name="Google Shape;10202;p33"/>
            <p:cNvSpPr/>
            <p:nvPr/>
          </p:nvSpPr>
          <p:spPr>
            <a:xfrm>
              <a:off x="5154700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5" y="0"/>
                  </a:moveTo>
                  <a:lnTo>
                    <a:pt x="801" y="134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5"/>
                  </a:lnTo>
                  <a:lnTo>
                    <a:pt x="2536" y="1335"/>
                  </a:lnTo>
                  <a:lnTo>
                    <a:pt x="2536" y="801"/>
                  </a:lnTo>
                  <a:lnTo>
                    <a:pt x="2269" y="400"/>
                  </a:lnTo>
                  <a:lnTo>
                    <a:pt x="1869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3" name="Google Shape;10203;p33"/>
            <p:cNvSpPr/>
            <p:nvPr/>
          </p:nvSpPr>
          <p:spPr>
            <a:xfrm>
              <a:off x="5615175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5" y="0"/>
                  </a:moveTo>
                  <a:lnTo>
                    <a:pt x="801" y="134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4" name="Google Shape;10204;p33"/>
            <p:cNvSpPr/>
            <p:nvPr/>
          </p:nvSpPr>
          <p:spPr>
            <a:xfrm>
              <a:off x="6075650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202" y="0"/>
                  </a:moveTo>
                  <a:lnTo>
                    <a:pt x="668" y="134"/>
                  </a:lnTo>
                  <a:lnTo>
                    <a:pt x="267" y="400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5" name="Google Shape;10205;p33"/>
            <p:cNvSpPr/>
            <p:nvPr/>
          </p:nvSpPr>
          <p:spPr>
            <a:xfrm>
              <a:off x="6532800" y="5413475"/>
              <a:ext cx="63400" cy="63400"/>
            </a:xfrm>
            <a:custGeom>
              <a:rect b="b" l="l" r="r" t="t"/>
              <a:pathLst>
                <a:path extrusionOk="0" h="2536" w="2536">
                  <a:moveTo>
                    <a:pt x="1335" y="0"/>
                  </a:moveTo>
                  <a:lnTo>
                    <a:pt x="801" y="134"/>
                  </a:lnTo>
                  <a:lnTo>
                    <a:pt x="400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206" name="Google Shape;10206;p33"/>
          <p:cNvSpPr/>
          <p:nvPr/>
        </p:nvSpPr>
        <p:spPr>
          <a:xfrm rot="5400000">
            <a:off x="5163125" y="2167625"/>
            <a:ext cx="939600" cy="59070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07" name="Google Shape;10207;p33"/>
          <p:cNvSpPr/>
          <p:nvPr/>
        </p:nvSpPr>
        <p:spPr>
          <a:xfrm rot="5400000">
            <a:off x="-2703300" y="-2978275"/>
            <a:ext cx="939600" cy="59070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208" name="Google Shape;10208;p33"/>
          <p:cNvGrpSpPr/>
          <p:nvPr/>
        </p:nvGrpSpPr>
        <p:grpSpPr>
          <a:xfrm>
            <a:off x="6171124" y="-423659"/>
            <a:ext cx="1934189" cy="1818370"/>
            <a:chOff x="1023775" y="238125"/>
            <a:chExt cx="5572425" cy="5238750"/>
          </a:xfrm>
        </p:grpSpPr>
        <p:sp>
          <p:nvSpPr>
            <p:cNvPr id="10209" name="Google Shape;10209;p33"/>
            <p:cNvSpPr/>
            <p:nvPr/>
          </p:nvSpPr>
          <p:spPr>
            <a:xfrm>
              <a:off x="1023775" y="238125"/>
              <a:ext cx="63400" cy="63400"/>
            </a:xfrm>
            <a:custGeom>
              <a:rect b="b" l="l" r="r" t="t"/>
              <a:pathLst>
                <a:path extrusionOk="0" h="2536" w="2536">
                  <a:moveTo>
                    <a:pt x="1201" y="0"/>
                  </a:moveTo>
                  <a:lnTo>
                    <a:pt x="667" y="133"/>
                  </a:lnTo>
                  <a:lnTo>
                    <a:pt x="400" y="400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400" y="2136"/>
                  </a:lnTo>
                  <a:lnTo>
                    <a:pt x="667" y="2402"/>
                  </a:lnTo>
                  <a:lnTo>
                    <a:pt x="1201" y="2536"/>
                  </a:lnTo>
                  <a:lnTo>
                    <a:pt x="1735" y="2402"/>
                  </a:lnTo>
                  <a:lnTo>
                    <a:pt x="2136" y="2136"/>
                  </a:lnTo>
                  <a:lnTo>
                    <a:pt x="2402" y="1735"/>
                  </a:lnTo>
                  <a:lnTo>
                    <a:pt x="2536" y="1335"/>
                  </a:lnTo>
                  <a:lnTo>
                    <a:pt x="2402" y="801"/>
                  </a:lnTo>
                  <a:lnTo>
                    <a:pt x="2136" y="400"/>
                  </a:lnTo>
                  <a:lnTo>
                    <a:pt x="1735" y="133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0" name="Google Shape;10210;p33"/>
            <p:cNvSpPr/>
            <p:nvPr/>
          </p:nvSpPr>
          <p:spPr>
            <a:xfrm>
              <a:off x="1480900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5" y="0"/>
                  </a:moveTo>
                  <a:lnTo>
                    <a:pt x="801" y="133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2"/>
                  </a:lnTo>
                  <a:lnTo>
                    <a:pt x="1335" y="2536"/>
                  </a:lnTo>
                  <a:lnTo>
                    <a:pt x="1736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3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1" name="Google Shape;10211;p33"/>
            <p:cNvSpPr/>
            <p:nvPr/>
          </p:nvSpPr>
          <p:spPr>
            <a:xfrm>
              <a:off x="1941375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202" y="0"/>
                  </a:moveTo>
                  <a:lnTo>
                    <a:pt x="801" y="133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2"/>
                  </a:lnTo>
                  <a:lnTo>
                    <a:pt x="1202" y="2536"/>
                  </a:lnTo>
                  <a:lnTo>
                    <a:pt x="1736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3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2" name="Google Shape;10212;p33"/>
            <p:cNvSpPr/>
            <p:nvPr/>
          </p:nvSpPr>
          <p:spPr>
            <a:xfrm>
              <a:off x="2401850" y="238125"/>
              <a:ext cx="60100" cy="63400"/>
            </a:xfrm>
            <a:custGeom>
              <a:rect b="b" l="l" r="r" t="t"/>
              <a:pathLst>
                <a:path extrusionOk="0" h="2536" w="2404">
                  <a:moveTo>
                    <a:pt x="1202" y="0"/>
                  </a:moveTo>
                  <a:lnTo>
                    <a:pt x="668" y="133"/>
                  </a:lnTo>
                  <a:lnTo>
                    <a:pt x="268" y="400"/>
                  </a:lnTo>
                  <a:lnTo>
                    <a:pt x="1" y="801"/>
                  </a:lnTo>
                  <a:lnTo>
                    <a:pt x="1" y="1335"/>
                  </a:lnTo>
                  <a:lnTo>
                    <a:pt x="1" y="1735"/>
                  </a:lnTo>
                  <a:lnTo>
                    <a:pt x="268" y="2136"/>
                  </a:lnTo>
                  <a:lnTo>
                    <a:pt x="668" y="2402"/>
                  </a:lnTo>
                  <a:lnTo>
                    <a:pt x="1202" y="2536"/>
                  </a:lnTo>
                  <a:lnTo>
                    <a:pt x="1736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3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3" name="Google Shape;10213;p33"/>
            <p:cNvSpPr/>
            <p:nvPr/>
          </p:nvSpPr>
          <p:spPr>
            <a:xfrm>
              <a:off x="2859000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5" y="0"/>
                  </a:moveTo>
                  <a:lnTo>
                    <a:pt x="801" y="133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2"/>
                  </a:lnTo>
                  <a:lnTo>
                    <a:pt x="1335" y="2536"/>
                  </a:lnTo>
                  <a:lnTo>
                    <a:pt x="1735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5" y="133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4" name="Google Shape;10214;p33"/>
            <p:cNvSpPr/>
            <p:nvPr/>
          </p:nvSpPr>
          <p:spPr>
            <a:xfrm>
              <a:off x="3319475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201" y="0"/>
                  </a:moveTo>
                  <a:lnTo>
                    <a:pt x="801" y="133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2"/>
                  </a:lnTo>
                  <a:lnTo>
                    <a:pt x="1201" y="2536"/>
                  </a:lnTo>
                  <a:lnTo>
                    <a:pt x="1735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5" y="133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5" name="Google Shape;10215;p33"/>
            <p:cNvSpPr/>
            <p:nvPr/>
          </p:nvSpPr>
          <p:spPr>
            <a:xfrm>
              <a:off x="3779950" y="238125"/>
              <a:ext cx="60075" cy="63400"/>
            </a:xfrm>
            <a:custGeom>
              <a:rect b="b" l="l" r="r" t="t"/>
              <a:pathLst>
                <a:path extrusionOk="0" h="2536" w="2403">
                  <a:moveTo>
                    <a:pt x="1202" y="0"/>
                  </a:moveTo>
                  <a:lnTo>
                    <a:pt x="668" y="133"/>
                  </a:lnTo>
                  <a:lnTo>
                    <a:pt x="267" y="400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2"/>
                  </a:lnTo>
                  <a:lnTo>
                    <a:pt x="1202" y="2536"/>
                  </a:lnTo>
                  <a:lnTo>
                    <a:pt x="1735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5" y="133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6" name="Google Shape;10216;p33"/>
            <p:cNvSpPr/>
            <p:nvPr/>
          </p:nvSpPr>
          <p:spPr>
            <a:xfrm>
              <a:off x="4237075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6" y="0"/>
                  </a:moveTo>
                  <a:lnTo>
                    <a:pt x="802" y="133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2"/>
                  </a:lnTo>
                  <a:lnTo>
                    <a:pt x="1336" y="2536"/>
                  </a:lnTo>
                  <a:lnTo>
                    <a:pt x="1736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3"/>
                  </a:lnTo>
                  <a:lnTo>
                    <a:pt x="13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7" name="Google Shape;10217;p33"/>
            <p:cNvSpPr/>
            <p:nvPr/>
          </p:nvSpPr>
          <p:spPr>
            <a:xfrm>
              <a:off x="4697550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202" y="0"/>
                  </a:moveTo>
                  <a:lnTo>
                    <a:pt x="802" y="133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2"/>
                  </a:lnTo>
                  <a:lnTo>
                    <a:pt x="1202" y="2536"/>
                  </a:lnTo>
                  <a:lnTo>
                    <a:pt x="1736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3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8" name="Google Shape;10218;p33"/>
            <p:cNvSpPr/>
            <p:nvPr/>
          </p:nvSpPr>
          <p:spPr>
            <a:xfrm>
              <a:off x="5154700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5" y="0"/>
                  </a:moveTo>
                  <a:lnTo>
                    <a:pt x="801" y="133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2"/>
                  </a:lnTo>
                  <a:lnTo>
                    <a:pt x="1335" y="2536"/>
                  </a:lnTo>
                  <a:lnTo>
                    <a:pt x="1869" y="2402"/>
                  </a:lnTo>
                  <a:lnTo>
                    <a:pt x="2269" y="2136"/>
                  </a:lnTo>
                  <a:lnTo>
                    <a:pt x="2536" y="1735"/>
                  </a:lnTo>
                  <a:lnTo>
                    <a:pt x="2536" y="1335"/>
                  </a:lnTo>
                  <a:lnTo>
                    <a:pt x="2536" y="801"/>
                  </a:lnTo>
                  <a:lnTo>
                    <a:pt x="2269" y="400"/>
                  </a:lnTo>
                  <a:lnTo>
                    <a:pt x="1869" y="133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9" name="Google Shape;10219;p33"/>
            <p:cNvSpPr/>
            <p:nvPr/>
          </p:nvSpPr>
          <p:spPr>
            <a:xfrm>
              <a:off x="5615175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5" y="0"/>
                  </a:moveTo>
                  <a:lnTo>
                    <a:pt x="801" y="133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2"/>
                  </a:lnTo>
                  <a:lnTo>
                    <a:pt x="1335" y="2536"/>
                  </a:lnTo>
                  <a:lnTo>
                    <a:pt x="1736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3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0" name="Google Shape;10220;p33"/>
            <p:cNvSpPr/>
            <p:nvPr/>
          </p:nvSpPr>
          <p:spPr>
            <a:xfrm>
              <a:off x="6075650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202" y="0"/>
                  </a:moveTo>
                  <a:lnTo>
                    <a:pt x="668" y="133"/>
                  </a:lnTo>
                  <a:lnTo>
                    <a:pt x="267" y="400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2"/>
                  </a:lnTo>
                  <a:lnTo>
                    <a:pt x="1202" y="2536"/>
                  </a:lnTo>
                  <a:lnTo>
                    <a:pt x="1736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3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1" name="Google Shape;10221;p33"/>
            <p:cNvSpPr/>
            <p:nvPr/>
          </p:nvSpPr>
          <p:spPr>
            <a:xfrm>
              <a:off x="6532800" y="238125"/>
              <a:ext cx="63400" cy="63400"/>
            </a:xfrm>
            <a:custGeom>
              <a:rect b="b" l="l" r="r" t="t"/>
              <a:pathLst>
                <a:path extrusionOk="0" h="2536" w="2536">
                  <a:moveTo>
                    <a:pt x="1335" y="0"/>
                  </a:moveTo>
                  <a:lnTo>
                    <a:pt x="801" y="133"/>
                  </a:lnTo>
                  <a:lnTo>
                    <a:pt x="400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0" y="2136"/>
                  </a:lnTo>
                  <a:lnTo>
                    <a:pt x="801" y="2402"/>
                  </a:lnTo>
                  <a:lnTo>
                    <a:pt x="1335" y="2536"/>
                  </a:lnTo>
                  <a:lnTo>
                    <a:pt x="1735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5" y="133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2" name="Google Shape;10222;p33"/>
            <p:cNvSpPr/>
            <p:nvPr/>
          </p:nvSpPr>
          <p:spPr>
            <a:xfrm>
              <a:off x="1023775" y="63852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667" y="1"/>
                  </a:moveTo>
                  <a:lnTo>
                    <a:pt x="400" y="268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6"/>
                  </a:lnTo>
                  <a:lnTo>
                    <a:pt x="2536" y="1202"/>
                  </a:lnTo>
                  <a:lnTo>
                    <a:pt x="2402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3" name="Google Shape;10223;p33"/>
            <p:cNvSpPr/>
            <p:nvPr/>
          </p:nvSpPr>
          <p:spPr>
            <a:xfrm>
              <a:off x="1480900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4" name="Google Shape;10224;p33"/>
            <p:cNvSpPr/>
            <p:nvPr/>
          </p:nvSpPr>
          <p:spPr>
            <a:xfrm>
              <a:off x="1941375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5" name="Google Shape;10225;p33"/>
            <p:cNvSpPr/>
            <p:nvPr/>
          </p:nvSpPr>
          <p:spPr>
            <a:xfrm>
              <a:off x="2401850" y="638525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668" y="1"/>
                  </a:moveTo>
                  <a:lnTo>
                    <a:pt x="268" y="268"/>
                  </a:lnTo>
                  <a:lnTo>
                    <a:pt x="1" y="668"/>
                  </a:lnTo>
                  <a:lnTo>
                    <a:pt x="1" y="1202"/>
                  </a:lnTo>
                  <a:lnTo>
                    <a:pt x="1" y="1736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6" name="Google Shape;10226;p33"/>
            <p:cNvSpPr/>
            <p:nvPr/>
          </p:nvSpPr>
          <p:spPr>
            <a:xfrm>
              <a:off x="2859000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7" name="Google Shape;10227;p33"/>
            <p:cNvSpPr/>
            <p:nvPr/>
          </p:nvSpPr>
          <p:spPr>
            <a:xfrm>
              <a:off x="3319475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8" name="Google Shape;10228;p33"/>
            <p:cNvSpPr/>
            <p:nvPr/>
          </p:nvSpPr>
          <p:spPr>
            <a:xfrm>
              <a:off x="3779950" y="638525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668" y="1"/>
                  </a:moveTo>
                  <a:lnTo>
                    <a:pt x="267" y="268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9" name="Google Shape;10229;p33"/>
            <p:cNvSpPr/>
            <p:nvPr/>
          </p:nvSpPr>
          <p:spPr>
            <a:xfrm>
              <a:off x="4237075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2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0" name="Google Shape;10230;p33"/>
            <p:cNvSpPr/>
            <p:nvPr/>
          </p:nvSpPr>
          <p:spPr>
            <a:xfrm>
              <a:off x="4697550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2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1" name="Google Shape;10231;p33"/>
            <p:cNvSpPr/>
            <p:nvPr/>
          </p:nvSpPr>
          <p:spPr>
            <a:xfrm>
              <a:off x="5154700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6"/>
                  </a:lnTo>
                  <a:lnTo>
                    <a:pt x="2536" y="1202"/>
                  </a:lnTo>
                  <a:lnTo>
                    <a:pt x="2536" y="668"/>
                  </a:lnTo>
                  <a:lnTo>
                    <a:pt x="2269" y="268"/>
                  </a:lnTo>
                  <a:lnTo>
                    <a:pt x="18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2" name="Google Shape;10232;p33"/>
            <p:cNvSpPr/>
            <p:nvPr/>
          </p:nvSpPr>
          <p:spPr>
            <a:xfrm>
              <a:off x="5615175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3" name="Google Shape;10233;p33"/>
            <p:cNvSpPr/>
            <p:nvPr/>
          </p:nvSpPr>
          <p:spPr>
            <a:xfrm>
              <a:off x="6075650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668" y="1"/>
                  </a:moveTo>
                  <a:lnTo>
                    <a:pt x="267" y="268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4" name="Google Shape;10234;p33"/>
            <p:cNvSpPr/>
            <p:nvPr/>
          </p:nvSpPr>
          <p:spPr>
            <a:xfrm>
              <a:off x="6532800" y="63852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801" y="1"/>
                  </a:moveTo>
                  <a:lnTo>
                    <a:pt x="400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5" name="Google Shape;10235;p33"/>
            <p:cNvSpPr/>
            <p:nvPr/>
          </p:nvSpPr>
          <p:spPr>
            <a:xfrm>
              <a:off x="1023775" y="1035600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201" y="1"/>
                  </a:moveTo>
                  <a:lnTo>
                    <a:pt x="667" y="134"/>
                  </a:lnTo>
                  <a:lnTo>
                    <a:pt x="400" y="401"/>
                  </a:lnTo>
                  <a:lnTo>
                    <a:pt x="0" y="801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6"/>
                  </a:lnTo>
                  <a:lnTo>
                    <a:pt x="2536" y="1202"/>
                  </a:lnTo>
                  <a:lnTo>
                    <a:pt x="2402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6" name="Google Shape;10236;p33"/>
            <p:cNvSpPr/>
            <p:nvPr/>
          </p:nvSpPr>
          <p:spPr>
            <a:xfrm>
              <a:off x="1480900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7" name="Google Shape;10237;p33"/>
            <p:cNvSpPr/>
            <p:nvPr/>
          </p:nvSpPr>
          <p:spPr>
            <a:xfrm>
              <a:off x="1941375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8" name="Google Shape;10238;p33"/>
            <p:cNvSpPr/>
            <p:nvPr/>
          </p:nvSpPr>
          <p:spPr>
            <a:xfrm>
              <a:off x="2401850" y="1035600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1202" y="1"/>
                  </a:moveTo>
                  <a:lnTo>
                    <a:pt x="668" y="134"/>
                  </a:lnTo>
                  <a:lnTo>
                    <a:pt x="268" y="401"/>
                  </a:lnTo>
                  <a:lnTo>
                    <a:pt x="1" y="801"/>
                  </a:lnTo>
                  <a:lnTo>
                    <a:pt x="1" y="1202"/>
                  </a:lnTo>
                  <a:lnTo>
                    <a:pt x="1" y="1736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9" name="Google Shape;10239;p33"/>
            <p:cNvSpPr/>
            <p:nvPr/>
          </p:nvSpPr>
          <p:spPr>
            <a:xfrm>
              <a:off x="2859000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0" name="Google Shape;10240;p33"/>
            <p:cNvSpPr/>
            <p:nvPr/>
          </p:nvSpPr>
          <p:spPr>
            <a:xfrm>
              <a:off x="3319475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1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1" name="Google Shape;10241;p33"/>
            <p:cNvSpPr/>
            <p:nvPr/>
          </p:nvSpPr>
          <p:spPr>
            <a:xfrm>
              <a:off x="3779950" y="1035600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1202" y="1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2" name="Google Shape;10242;p33"/>
            <p:cNvSpPr/>
            <p:nvPr/>
          </p:nvSpPr>
          <p:spPr>
            <a:xfrm>
              <a:off x="4237075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6" y="1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3" name="Google Shape;10243;p33"/>
            <p:cNvSpPr/>
            <p:nvPr/>
          </p:nvSpPr>
          <p:spPr>
            <a:xfrm>
              <a:off x="4697550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4" name="Google Shape;10244;p33"/>
            <p:cNvSpPr/>
            <p:nvPr/>
          </p:nvSpPr>
          <p:spPr>
            <a:xfrm>
              <a:off x="5154700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6"/>
                  </a:lnTo>
                  <a:lnTo>
                    <a:pt x="2536" y="1202"/>
                  </a:lnTo>
                  <a:lnTo>
                    <a:pt x="2536" y="801"/>
                  </a:lnTo>
                  <a:lnTo>
                    <a:pt x="2269" y="401"/>
                  </a:lnTo>
                  <a:lnTo>
                    <a:pt x="1869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5" name="Google Shape;10245;p33"/>
            <p:cNvSpPr/>
            <p:nvPr/>
          </p:nvSpPr>
          <p:spPr>
            <a:xfrm>
              <a:off x="5615175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6" name="Google Shape;10246;p33"/>
            <p:cNvSpPr/>
            <p:nvPr/>
          </p:nvSpPr>
          <p:spPr>
            <a:xfrm>
              <a:off x="6075650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7" name="Google Shape;10247;p33"/>
            <p:cNvSpPr/>
            <p:nvPr/>
          </p:nvSpPr>
          <p:spPr>
            <a:xfrm>
              <a:off x="6532800" y="1035600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335" y="1"/>
                  </a:moveTo>
                  <a:lnTo>
                    <a:pt x="801" y="134"/>
                  </a:lnTo>
                  <a:lnTo>
                    <a:pt x="400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8" name="Google Shape;10248;p33"/>
            <p:cNvSpPr/>
            <p:nvPr/>
          </p:nvSpPr>
          <p:spPr>
            <a:xfrm>
              <a:off x="1023775" y="143267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201" y="1"/>
                  </a:moveTo>
                  <a:lnTo>
                    <a:pt x="667" y="134"/>
                  </a:lnTo>
                  <a:lnTo>
                    <a:pt x="400" y="401"/>
                  </a:lnTo>
                  <a:lnTo>
                    <a:pt x="0" y="802"/>
                  </a:lnTo>
                  <a:lnTo>
                    <a:pt x="0" y="1335"/>
                  </a:lnTo>
                  <a:lnTo>
                    <a:pt x="0" y="1736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6"/>
                  </a:lnTo>
                  <a:lnTo>
                    <a:pt x="2536" y="1335"/>
                  </a:lnTo>
                  <a:lnTo>
                    <a:pt x="2402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9" name="Google Shape;10249;p33"/>
            <p:cNvSpPr/>
            <p:nvPr/>
          </p:nvSpPr>
          <p:spPr>
            <a:xfrm>
              <a:off x="1480900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1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0" name="Google Shape;10250;p33"/>
            <p:cNvSpPr/>
            <p:nvPr/>
          </p:nvSpPr>
          <p:spPr>
            <a:xfrm>
              <a:off x="1941375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1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1" name="Google Shape;10251;p33"/>
            <p:cNvSpPr/>
            <p:nvPr/>
          </p:nvSpPr>
          <p:spPr>
            <a:xfrm>
              <a:off x="2401850" y="1432675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1202" y="1"/>
                  </a:moveTo>
                  <a:lnTo>
                    <a:pt x="668" y="134"/>
                  </a:lnTo>
                  <a:lnTo>
                    <a:pt x="268" y="401"/>
                  </a:lnTo>
                  <a:lnTo>
                    <a:pt x="1" y="802"/>
                  </a:lnTo>
                  <a:lnTo>
                    <a:pt x="1" y="1335"/>
                  </a:lnTo>
                  <a:lnTo>
                    <a:pt x="1" y="1736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2" name="Google Shape;10252;p33"/>
            <p:cNvSpPr/>
            <p:nvPr/>
          </p:nvSpPr>
          <p:spPr>
            <a:xfrm>
              <a:off x="2859000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3" name="Google Shape;10253;p33"/>
            <p:cNvSpPr/>
            <p:nvPr/>
          </p:nvSpPr>
          <p:spPr>
            <a:xfrm>
              <a:off x="3319475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1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4" name="Google Shape;10254;p33"/>
            <p:cNvSpPr/>
            <p:nvPr/>
          </p:nvSpPr>
          <p:spPr>
            <a:xfrm>
              <a:off x="3779950" y="1432675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1202" y="1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2"/>
                  </a:lnTo>
                  <a:lnTo>
                    <a:pt x="0" y="1335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5" name="Google Shape;10255;p33"/>
            <p:cNvSpPr/>
            <p:nvPr/>
          </p:nvSpPr>
          <p:spPr>
            <a:xfrm>
              <a:off x="4237075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6" y="1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1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6" name="Google Shape;10256;p33"/>
            <p:cNvSpPr/>
            <p:nvPr/>
          </p:nvSpPr>
          <p:spPr>
            <a:xfrm>
              <a:off x="4697550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1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7" name="Google Shape;10257;p33"/>
            <p:cNvSpPr/>
            <p:nvPr/>
          </p:nvSpPr>
          <p:spPr>
            <a:xfrm>
              <a:off x="5154700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6"/>
                  </a:lnTo>
                  <a:lnTo>
                    <a:pt x="2536" y="1335"/>
                  </a:lnTo>
                  <a:lnTo>
                    <a:pt x="2536" y="802"/>
                  </a:lnTo>
                  <a:lnTo>
                    <a:pt x="2269" y="401"/>
                  </a:lnTo>
                  <a:lnTo>
                    <a:pt x="1869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8" name="Google Shape;10258;p33"/>
            <p:cNvSpPr/>
            <p:nvPr/>
          </p:nvSpPr>
          <p:spPr>
            <a:xfrm>
              <a:off x="5615175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9" name="Google Shape;10259;p33"/>
            <p:cNvSpPr/>
            <p:nvPr/>
          </p:nvSpPr>
          <p:spPr>
            <a:xfrm>
              <a:off x="6075650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2"/>
                  </a:lnTo>
                  <a:lnTo>
                    <a:pt x="0" y="1335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0" name="Google Shape;10260;p33"/>
            <p:cNvSpPr/>
            <p:nvPr/>
          </p:nvSpPr>
          <p:spPr>
            <a:xfrm>
              <a:off x="6532800" y="143267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335" y="1"/>
                  </a:moveTo>
                  <a:lnTo>
                    <a:pt x="801" y="134"/>
                  </a:lnTo>
                  <a:lnTo>
                    <a:pt x="400" y="401"/>
                  </a:lnTo>
                  <a:lnTo>
                    <a:pt x="134" y="802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1" name="Google Shape;10261;p33"/>
            <p:cNvSpPr/>
            <p:nvPr/>
          </p:nvSpPr>
          <p:spPr>
            <a:xfrm>
              <a:off x="1023775" y="1833100"/>
              <a:ext cx="63400" cy="60075"/>
            </a:xfrm>
            <a:custGeom>
              <a:rect b="b" l="l" r="r" t="t"/>
              <a:pathLst>
                <a:path extrusionOk="0" h="2403" w="2536">
                  <a:moveTo>
                    <a:pt x="667" y="0"/>
                  </a:moveTo>
                  <a:lnTo>
                    <a:pt x="400" y="267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5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5"/>
                  </a:lnTo>
                  <a:lnTo>
                    <a:pt x="2536" y="1202"/>
                  </a:lnTo>
                  <a:lnTo>
                    <a:pt x="2402" y="668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2" name="Google Shape;10262;p33"/>
            <p:cNvSpPr/>
            <p:nvPr/>
          </p:nvSpPr>
          <p:spPr>
            <a:xfrm>
              <a:off x="1480900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801" y="0"/>
                  </a:moveTo>
                  <a:lnTo>
                    <a:pt x="401" y="267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3" name="Google Shape;10263;p33"/>
            <p:cNvSpPr/>
            <p:nvPr/>
          </p:nvSpPr>
          <p:spPr>
            <a:xfrm>
              <a:off x="1941375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801" y="0"/>
                  </a:moveTo>
                  <a:lnTo>
                    <a:pt x="401" y="267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4" name="Google Shape;10264;p33"/>
            <p:cNvSpPr/>
            <p:nvPr/>
          </p:nvSpPr>
          <p:spPr>
            <a:xfrm>
              <a:off x="2401850" y="1833100"/>
              <a:ext cx="60100" cy="60075"/>
            </a:xfrm>
            <a:custGeom>
              <a:rect b="b" l="l" r="r" t="t"/>
              <a:pathLst>
                <a:path extrusionOk="0" h="2403" w="2404">
                  <a:moveTo>
                    <a:pt x="668" y="0"/>
                  </a:moveTo>
                  <a:lnTo>
                    <a:pt x="268" y="267"/>
                  </a:lnTo>
                  <a:lnTo>
                    <a:pt x="1" y="668"/>
                  </a:lnTo>
                  <a:lnTo>
                    <a:pt x="1" y="1202"/>
                  </a:lnTo>
                  <a:lnTo>
                    <a:pt x="1" y="1735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5" name="Google Shape;10265;p33"/>
            <p:cNvSpPr/>
            <p:nvPr/>
          </p:nvSpPr>
          <p:spPr>
            <a:xfrm>
              <a:off x="2859000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801" y="0"/>
                  </a:moveTo>
                  <a:lnTo>
                    <a:pt x="401" y="267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6" name="Google Shape;10266;p33"/>
            <p:cNvSpPr/>
            <p:nvPr/>
          </p:nvSpPr>
          <p:spPr>
            <a:xfrm>
              <a:off x="3319475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801" y="0"/>
                  </a:moveTo>
                  <a:lnTo>
                    <a:pt x="401" y="267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7" name="Google Shape;10267;p33"/>
            <p:cNvSpPr/>
            <p:nvPr/>
          </p:nvSpPr>
          <p:spPr>
            <a:xfrm>
              <a:off x="3779950" y="1833100"/>
              <a:ext cx="60075" cy="60075"/>
            </a:xfrm>
            <a:custGeom>
              <a:rect b="b" l="l" r="r" t="t"/>
              <a:pathLst>
                <a:path extrusionOk="0" h="2403" w="2403">
                  <a:moveTo>
                    <a:pt x="668" y="0"/>
                  </a:moveTo>
                  <a:lnTo>
                    <a:pt x="267" y="267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8" name="Google Shape;10268;p33"/>
            <p:cNvSpPr/>
            <p:nvPr/>
          </p:nvSpPr>
          <p:spPr>
            <a:xfrm>
              <a:off x="4237075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802" y="0"/>
                  </a:moveTo>
                  <a:lnTo>
                    <a:pt x="401" y="267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9" name="Google Shape;10269;p33"/>
            <p:cNvSpPr/>
            <p:nvPr/>
          </p:nvSpPr>
          <p:spPr>
            <a:xfrm>
              <a:off x="4697550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802" y="0"/>
                  </a:moveTo>
                  <a:lnTo>
                    <a:pt x="401" y="267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0" name="Google Shape;10270;p33"/>
            <p:cNvSpPr/>
            <p:nvPr/>
          </p:nvSpPr>
          <p:spPr>
            <a:xfrm>
              <a:off x="5154700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801" y="0"/>
                  </a:moveTo>
                  <a:lnTo>
                    <a:pt x="401" y="267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5"/>
                  </a:lnTo>
                  <a:lnTo>
                    <a:pt x="2536" y="1202"/>
                  </a:lnTo>
                  <a:lnTo>
                    <a:pt x="2536" y="668"/>
                  </a:lnTo>
                  <a:lnTo>
                    <a:pt x="2269" y="267"/>
                  </a:lnTo>
                  <a:lnTo>
                    <a:pt x="18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1" name="Google Shape;10271;p33"/>
            <p:cNvSpPr/>
            <p:nvPr/>
          </p:nvSpPr>
          <p:spPr>
            <a:xfrm>
              <a:off x="5615175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801" y="0"/>
                  </a:moveTo>
                  <a:lnTo>
                    <a:pt x="401" y="267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2" name="Google Shape;10272;p33"/>
            <p:cNvSpPr/>
            <p:nvPr/>
          </p:nvSpPr>
          <p:spPr>
            <a:xfrm>
              <a:off x="6075650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668" y="0"/>
                  </a:moveTo>
                  <a:lnTo>
                    <a:pt x="267" y="267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3" name="Google Shape;10273;p33"/>
            <p:cNvSpPr/>
            <p:nvPr/>
          </p:nvSpPr>
          <p:spPr>
            <a:xfrm>
              <a:off x="6532800" y="1833100"/>
              <a:ext cx="63400" cy="60075"/>
            </a:xfrm>
            <a:custGeom>
              <a:rect b="b" l="l" r="r" t="t"/>
              <a:pathLst>
                <a:path extrusionOk="0" h="2403" w="2536">
                  <a:moveTo>
                    <a:pt x="801" y="0"/>
                  </a:moveTo>
                  <a:lnTo>
                    <a:pt x="400" y="267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5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4" name="Google Shape;10274;p33"/>
            <p:cNvSpPr/>
            <p:nvPr/>
          </p:nvSpPr>
          <p:spPr>
            <a:xfrm>
              <a:off x="1023775" y="223017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201" y="0"/>
                  </a:moveTo>
                  <a:lnTo>
                    <a:pt x="667" y="134"/>
                  </a:lnTo>
                  <a:lnTo>
                    <a:pt x="400" y="401"/>
                  </a:lnTo>
                  <a:lnTo>
                    <a:pt x="0" y="801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6"/>
                  </a:lnTo>
                  <a:lnTo>
                    <a:pt x="2536" y="1202"/>
                  </a:lnTo>
                  <a:lnTo>
                    <a:pt x="2402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5" name="Google Shape;10275;p33"/>
            <p:cNvSpPr/>
            <p:nvPr/>
          </p:nvSpPr>
          <p:spPr>
            <a:xfrm>
              <a:off x="1480900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6" name="Google Shape;10276;p33"/>
            <p:cNvSpPr/>
            <p:nvPr/>
          </p:nvSpPr>
          <p:spPr>
            <a:xfrm>
              <a:off x="1941375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7" name="Google Shape;10277;p33"/>
            <p:cNvSpPr/>
            <p:nvPr/>
          </p:nvSpPr>
          <p:spPr>
            <a:xfrm>
              <a:off x="2401850" y="2230175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1202" y="0"/>
                  </a:moveTo>
                  <a:lnTo>
                    <a:pt x="668" y="134"/>
                  </a:lnTo>
                  <a:lnTo>
                    <a:pt x="268" y="401"/>
                  </a:lnTo>
                  <a:lnTo>
                    <a:pt x="1" y="801"/>
                  </a:lnTo>
                  <a:lnTo>
                    <a:pt x="1" y="1202"/>
                  </a:lnTo>
                  <a:lnTo>
                    <a:pt x="1" y="1736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8" name="Google Shape;10278;p33"/>
            <p:cNvSpPr/>
            <p:nvPr/>
          </p:nvSpPr>
          <p:spPr>
            <a:xfrm>
              <a:off x="2859000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9" name="Google Shape;10279;p33"/>
            <p:cNvSpPr/>
            <p:nvPr/>
          </p:nvSpPr>
          <p:spPr>
            <a:xfrm>
              <a:off x="3319475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1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0" name="Google Shape;10280;p33"/>
            <p:cNvSpPr/>
            <p:nvPr/>
          </p:nvSpPr>
          <p:spPr>
            <a:xfrm>
              <a:off x="3779950" y="2230175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1202" y="0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1" name="Google Shape;10281;p33"/>
            <p:cNvSpPr/>
            <p:nvPr/>
          </p:nvSpPr>
          <p:spPr>
            <a:xfrm>
              <a:off x="4237075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6" y="0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2" name="Google Shape;10282;p33"/>
            <p:cNvSpPr/>
            <p:nvPr/>
          </p:nvSpPr>
          <p:spPr>
            <a:xfrm>
              <a:off x="4697550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3" name="Google Shape;10283;p33"/>
            <p:cNvSpPr/>
            <p:nvPr/>
          </p:nvSpPr>
          <p:spPr>
            <a:xfrm>
              <a:off x="5154700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6"/>
                  </a:lnTo>
                  <a:lnTo>
                    <a:pt x="2536" y="1202"/>
                  </a:lnTo>
                  <a:lnTo>
                    <a:pt x="2536" y="801"/>
                  </a:lnTo>
                  <a:lnTo>
                    <a:pt x="2269" y="401"/>
                  </a:lnTo>
                  <a:lnTo>
                    <a:pt x="1869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4" name="Google Shape;10284;p33"/>
            <p:cNvSpPr/>
            <p:nvPr/>
          </p:nvSpPr>
          <p:spPr>
            <a:xfrm>
              <a:off x="5615175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5" name="Google Shape;10285;p33"/>
            <p:cNvSpPr/>
            <p:nvPr/>
          </p:nvSpPr>
          <p:spPr>
            <a:xfrm>
              <a:off x="6075650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6" name="Google Shape;10286;p33"/>
            <p:cNvSpPr/>
            <p:nvPr/>
          </p:nvSpPr>
          <p:spPr>
            <a:xfrm>
              <a:off x="6532800" y="223017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335" y="0"/>
                  </a:moveTo>
                  <a:lnTo>
                    <a:pt x="801" y="134"/>
                  </a:lnTo>
                  <a:lnTo>
                    <a:pt x="400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7" name="Google Shape;10287;p33"/>
            <p:cNvSpPr/>
            <p:nvPr/>
          </p:nvSpPr>
          <p:spPr>
            <a:xfrm>
              <a:off x="1023775" y="2627250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201" y="0"/>
                  </a:moveTo>
                  <a:lnTo>
                    <a:pt x="667" y="134"/>
                  </a:lnTo>
                  <a:lnTo>
                    <a:pt x="400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6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6"/>
                  </a:lnTo>
                  <a:lnTo>
                    <a:pt x="2536" y="1335"/>
                  </a:lnTo>
                  <a:lnTo>
                    <a:pt x="2402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8" name="Google Shape;10288;p33"/>
            <p:cNvSpPr/>
            <p:nvPr/>
          </p:nvSpPr>
          <p:spPr>
            <a:xfrm>
              <a:off x="1480900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9" name="Google Shape;10289;p33"/>
            <p:cNvSpPr/>
            <p:nvPr/>
          </p:nvSpPr>
          <p:spPr>
            <a:xfrm>
              <a:off x="1941375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0" name="Google Shape;10290;p33"/>
            <p:cNvSpPr/>
            <p:nvPr/>
          </p:nvSpPr>
          <p:spPr>
            <a:xfrm>
              <a:off x="2401850" y="2627250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1202" y="0"/>
                  </a:moveTo>
                  <a:lnTo>
                    <a:pt x="668" y="134"/>
                  </a:lnTo>
                  <a:lnTo>
                    <a:pt x="268" y="401"/>
                  </a:lnTo>
                  <a:lnTo>
                    <a:pt x="1" y="801"/>
                  </a:lnTo>
                  <a:lnTo>
                    <a:pt x="1" y="1335"/>
                  </a:lnTo>
                  <a:lnTo>
                    <a:pt x="1" y="1736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1" name="Google Shape;10291;p33"/>
            <p:cNvSpPr/>
            <p:nvPr/>
          </p:nvSpPr>
          <p:spPr>
            <a:xfrm>
              <a:off x="2859000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2" name="Google Shape;10292;p33"/>
            <p:cNvSpPr/>
            <p:nvPr/>
          </p:nvSpPr>
          <p:spPr>
            <a:xfrm>
              <a:off x="3319475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1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3" name="Google Shape;10293;p33"/>
            <p:cNvSpPr/>
            <p:nvPr/>
          </p:nvSpPr>
          <p:spPr>
            <a:xfrm>
              <a:off x="3779950" y="2627250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1202" y="0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4" name="Google Shape;10294;p33"/>
            <p:cNvSpPr/>
            <p:nvPr/>
          </p:nvSpPr>
          <p:spPr>
            <a:xfrm>
              <a:off x="4237075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6" y="0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5" name="Google Shape;10295;p33"/>
            <p:cNvSpPr/>
            <p:nvPr/>
          </p:nvSpPr>
          <p:spPr>
            <a:xfrm>
              <a:off x="4697550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6" name="Google Shape;10296;p33"/>
            <p:cNvSpPr/>
            <p:nvPr/>
          </p:nvSpPr>
          <p:spPr>
            <a:xfrm>
              <a:off x="5154700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6"/>
                  </a:lnTo>
                  <a:lnTo>
                    <a:pt x="2536" y="1335"/>
                  </a:lnTo>
                  <a:lnTo>
                    <a:pt x="2536" y="801"/>
                  </a:lnTo>
                  <a:lnTo>
                    <a:pt x="2269" y="401"/>
                  </a:lnTo>
                  <a:lnTo>
                    <a:pt x="1869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7" name="Google Shape;10297;p33"/>
            <p:cNvSpPr/>
            <p:nvPr/>
          </p:nvSpPr>
          <p:spPr>
            <a:xfrm>
              <a:off x="5615175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8" name="Google Shape;10298;p33"/>
            <p:cNvSpPr/>
            <p:nvPr/>
          </p:nvSpPr>
          <p:spPr>
            <a:xfrm>
              <a:off x="6075650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9" name="Google Shape;10299;p33"/>
            <p:cNvSpPr/>
            <p:nvPr/>
          </p:nvSpPr>
          <p:spPr>
            <a:xfrm>
              <a:off x="6532800" y="2627250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335" y="0"/>
                  </a:moveTo>
                  <a:lnTo>
                    <a:pt x="801" y="134"/>
                  </a:lnTo>
                  <a:lnTo>
                    <a:pt x="400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0" name="Google Shape;10300;p33"/>
            <p:cNvSpPr/>
            <p:nvPr/>
          </p:nvSpPr>
          <p:spPr>
            <a:xfrm>
              <a:off x="1023775" y="302432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201" y="1"/>
                  </a:moveTo>
                  <a:lnTo>
                    <a:pt x="667" y="134"/>
                  </a:lnTo>
                  <a:lnTo>
                    <a:pt x="400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869"/>
                  </a:lnTo>
                  <a:lnTo>
                    <a:pt x="400" y="2270"/>
                  </a:lnTo>
                  <a:lnTo>
                    <a:pt x="667" y="2537"/>
                  </a:lnTo>
                  <a:lnTo>
                    <a:pt x="1735" y="2537"/>
                  </a:lnTo>
                  <a:lnTo>
                    <a:pt x="2136" y="2270"/>
                  </a:lnTo>
                  <a:lnTo>
                    <a:pt x="2402" y="1869"/>
                  </a:lnTo>
                  <a:lnTo>
                    <a:pt x="2536" y="1335"/>
                  </a:lnTo>
                  <a:lnTo>
                    <a:pt x="2402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1" name="Google Shape;10301;p33"/>
            <p:cNvSpPr/>
            <p:nvPr/>
          </p:nvSpPr>
          <p:spPr>
            <a:xfrm>
              <a:off x="1480900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869"/>
                  </a:lnTo>
                  <a:lnTo>
                    <a:pt x="401" y="2270"/>
                  </a:lnTo>
                  <a:lnTo>
                    <a:pt x="801" y="2537"/>
                  </a:lnTo>
                  <a:lnTo>
                    <a:pt x="1736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2" name="Google Shape;10302;p33"/>
            <p:cNvSpPr/>
            <p:nvPr/>
          </p:nvSpPr>
          <p:spPr>
            <a:xfrm>
              <a:off x="1941375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869"/>
                  </a:lnTo>
                  <a:lnTo>
                    <a:pt x="401" y="2270"/>
                  </a:lnTo>
                  <a:lnTo>
                    <a:pt x="801" y="2537"/>
                  </a:lnTo>
                  <a:lnTo>
                    <a:pt x="1736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3" name="Google Shape;10303;p33"/>
            <p:cNvSpPr/>
            <p:nvPr/>
          </p:nvSpPr>
          <p:spPr>
            <a:xfrm>
              <a:off x="2401850" y="3024325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1202" y="1"/>
                  </a:moveTo>
                  <a:lnTo>
                    <a:pt x="668" y="134"/>
                  </a:lnTo>
                  <a:lnTo>
                    <a:pt x="268" y="401"/>
                  </a:lnTo>
                  <a:lnTo>
                    <a:pt x="1" y="801"/>
                  </a:lnTo>
                  <a:lnTo>
                    <a:pt x="1" y="1335"/>
                  </a:lnTo>
                  <a:lnTo>
                    <a:pt x="1" y="1869"/>
                  </a:lnTo>
                  <a:lnTo>
                    <a:pt x="268" y="2270"/>
                  </a:lnTo>
                  <a:lnTo>
                    <a:pt x="668" y="2537"/>
                  </a:lnTo>
                  <a:lnTo>
                    <a:pt x="1736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4" name="Google Shape;10304;p33"/>
            <p:cNvSpPr/>
            <p:nvPr/>
          </p:nvSpPr>
          <p:spPr>
            <a:xfrm>
              <a:off x="2859000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869"/>
                  </a:lnTo>
                  <a:lnTo>
                    <a:pt x="401" y="2270"/>
                  </a:lnTo>
                  <a:lnTo>
                    <a:pt x="801" y="2537"/>
                  </a:lnTo>
                  <a:lnTo>
                    <a:pt x="1735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5" name="Google Shape;10305;p33"/>
            <p:cNvSpPr/>
            <p:nvPr/>
          </p:nvSpPr>
          <p:spPr>
            <a:xfrm>
              <a:off x="3319475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1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869"/>
                  </a:lnTo>
                  <a:lnTo>
                    <a:pt x="401" y="2270"/>
                  </a:lnTo>
                  <a:lnTo>
                    <a:pt x="801" y="2537"/>
                  </a:lnTo>
                  <a:lnTo>
                    <a:pt x="1735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6" name="Google Shape;10306;p33"/>
            <p:cNvSpPr/>
            <p:nvPr/>
          </p:nvSpPr>
          <p:spPr>
            <a:xfrm>
              <a:off x="3779950" y="3024325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1202" y="1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869"/>
                  </a:lnTo>
                  <a:lnTo>
                    <a:pt x="267" y="2270"/>
                  </a:lnTo>
                  <a:lnTo>
                    <a:pt x="668" y="2537"/>
                  </a:lnTo>
                  <a:lnTo>
                    <a:pt x="1735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7" name="Google Shape;10307;p33"/>
            <p:cNvSpPr/>
            <p:nvPr/>
          </p:nvSpPr>
          <p:spPr>
            <a:xfrm>
              <a:off x="4237075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6" y="1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869"/>
                  </a:lnTo>
                  <a:lnTo>
                    <a:pt x="401" y="2270"/>
                  </a:lnTo>
                  <a:lnTo>
                    <a:pt x="802" y="2537"/>
                  </a:lnTo>
                  <a:lnTo>
                    <a:pt x="1736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8" name="Google Shape;10308;p33"/>
            <p:cNvSpPr/>
            <p:nvPr/>
          </p:nvSpPr>
          <p:spPr>
            <a:xfrm>
              <a:off x="4697550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869"/>
                  </a:lnTo>
                  <a:lnTo>
                    <a:pt x="401" y="2270"/>
                  </a:lnTo>
                  <a:lnTo>
                    <a:pt x="802" y="2537"/>
                  </a:lnTo>
                  <a:lnTo>
                    <a:pt x="1736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9" name="Google Shape;10309;p33"/>
            <p:cNvSpPr/>
            <p:nvPr/>
          </p:nvSpPr>
          <p:spPr>
            <a:xfrm>
              <a:off x="5154700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869"/>
                  </a:lnTo>
                  <a:lnTo>
                    <a:pt x="401" y="2270"/>
                  </a:lnTo>
                  <a:lnTo>
                    <a:pt x="801" y="2537"/>
                  </a:lnTo>
                  <a:lnTo>
                    <a:pt x="1869" y="2537"/>
                  </a:lnTo>
                  <a:lnTo>
                    <a:pt x="2269" y="2270"/>
                  </a:lnTo>
                  <a:lnTo>
                    <a:pt x="2536" y="1869"/>
                  </a:lnTo>
                  <a:lnTo>
                    <a:pt x="2536" y="1335"/>
                  </a:lnTo>
                  <a:lnTo>
                    <a:pt x="2536" y="801"/>
                  </a:lnTo>
                  <a:lnTo>
                    <a:pt x="2269" y="401"/>
                  </a:lnTo>
                  <a:lnTo>
                    <a:pt x="1869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0" name="Google Shape;10310;p33"/>
            <p:cNvSpPr/>
            <p:nvPr/>
          </p:nvSpPr>
          <p:spPr>
            <a:xfrm>
              <a:off x="5615175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869"/>
                  </a:lnTo>
                  <a:lnTo>
                    <a:pt x="401" y="2270"/>
                  </a:lnTo>
                  <a:lnTo>
                    <a:pt x="801" y="2537"/>
                  </a:lnTo>
                  <a:lnTo>
                    <a:pt x="1736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1" name="Google Shape;10311;p33"/>
            <p:cNvSpPr/>
            <p:nvPr/>
          </p:nvSpPr>
          <p:spPr>
            <a:xfrm>
              <a:off x="6075650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869"/>
                  </a:lnTo>
                  <a:lnTo>
                    <a:pt x="267" y="2270"/>
                  </a:lnTo>
                  <a:lnTo>
                    <a:pt x="668" y="2537"/>
                  </a:lnTo>
                  <a:lnTo>
                    <a:pt x="1736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2" name="Google Shape;10312;p33"/>
            <p:cNvSpPr/>
            <p:nvPr/>
          </p:nvSpPr>
          <p:spPr>
            <a:xfrm>
              <a:off x="6532800" y="302432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335" y="1"/>
                  </a:moveTo>
                  <a:lnTo>
                    <a:pt x="801" y="134"/>
                  </a:lnTo>
                  <a:lnTo>
                    <a:pt x="400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869"/>
                  </a:lnTo>
                  <a:lnTo>
                    <a:pt x="400" y="2270"/>
                  </a:lnTo>
                  <a:lnTo>
                    <a:pt x="801" y="2537"/>
                  </a:lnTo>
                  <a:lnTo>
                    <a:pt x="1735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3" name="Google Shape;10313;p33"/>
            <p:cNvSpPr/>
            <p:nvPr/>
          </p:nvSpPr>
          <p:spPr>
            <a:xfrm>
              <a:off x="1023775" y="3424750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667" y="0"/>
                  </a:moveTo>
                  <a:lnTo>
                    <a:pt x="400" y="267"/>
                  </a:lnTo>
                  <a:lnTo>
                    <a:pt x="0" y="667"/>
                  </a:lnTo>
                  <a:lnTo>
                    <a:pt x="0" y="1201"/>
                  </a:lnTo>
                  <a:lnTo>
                    <a:pt x="0" y="1735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5"/>
                  </a:lnTo>
                  <a:lnTo>
                    <a:pt x="2536" y="1201"/>
                  </a:lnTo>
                  <a:lnTo>
                    <a:pt x="2402" y="667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4" name="Google Shape;10314;p33"/>
            <p:cNvSpPr/>
            <p:nvPr/>
          </p:nvSpPr>
          <p:spPr>
            <a:xfrm>
              <a:off x="1480900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0"/>
                  </a:moveTo>
                  <a:lnTo>
                    <a:pt x="401" y="267"/>
                  </a:lnTo>
                  <a:lnTo>
                    <a:pt x="134" y="667"/>
                  </a:lnTo>
                  <a:lnTo>
                    <a:pt x="1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5" name="Google Shape;10315;p33"/>
            <p:cNvSpPr/>
            <p:nvPr/>
          </p:nvSpPr>
          <p:spPr>
            <a:xfrm>
              <a:off x="1941375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0"/>
                  </a:moveTo>
                  <a:lnTo>
                    <a:pt x="401" y="267"/>
                  </a:lnTo>
                  <a:lnTo>
                    <a:pt x="134" y="667"/>
                  </a:lnTo>
                  <a:lnTo>
                    <a:pt x="1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6" name="Google Shape;10316;p33"/>
            <p:cNvSpPr/>
            <p:nvPr/>
          </p:nvSpPr>
          <p:spPr>
            <a:xfrm>
              <a:off x="2401850" y="3424750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668" y="0"/>
                  </a:moveTo>
                  <a:lnTo>
                    <a:pt x="268" y="267"/>
                  </a:lnTo>
                  <a:lnTo>
                    <a:pt x="1" y="667"/>
                  </a:lnTo>
                  <a:lnTo>
                    <a:pt x="1" y="1201"/>
                  </a:lnTo>
                  <a:lnTo>
                    <a:pt x="1" y="1735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7" name="Google Shape;10317;p33"/>
            <p:cNvSpPr/>
            <p:nvPr/>
          </p:nvSpPr>
          <p:spPr>
            <a:xfrm>
              <a:off x="2859000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0"/>
                  </a:moveTo>
                  <a:lnTo>
                    <a:pt x="401" y="267"/>
                  </a:lnTo>
                  <a:lnTo>
                    <a:pt x="134" y="667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8" name="Google Shape;10318;p33"/>
            <p:cNvSpPr/>
            <p:nvPr/>
          </p:nvSpPr>
          <p:spPr>
            <a:xfrm>
              <a:off x="3319475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0"/>
                  </a:moveTo>
                  <a:lnTo>
                    <a:pt x="401" y="267"/>
                  </a:lnTo>
                  <a:lnTo>
                    <a:pt x="134" y="667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9" name="Google Shape;10319;p33"/>
            <p:cNvSpPr/>
            <p:nvPr/>
          </p:nvSpPr>
          <p:spPr>
            <a:xfrm>
              <a:off x="3779950" y="3424750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668" y="0"/>
                  </a:moveTo>
                  <a:lnTo>
                    <a:pt x="267" y="267"/>
                  </a:lnTo>
                  <a:lnTo>
                    <a:pt x="0" y="667"/>
                  </a:lnTo>
                  <a:lnTo>
                    <a:pt x="0" y="1201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0" name="Google Shape;10320;p33"/>
            <p:cNvSpPr/>
            <p:nvPr/>
          </p:nvSpPr>
          <p:spPr>
            <a:xfrm>
              <a:off x="4237075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2" y="0"/>
                  </a:moveTo>
                  <a:lnTo>
                    <a:pt x="401" y="267"/>
                  </a:lnTo>
                  <a:lnTo>
                    <a:pt x="134" y="667"/>
                  </a:lnTo>
                  <a:lnTo>
                    <a:pt x="1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1" name="Google Shape;10321;p33"/>
            <p:cNvSpPr/>
            <p:nvPr/>
          </p:nvSpPr>
          <p:spPr>
            <a:xfrm>
              <a:off x="4697550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2" y="0"/>
                  </a:moveTo>
                  <a:lnTo>
                    <a:pt x="401" y="267"/>
                  </a:lnTo>
                  <a:lnTo>
                    <a:pt x="134" y="667"/>
                  </a:lnTo>
                  <a:lnTo>
                    <a:pt x="1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2" name="Google Shape;10322;p33"/>
            <p:cNvSpPr/>
            <p:nvPr/>
          </p:nvSpPr>
          <p:spPr>
            <a:xfrm>
              <a:off x="5154700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0"/>
                  </a:moveTo>
                  <a:lnTo>
                    <a:pt x="401" y="267"/>
                  </a:lnTo>
                  <a:lnTo>
                    <a:pt x="134" y="667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5"/>
                  </a:lnTo>
                  <a:lnTo>
                    <a:pt x="2536" y="1201"/>
                  </a:lnTo>
                  <a:lnTo>
                    <a:pt x="2536" y="667"/>
                  </a:lnTo>
                  <a:lnTo>
                    <a:pt x="2269" y="267"/>
                  </a:lnTo>
                  <a:lnTo>
                    <a:pt x="18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3" name="Google Shape;10323;p33"/>
            <p:cNvSpPr/>
            <p:nvPr/>
          </p:nvSpPr>
          <p:spPr>
            <a:xfrm>
              <a:off x="5615175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0"/>
                  </a:moveTo>
                  <a:lnTo>
                    <a:pt x="401" y="267"/>
                  </a:lnTo>
                  <a:lnTo>
                    <a:pt x="134" y="667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4" name="Google Shape;10324;p33"/>
            <p:cNvSpPr/>
            <p:nvPr/>
          </p:nvSpPr>
          <p:spPr>
            <a:xfrm>
              <a:off x="6075650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668" y="0"/>
                  </a:moveTo>
                  <a:lnTo>
                    <a:pt x="267" y="267"/>
                  </a:lnTo>
                  <a:lnTo>
                    <a:pt x="0" y="667"/>
                  </a:lnTo>
                  <a:lnTo>
                    <a:pt x="0" y="1201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5" name="Google Shape;10325;p33"/>
            <p:cNvSpPr/>
            <p:nvPr/>
          </p:nvSpPr>
          <p:spPr>
            <a:xfrm>
              <a:off x="6532800" y="3424750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801" y="0"/>
                  </a:moveTo>
                  <a:lnTo>
                    <a:pt x="400" y="267"/>
                  </a:lnTo>
                  <a:lnTo>
                    <a:pt x="134" y="667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6" name="Google Shape;10326;p33"/>
            <p:cNvSpPr/>
            <p:nvPr/>
          </p:nvSpPr>
          <p:spPr>
            <a:xfrm>
              <a:off x="1023775" y="382182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201" y="0"/>
                  </a:moveTo>
                  <a:lnTo>
                    <a:pt x="667" y="134"/>
                  </a:lnTo>
                  <a:lnTo>
                    <a:pt x="400" y="401"/>
                  </a:lnTo>
                  <a:lnTo>
                    <a:pt x="0" y="801"/>
                  </a:lnTo>
                  <a:lnTo>
                    <a:pt x="0" y="1201"/>
                  </a:lnTo>
                  <a:lnTo>
                    <a:pt x="0" y="1735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5"/>
                  </a:lnTo>
                  <a:lnTo>
                    <a:pt x="2536" y="1201"/>
                  </a:lnTo>
                  <a:lnTo>
                    <a:pt x="2402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7" name="Google Shape;10327;p33"/>
            <p:cNvSpPr/>
            <p:nvPr/>
          </p:nvSpPr>
          <p:spPr>
            <a:xfrm>
              <a:off x="1480900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8" name="Google Shape;10328;p33"/>
            <p:cNvSpPr/>
            <p:nvPr/>
          </p:nvSpPr>
          <p:spPr>
            <a:xfrm>
              <a:off x="1941375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9" name="Google Shape;10329;p33"/>
            <p:cNvSpPr/>
            <p:nvPr/>
          </p:nvSpPr>
          <p:spPr>
            <a:xfrm>
              <a:off x="2401850" y="3821825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1202" y="0"/>
                  </a:moveTo>
                  <a:lnTo>
                    <a:pt x="668" y="134"/>
                  </a:lnTo>
                  <a:lnTo>
                    <a:pt x="268" y="401"/>
                  </a:lnTo>
                  <a:lnTo>
                    <a:pt x="1" y="801"/>
                  </a:lnTo>
                  <a:lnTo>
                    <a:pt x="1" y="1201"/>
                  </a:lnTo>
                  <a:lnTo>
                    <a:pt x="1" y="1735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0" name="Google Shape;10330;p33"/>
            <p:cNvSpPr/>
            <p:nvPr/>
          </p:nvSpPr>
          <p:spPr>
            <a:xfrm>
              <a:off x="2859000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1" name="Google Shape;10331;p33"/>
            <p:cNvSpPr/>
            <p:nvPr/>
          </p:nvSpPr>
          <p:spPr>
            <a:xfrm>
              <a:off x="3319475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1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2" name="Google Shape;10332;p33"/>
            <p:cNvSpPr/>
            <p:nvPr/>
          </p:nvSpPr>
          <p:spPr>
            <a:xfrm>
              <a:off x="3779950" y="3821825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1202" y="0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201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3" name="Google Shape;10333;p33"/>
            <p:cNvSpPr/>
            <p:nvPr/>
          </p:nvSpPr>
          <p:spPr>
            <a:xfrm>
              <a:off x="4237075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6" y="0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4" name="Google Shape;10334;p33"/>
            <p:cNvSpPr/>
            <p:nvPr/>
          </p:nvSpPr>
          <p:spPr>
            <a:xfrm>
              <a:off x="4697550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5" name="Google Shape;10335;p33"/>
            <p:cNvSpPr/>
            <p:nvPr/>
          </p:nvSpPr>
          <p:spPr>
            <a:xfrm>
              <a:off x="5154700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5"/>
                  </a:lnTo>
                  <a:lnTo>
                    <a:pt x="2536" y="1201"/>
                  </a:lnTo>
                  <a:lnTo>
                    <a:pt x="2536" y="801"/>
                  </a:lnTo>
                  <a:lnTo>
                    <a:pt x="2269" y="401"/>
                  </a:lnTo>
                  <a:lnTo>
                    <a:pt x="1869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6" name="Google Shape;10336;p33"/>
            <p:cNvSpPr/>
            <p:nvPr/>
          </p:nvSpPr>
          <p:spPr>
            <a:xfrm>
              <a:off x="5615175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7" name="Google Shape;10337;p33"/>
            <p:cNvSpPr/>
            <p:nvPr/>
          </p:nvSpPr>
          <p:spPr>
            <a:xfrm>
              <a:off x="6075650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201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8" name="Google Shape;10338;p33"/>
            <p:cNvSpPr/>
            <p:nvPr/>
          </p:nvSpPr>
          <p:spPr>
            <a:xfrm>
              <a:off x="6532800" y="382182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335" y="0"/>
                  </a:moveTo>
                  <a:lnTo>
                    <a:pt x="801" y="134"/>
                  </a:lnTo>
                  <a:lnTo>
                    <a:pt x="400" y="401"/>
                  </a:lnTo>
                  <a:lnTo>
                    <a:pt x="134" y="801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9" name="Google Shape;10339;p33"/>
            <p:cNvSpPr/>
            <p:nvPr/>
          </p:nvSpPr>
          <p:spPr>
            <a:xfrm>
              <a:off x="1023775" y="4218900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201" y="0"/>
                  </a:moveTo>
                  <a:lnTo>
                    <a:pt x="667" y="134"/>
                  </a:lnTo>
                  <a:lnTo>
                    <a:pt x="400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5"/>
                  </a:lnTo>
                  <a:lnTo>
                    <a:pt x="2536" y="1335"/>
                  </a:lnTo>
                  <a:lnTo>
                    <a:pt x="2402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0" name="Google Shape;10340;p33"/>
            <p:cNvSpPr/>
            <p:nvPr/>
          </p:nvSpPr>
          <p:spPr>
            <a:xfrm>
              <a:off x="1480900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1" name="Google Shape;10341;p33"/>
            <p:cNvSpPr/>
            <p:nvPr/>
          </p:nvSpPr>
          <p:spPr>
            <a:xfrm>
              <a:off x="1941375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2" name="Google Shape;10342;p33"/>
            <p:cNvSpPr/>
            <p:nvPr/>
          </p:nvSpPr>
          <p:spPr>
            <a:xfrm>
              <a:off x="2401850" y="4218900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1202" y="0"/>
                  </a:moveTo>
                  <a:lnTo>
                    <a:pt x="668" y="134"/>
                  </a:lnTo>
                  <a:lnTo>
                    <a:pt x="268" y="401"/>
                  </a:lnTo>
                  <a:lnTo>
                    <a:pt x="1" y="801"/>
                  </a:lnTo>
                  <a:lnTo>
                    <a:pt x="1" y="1335"/>
                  </a:lnTo>
                  <a:lnTo>
                    <a:pt x="1" y="1735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3" name="Google Shape;10343;p33"/>
            <p:cNvSpPr/>
            <p:nvPr/>
          </p:nvSpPr>
          <p:spPr>
            <a:xfrm>
              <a:off x="2859000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4" name="Google Shape;10344;p33"/>
            <p:cNvSpPr/>
            <p:nvPr/>
          </p:nvSpPr>
          <p:spPr>
            <a:xfrm>
              <a:off x="3319475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1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5" name="Google Shape;10345;p33"/>
            <p:cNvSpPr/>
            <p:nvPr/>
          </p:nvSpPr>
          <p:spPr>
            <a:xfrm>
              <a:off x="3779950" y="4218900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1202" y="0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6" name="Google Shape;10346;p33"/>
            <p:cNvSpPr/>
            <p:nvPr/>
          </p:nvSpPr>
          <p:spPr>
            <a:xfrm>
              <a:off x="4237075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6" y="0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7" name="Google Shape;10347;p33"/>
            <p:cNvSpPr/>
            <p:nvPr/>
          </p:nvSpPr>
          <p:spPr>
            <a:xfrm>
              <a:off x="4697550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8" name="Google Shape;10348;p33"/>
            <p:cNvSpPr/>
            <p:nvPr/>
          </p:nvSpPr>
          <p:spPr>
            <a:xfrm>
              <a:off x="5154700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5"/>
                  </a:lnTo>
                  <a:lnTo>
                    <a:pt x="2536" y="1335"/>
                  </a:lnTo>
                  <a:lnTo>
                    <a:pt x="2536" y="801"/>
                  </a:lnTo>
                  <a:lnTo>
                    <a:pt x="2269" y="401"/>
                  </a:lnTo>
                  <a:lnTo>
                    <a:pt x="1869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9" name="Google Shape;10349;p33"/>
            <p:cNvSpPr/>
            <p:nvPr/>
          </p:nvSpPr>
          <p:spPr>
            <a:xfrm>
              <a:off x="5615175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0" name="Google Shape;10350;p33"/>
            <p:cNvSpPr/>
            <p:nvPr/>
          </p:nvSpPr>
          <p:spPr>
            <a:xfrm>
              <a:off x="6075650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1" name="Google Shape;10351;p33"/>
            <p:cNvSpPr/>
            <p:nvPr/>
          </p:nvSpPr>
          <p:spPr>
            <a:xfrm>
              <a:off x="6532800" y="4218900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335" y="0"/>
                  </a:moveTo>
                  <a:lnTo>
                    <a:pt x="801" y="134"/>
                  </a:lnTo>
                  <a:lnTo>
                    <a:pt x="400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2" name="Google Shape;10352;p33"/>
            <p:cNvSpPr/>
            <p:nvPr/>
          </p:nvSpPr>
          <p:spPr>
            <a:xfrm>
              <a:off x="1023775" y="4619300"/>
              <a:ext cx="63400" cy="60100"/>
            </a:xfrm>
            <a:custGeom>
              <a:rect b="b" l="l" r="r" t="t"/>
              <a:pathLst>
                <a:path extrusionOk="0" h="2404" w="2536">
                  <a:moveTo>
                    <a:pt x="667" y="1"/>
                  </a:moveTo>
                  <a:lnTo>
                    <a:pt x="400" y="268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6"/>
                  </a:lnTo>
                  <a:lnTo>
                    <a:pt x="2536" y="1202"/>
                  </a:lnTo>
                  <a:lnTo>
                    <a:pt x="2402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3" name="Google Shape;10353;p33"/>
            <p:cNvSpPr/>
            <p:nvPr/>
          </p:nvSpPr>
          <p:spPr>
            <a:xfrm>
              <a:off x="1480900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4" name="Google Shape;10354;p33"/>
            <p:cNvSpPr/>
            <p:nvPr/>
          </p:nvSpPr>
          <p:spPr>
            <a:xfrm>
              <a:off x="1941375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5" name="Google Shape;10355;p33"/>
            <p:cNvSpPr/>
            <p:nvPr/>
          </p:nvSpPr>
          <p:spPr>
            <a:xfrm>
              <a:off x="2401850" y="4619300"/>
              <a:ext cx="60100" cy="60100"/>
            </a:xfrm>
            <a:custGeom>
              <a:rect b="b" l="l" r="r" t="t"/>
              <a:pathLst>
                <a:path extrusionOk="0" h="2404" w="2404">
                  <a:moveTo>
                    <a:pt x="668" y="1"/>
                  </a:moveTo>
                  <a:lnTo>
                    <a:pt x="268" y="268"/>
                  </a:lnTo>
                  <a:lnTo>
                    <a:pt x="1" y="668"/>
                  </a:lnTo>
                  <a:lnTo>
                    <a:pt x="1" y="1202"/>
                  </a:lnTo>
                  <a:lnTo>
                    <a:pt x="1" y="1736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6" name="Google Shape;10356;p33"/>
            <p:cNvSpPr/>
            <p:nvPr/>
          </p:nvSpPr>
          <p:spPr>
            <a:xfrm>
              <a:off x="2859000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7" name="Google Shape;10357;p33"/>
            <p:cNvSpPr/>
            <p:nvPr/>
          </p:nvSpPr>
          <p:spPr>
            <a:xfrm>
              <a:off x="3319475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8" name="Google Shape;10358;p33"/>
            <p:cNvSpPr/>
            <p:nvPr/>
          </p:nvSpPr>
          <p:spPr>
            <a:xfrm>
              <a:off x="3779950" y="4619300"/>
              <a:ext cx="60075" cy="60100"/>
            </a:xfrm>
            <a:custGeom>
              <a:rect b="b" l="l" r="r" t="t"/>
              <a:pathLst>
                <a:path extrusionOk="0" h="2404" w="2403">
                  <a:moveTo>
                    <a:pt x="668" y="1"/>
                  </a:moveTo>
                  <a:lnTo>
                    <a:pt x="267" y="268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9" name="Google Shape;10359;p33"/>
            <p:cNvSpPr/>
            <p:nvPr/>
          </p:nvSpPr>
          <p:spPr>
            <a:xfrm>
              <a:off x="4237075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802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0" name="Google Shape;10360;p33"/>
            <p:cNvSpPr/>
            <p:nvPr/>
          </p:nvSpPr>
          <p:spPr>
            <a:xfrm>
              <a:off x="4697550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802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1" name="Google Shape;10361;p33"/>
            <p:cNvSpPr/>
            <p:nvPr/>
          </p:nvSpPr>
          <p:spPr>
            <a:xfrm>
              <a:off x="5154700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6"/>
                  </a:lnTo>
                  <a:lnTo>
                    <a:pt x="2536" y="1202"/>
                  </a:lnTo>
                  <a:lnTo>
                    <a:pt x="2536" y="668"/>
                  </a:lnTo>
                  <a:lnTo>
                    <a:pt x="2269" y="268"/>
                  </a:lnTo>
                  <a:lnTo>
                    <a:pt x="18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2" name="Google Shape;10362;p33"/>
            <p:cNvSpPr/>
            <p:nvPr/>
          </p:nvSpPr>
          <p:spPr>
            <a:xfrm>
              <a:off x="5615175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3" name="Google Shape;10363;p33"/>
            <p:cNvSpPr/>
            <p:nvPr/>
          </p:nvSpPr>
          <p:spPr>
            <a:xfrm>
              <a:off x="6075650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668" y="1"/>
                  </a:moveTo>
                  <a:lnTo>
                    <a:pt x="267" y="268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4" name="Google Shape;10364;p33"/>
            <p:cNvSpPr/>
            <p:nvPr/>
          </p:nvSpPr>
          <p:spPr>
            <a:xfrm>
              <a:off x="6532800" y="4619300"/>
              <a:ext cx="63400" cy="60100"/>
            </a:xfrm>
            <a:custGeom>
              <a:rect b="b" l="l" r="r" t="t"/>
              <a:pathLst>
                <a:path extrusionOk="0" h="2404" w="2536">
                  <a:moveTo>
                    <a:pt x="801" y="1"/>
                  </a:moveTo>
                  <a:lnTo>
                    <a:pt x="400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5" name="Google Shape;10365;p33"/>
            <p:cNvSpPr/>
            <p:nvPr/>
          </p:nvSpPr>
          <p:spPr>
            <a:xfrm>
              <a:off x="1023775" y="501637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201" y="1"/>
                  </a:moveTo>
                  <a:lnTo>
                    <a:pt x="667" y="134"/>
                  </a:lnTo>
                  <a:lnTo>
                    <a:pt x="400" y="401"/>
                  </a:lnTo>
                  <a:lnTo>
                    <a:pt x="0" y="802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400" y="2137"/>
                  </a:lnTo>
                  <a:lnTo>
                    <a:pt x="667" y="2403"/>
                  </a:lnTo>
                  <a:lnTo>
                    <a:pt x="1201" y="2537"/>
                  </a:lnTo>
                  <a:lnTo>
                    <a:pt x="1735" y="2403"/>
                  </a:lnTo>
                  <a:lnTo>
                    <a:pt x="2136" y="2137"/>
                  </a:lnTo>
                  <a:lnTo>
                    <a:pt x="2402" y="1736"/>
                  </a:lnTo>
                  <a:lnTo>
                    <a:pt x="2536" y="1202"/>
                  </a:lnTo>
                  <a:lnTo>
                    <a:pt x="2402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6" name="Google Shape;10366;p33"/>
            <p:cNvSpPr/>
            <p:nvPr/>
          </p:nvSpPr>
          <p:spPr>
            <a:xfrm>
              <a:off x="1480900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7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6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7" name="Google Shape;10367;p33"/>
            <p:cNvSpPr/>
            <p:nvPr/>
          </p:nvSpPr>
          <p:spPr>
            <a:xfrm>
              <a:off x="1941375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7"/>
                  </a:lnTo>
                  <a:lnTo>
                    <a:pt x="801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8" name="Google Shape;10368;p33"/>
            <p:cNvSpPr/>
            <p:nvPr/>
          </p:nvSpPr>
          <p:spPr>
            <a:xfrm>
              <a:off x="2401850" y="5016375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1202" y="1"/>
                  </a:moveTo>
                  <a:lnTo>
                    <a:pt x="668" y="134"/>
                  </a:lnTo>
                  <a:lnTo>
                    <a:pt x="268" y="401"/>
                  </a:lnTo>
                  <a:lnTo>
                    <a:pt x="1" y="802"/>
                  </a:lnTo>
                  <a:lnTo>
                    <a:pt x="1" y="1202"/>
                  </a:lnTo>
                  <a:lnTo>
                    <a:pt x="1" y="1736"/>
                  </a:lnTo>
                  <a:lnTo>
                    <a:pt x="268" y="2137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9" name="Google Shape;10369;p33"/>
            <p:cNvSpPr/>
            <p:nvPr/>
          </p:nvSpPr>
          <p:spPr>
            <a:xfrm>
              <a:off x="2859000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7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5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0" name="Google Shape;10370;p33"/>
            <p:cNvSpPr/>
            <p:nvPr/>
          </p:nvSpPr>
          <p:spPr>
            <a:xfrm>
              <a:off x="3319475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1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7"/>
                  </a:lnTo>
                  <a:lnTo>
                    <a:pt x="801" y="2403"/>
                  </a:lnTo>
                  <a:lnTo>
                    <a:pt x="1201" y="2537"/>
                  </a:lnTo>
                  <a:lnTo>
                    <a:pt x="1735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1" name="Google Shape;10371;p33"/>
            <p:cNvSpPr/>
            <p:nvPr/>
          </p:nvSpPr>
          <p:spPr>
            <a:xfrm>
              <a:off x="3779950" y="5016375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1202" y="1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2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7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5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2" name="Google Shape;10372;p33"/>
            <p:cNvSpPr/>
            <p:nvPr/>
          </p:nvSpPr>
          <p:spPr>
            <a:xfrm>
              <a:off x="4237075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6" y="1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7"/>
                  </a:lnTo>
                  <a:lnTo>
                    <a:pt x="802" y="2403"/>
                  </a:lnTo>
                  <a:lnTo>
                    <a:pt x="1336" y="2537"/>
                  </a:lnTo>
                  <a:lnTo>
                    <a:pt x="1736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3" name="Google Shape;10373;p33"/>
            <p:cNvSpPr/>
            <p:nvPr/>
          </p:nvSpPr>
          <p:spPr>
            <a:xfrm>
              <a:off x="4697550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7"/>
                  </a:lnTo>
                  <a:lnTo>
                    <a:pt x="802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4" name="Google Shape;10374;p33"/>
            <p:cNvSpPr/>
            <p:nvPr/>
          </p:nvSpPr>
          <p:spPr>
            <a:xfrm>
              <a:off x="5154700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7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869" y="2403"/>
                  </a:lnTo>
                  <a:lnTo>
                    <a:pt x="2269" y="2137"/>
                  </a:lnTo>
                  <a:lnTo>
                    <a:pt x="2536" y="1736"/>
                  </a:lnTo>
                  <a:lnTo>
                    <a:pt x="2536" y="1202"/>
                  </a:lnTo>
                  <a:lnTo>
                    <a:pt x="2536" y="802"/>
                  </a:lnTo>
                  <a:lnTo>
                    <a:pt x="2269" y="401"/>
                  </a:lnTo>
                  <a:lnTo>
                    <a:pt x="1869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5" name="Google Shape;10375;p33"/>
            <p:cNvSpPr/>
            <p:nvPr/>
          </p:nvSpPr>
          <p:spPr>
            <a:xfrm>
              <a:off x="5615175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7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6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6" name="Google Shape;10376;p33"/>
            <p:cNvSpPr/>
            <p:nvPr/>
          </p:nvSpPr>
          <p:spPr>
            <a:xfrm>
              <a:off x="6075650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2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7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7" name="Google Shape;10377;p33"/>
            <p:cNvSpPr/>
            <p:nvPr/>
          </p:nvSpPr>
          <p:spPr>
            <a:xfrm>
              <a:off x="6532800" y="501637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335" y="1"/>
                  </a:moveTo>
                  <a:lnTo>
                    <a:pt x="801" y="134"/>
                  </a:lnTo>
                  <a:lnTo>
                    <a:pt x="400" y="401"/>
                  </a:lnTo>
                  <a:lnTo>
                    <a:pt x="134" y="802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0" y="2137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5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8" name="Google Shape;10378;p33"/>
            <p:cNvSpPr/>
            <p:nvPr/>
          </p:nvSpPr>
          <p:spPr>
            <a:xfrm>
              <a:off x="1023775" y="5413475"/>
              <a:ext cx="63400" cy="63400"/>
            </a:xfrm>
            <a:custGeom>
              <a:rect b="b" l="l" r="r" t="t"/>
              <a:pathLst>
                <a:path extrusionOk="0" h="2536" w="2536">
                  <a:moveTo>
                    <a:pt x="1201" y="0"/>
                  </a:moveTo>
                  <a:lnTo>
                    <a:pt x="667" y="134"/>
                  </a:lnTo>
                  <a:lnTo>
                    <a:pt x="400" y="400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5"/>
                  </a:lnTo>
                  <a:lnTo>
                    <a:pt x="2536" y="1335"/>
                  </a:lnTo>
                  <a:lnTo>
                    <a:pt x="2402" y="801"/>
                  </a:lnTo>
                  <a:lnTo>
                    <a:pt x="2136" y="400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9" name="Google Shape;10379;p33"/>
            <p:cNvSpPr/>
            <p:nvPr/>
          </p:nvSpPr>
          <p:spPr>
            <a:xfrm>
              <a:off x="1480900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5" y="0"/>
                  </a:moveTo>
                  <a:lnTo>
                    <a:pt x="801" y="134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0" name="Google Shape;10380;p33"/>
            <p:cNvSpPr/>
            <p:nvPr/>
          </p:nvSpPr>
          <p:spPr>
            <a:xfrm>
              <a:off x="1941375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202" y="0"/>
                  </a:moveTo>
                  <a:lnTo>
                    <a:pt x="801" y="134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1" name="Google Shape;10381;p33"/>
            <p:cNvSpPr/>
            <p:nvPr/>
          </p:nvSpPr>
          <p:spPr>
            <a:xfrm>
              <a:off x="2401850" y="5413475"/>
              <a:ext cx="60100" cy="63400"/>
            </a:xfrm>
            <a:custGeom>
              <a:rect b="b" l="l" r="r" t="t"/>
              <a:pathLst>
                <a:path extrusionOk="0" h="2536" w="2404">
                  <a:moveTo>
                    <a:pt x="1202" y="0"/>
                  </a:moveTo>
                  <a:lnTo>
                    <a:pt x="668" y="134"/>
                  </a:lnTo>
                  <a:lnTo>
                    <a:pt x="268" y="400"/>
                  </a:lnTo>
                  <a:lnTo>
                    <a:pt x="1" y="801"/>
                  </a:lnTo>
                  <a:lnTo>
                    <a:pt x="1" y="1335"/>
                  </a:lnTo>
                  <a:lnTo>
                    <a:pt x="1" y="1735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2" name="Google Shape;10382;p33"/>
            <p:cNvSpPr/>
            <p:nvPr/>
          </p:nvSpPr>
          <p:spPr>
            <a:xfrm>
              <a:off x="2859000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5" y="0"/>
                  </a:moveTo>
                  <a:lnTo>
                    <a:pt x="801" y="134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3" name="Google Shape;10383;p33"/>
            <p:cNvSpPr/>
            <p:nvPr/>
          </p:nvSpPr>
          <p:spPr>
            <a:xfrm>
              <a:off x="3319475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201" y="0"/>
                  </a:moveTo>
                  <a:lnTo>
                    <a:pt x="801" y="134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4" name="Google Shape;10384;p33"/>
            <p:cNvSpPr/>
            <p:nvPr/>
          </p:nvSpPr>
          <p:spPr>
            <a:xfrm>
              <a:off x="3779950" y="5413475"/>
              <a:ext cx="60075" cy="63400"/>
            </a:xfrm>
            <a:custGeom>
              <a:rect b="b" l="l" r="r" t="t"/>
              <a:pathLst>
                <a:path extrusionOk="0" h="2536" w="2403">
                  <a:moveTo>
                    <a:pt x="1202" y="0"/>
                  </a:moveTo>
                  <a:lnTo>
                    <a:pt x="668" y="134"/>
                  </a:lnTo>
                  <a:lnTo>
                    <a:pt x="267" y="400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5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5" name="Google Shape;10385;p33"/>
            <p:cNvSpPr/>
            <p:nvPr/>
          </p:nvSpPr>
          <p:spPr>
            <a:xfrm>
              <a:off x="4237075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6" y="0"/>
                  </a:moveTo>
                  <a:lnTo>
                    <a:pt x="802" y="134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4"/>
                  </a:lnTo>
                  <a:lnTo>
                    <a:pt x="13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6" name="Google Shape;10386;p33"/>
            <p:cNvSpPr/>
            <p:nvPr/>
          </p:nvSpPr>
          <p:spPr>
            <a:xfrm>
              <a:off x="4697550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202" y="0"/>
                  </a:moveTo>
                  <a:lnTo>
                    <a:pt x="802" y="134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7" name="Google Shape;10387;p33"/>
            <p:cNvSpPr/>
            <p:nvPr/>
          </p:nvSpPr>
          <p:spPr>
            <a:xfrm>
              <a:off x="5154700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5" y="0"/>
                  </a:moveTo>
                  <a:lnTo>
                    <a:pt x="801" y="134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5"/>
                  </a:lnTo>
                  <a:lnTo>
                    <a:pt x="2536" y="1335"/>
                  </a:lnTo>
                  <a:lnTo>
                    <a:pt x="2536" y="801"/>
                  </a:lnTo>
                  <a:lnTo>
                    <a:pt x="2269" y="400"/>
                  </a:lnTo>
                  <a:lnTo>
                    <a:pt x="1869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8" name="Google Shape;10388;p33"/>
            <p:cNvSpPr/>
            <p:nvPr/>
          </p:nvSpPr>
          <p:spPr>
            <a:xfrm>
              <a:off x="5615175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5" y="0"/>
                  </a:moveTo>
                  <a:lnTo>
                    <a:pt x="801" y="134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9" name="Google Shape;10389;p33"/>
            <p:cNvSpPr/>
            <p:nvPr/>
          </p:nvSpPr>
          <p:spPr>
            <a:xfrm>
              <a:off x="6075650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202" y="0"/>
                  </a:moveTo>
                  <a:lnTo>
                    <a:pt x="668" y="134"/>
                  </a:lnTo>
                  <a:lnTo>
                    <a:pt x="267" y="400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0" name="Google Shape;10390;p33"/>
            <p:cNvSpPr/>
            <p:nvPr/>
          </p:nvSpPr>
          <p:spPr>
            <a:xfrm>
              <a:off x="6532800" y="5413475"/>
              <a:ext cx="63400" cy="63400"/>
            </a:xfrm>
            <a:custGeom>
              <a:rect b="b" l="l" r="r" t="t"/>
              <a:pathLst>
                <a:path extrusionOk="0" h="2536" w="2536">
                  <a:moveTo>
                    <a:pt x="1335" y="0"/>
                  </a:moveTo>
                  <a:lnTo>
                    <a:pt x="801" y="134"/>
                  </a:lnTo>
                  <a:lnTo>
                    <a:pt x="400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0391" name="Google Shape;1039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4321443">
            <a:off x="2121098" y="110926"/>
            <a:ext cx="3582951" cy="26820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392" name="Google Shape;10392;p33"/>
          <p:cNvCxnSpPr/>
          <p:nvPr/>
        </p:nvCxnSpPr>
        <p:spPr>
          <a:xfrm flipH="1">
            <a:off x="817175" y="-554600"/>
            <a:ext cx="1905600" cy="1903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393" name="Google Shape;10393;p33"/>
          <p:cNvCxnSpPr/>
          <p:nvPr/>
        </p:nvCxnSpPr>
        <p:spPr>
          <a:xfrm flipH="1">
            <a:off x="8045525" y="2372950"/>
            <a:ext cx="1905600" cy="1903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7">
  <p:cSld name="CUSTOM_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394" name="Shape 10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95" name="Google Shape;10395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96" name="Google Shape;10396;p34"/>
          <p:cNvSpPr txBox="1"/>
          <p:nvPr>
            <p:ph type="title"/>
          </p:nvPr>
        </p:nvSpPr>
        <p:spPr>
          <a:xfrm>
            <a:off x="872400" y="1874458"/>
            <a:ext cx="3527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0397" name="Google Shape;10397;p34"/>
          <p:cNvSpPr txBox="1"/>
          <p:nvPr>
            <p:ph idx="1" type="subTitle"/>
          </p:nvPr>
        </p:nvSpPr>
        <p:spPr>
          <a:xfrm>
            <a:off x="872400" y="2474253"/>
            <a:ext cx="3527100" cy="99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  <p:grpSp>
        <p:nvGrpSpPr>
          <p:cNvPr id="10398" name="Google Shape;10398;p34"/>
          <p:cNvGrpSpPr/>
          <p:nvPr/>
        </p:nvGrpSpPr>
        <p:grpSpPr>
          <a:xfrm>
            <a:off x="8522574" y="3525641"/>
            <a:ext cx="1934189" cy="1818370"/>
            <a:chOff x="1023775" y="238125"/>
            <a:chExt cx="5572425" cy="5238750"/>
          </a:xfrm>
        </p:grpSpPr>
        <p:sp>
          <p:nvSpPr>
            <p:cNvPr id="10399" name="Google Shape;10399;p34"/>
            <p:cNvSpPr/>
            <p:nvPr/>
          </p:nvSpPr>
          <p:spPr>
            <a:xfrm>
              <a:off x="1023775" y="238125"/>
              <a:ext cx="63400" cy="63400"/>
            </a:xfrm>
            <a:custGeom>
              <a:rect b="b" l="l" r="r" t="t"/>
              <a:pathLst>
                <a:path extrusionOk="0" h="2536" w="2536">
                  <a:moveTo>
                    <a:pt x="1201" y="0"/>
                  </a:moveTo>
                  <a:lnTo>
                    <a:pt x="667" y="133"/>
                  </a:lnTo>
                  <a:lnTo>
                    <a:pt x="400" y="400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400" y="2136"/>
                  </a:lnTo>
                  <a:lnTo>
                    <a:pt x="667" y="2402"/>
                  </a:lnTo>
                  <a:lnTo>
                    <a:pt x="1201" y="2536"/>
                  </a:lnTo>
                  <a:lnTo>
                    <a:pt x="1735" y="2402"/>
                  </a:lnTo>
                  <a:lnTo>
                    <a:pt x="2136" y="2136"/>
                  </a:lnTo>
                  <a:lnTo>
                    <a:pt x="2402" y="1735"/>
                  </a:lnTo>
                  <a:lnTo>
                    <a:pt x="2536" y="1335"/>
                  </a:lnTo>
                  <a:lnTo>
                    <a:pt x="2402" y="801"/>
                  </a:lnTo>
                  <a:lnTo>
                    <a:pt x="2136" y="400"/>
                  </a:lnTo>
                  <a:lnTo>
                    <a:pt x="1735" y="133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0" name="Google Shape;10400;p34"/>
            <p:cNvSpPr/>
            <p:nvPr/>
          </p:nvSpPr>
          <p:spPr>
            <a:xfrm>
              <a:off x="1480900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5" y="0"/>
                  </a:moveTo>
                  <a:lnTo>
                    <a:pt x="801" y="133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2"/>
                  </a:lnTo>
                  <a:lnTo>
                    <a:pt x="1335" y="2536"/>
                  </a:lnTo>
                  <a:lnTo>
                    <a:pt x="1736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3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1" name="Google Shape;10401;p34"/>
            <p:cNvSpPr/>
            <p:nvPr/>
          </p:nvSpPr>
          <p:spPr>
            <a:xfrm>
              <a:off x="1941375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202" y="0"/>
                  </a:moveTo>
                  <a:lnTo>
                    <a:pt x="801" y="133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2"/>
                  </a:lnTo>
                  <a:lnTo>
                    <a:pt x="1202" y="2536"/>
                  </a:lnTo>
                  <a:lnTo>
                    <a:pt x="1736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3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2" name="Google Shape;10402;p34"/>
            <p:cNvSpPr/>
            <p:nvPr/>
          </p:nvSpPr>
          <p:spPr>
            <a:xfrm>
              <a:off x="2401850" y="238125"/>
              <a:ext cx="60100" cy="63400"/>
            </a:xfrm>
            <a:custGeom>
              <a:rect b="b" l="l" r="r" t="t"/>
              <a:pathLst>
                <a:path extrusionOk="0" h="2536" w="2404">
                  <a:moveTo>
                    <a:pt x="1202" y="0"/>
                  </a:moveTo>
                  <a:lnTo>
                    <a:pt x="668" y="133"/>
                  </a:lnTo>
                  <a:lnTo>
                    <a:pt x="268" y="400"/>
                  </a:lnTo>
                  <a:lnTo>
                    <a:pt x="1" y="801"/>
                  </a:lnTo>
                  <a:lnTo>
                    <a:pt x="1" y="1335"/>
                  </a:lnTo>
                  <a:lnTo>
                    <a:pt x="1" y="1735"/>
                  </a:lnTo>
                  <a:lnTo>
                    <a:pt x="268" y="2136"/>
                  </a:lnTo>
                  <a:lnTo>
                    <a:pt x="668" y="2402"/>
                  </a:lnTo>
                  <a:lnTo>
                    <a:pt x="1202" y="2536"/>
                  </a:lnTo>
                  <a:lnTo>
                    <a:pt x="1736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3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3" name="Google Shape;10403;p34"/>
            <p:cNvSpPr/>
            <p:nvPr/>
          </p:nvSpPr>
          <p:spPr>
            <a:xfrm>
              <a:off x="2859000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5" y="0"/>
                  </a:moveTo>
                  <a:lnTo>
                    <a:pt x="801" y="133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2"/>
                  </a:lnTo>
                  <a:lnTo>
                    <a:pt x="1335" y="2536"/>
                  </a:lnTo>
                  <a:lnTo>
                    <a:pt x="1735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5" y="133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4" name="Google Shape;10404;p34"/>
            <p:cNvSpPr/>
            <p:nvPr/>
          </p:nvSpPr>
          <p:spPr>
            <a:xfrm>
              <a:off x="3319475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201" y="0"/>
                  </a:moveTo>
                  <a:lnTo>
                    <a:pt x="801" y="133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2"/>
                  </a:lnTo>
                  <a:lnTo>
                    <a:pt x="1201" y="2536"/>
                  </a:lnTo>
                  <a:lnTo>
                    <a:pt x="1735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5" y="133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5" name="Google Shape;10405;p34"/>
            <p:cNvSpPr/>
            <p:nvPr/>
          </p:nvSpPr>
          <p:spPr>
            <a:xfrm>
              <a:off x="3779950" y="238125"/>
              <a:ext cx="60075" cy="63400"/>
            </a:xfrm>
            <a:custGeom>
              <a:rect b="b" l="l" r="r" t="t"/>
              <a:pathLst>
                <a:path extrusionOk="0" h="2536" w="2403">
                  <a:moveTo>
                    <a:pt x="1202" y="0"/>
                  </a:moveTo>
                  <a:lnTo>
                    <a:pt x="668" y="133"/>
                  </a:lnTo>
                  <a:lnTo>
                    <a:pt x="267" y="400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2"/>
                  </a:lnTo>
                  <a:lnTo>
                    <a:pt x="1202" y="2536"/>
                  </a:lnTo>
                  <a:lnTo>
                    <a:pt x="1735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5" y="133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6" name="Google Shape;10406;p34"/>
            <p:cNvSpPr/>
            <p:nvPr/>
          </p:nvSpPr>
          <p:spPr>
            <a:xfrm>
              <a:off x="4237075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6" y="0"/>
                  </a:moveTo>
                  <a:lnTo>
                    <a:pt x="802" y="133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2"/>
                  </a:lnTo>
                  <a:lnTo>
                    <a:pt x="1336" y="2536"/>
                  </a:lnTo>
                  <a:lnTo>
                    <a:pt x="1736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3"/>
                  </a:lnTo>
                  <a:lnTo>
                    <a:pt x="13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7" name="Google Shape;10407;p34"/>
            <p:cNvSpPr/>
            <p:nvPr/>
          </p:nvSpPr>
          <p:spPr>
            <a:xfrm>
              <a:off x="4697550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202" y="0"/>
                  </a:moveTo>
                  <a:lnTo>
                    <a:pt x="802" y="133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2"/>
                  </a:lnTo>
                  <a:lnTo>
                    <a:pt x="1202" y="2536"/>
                  </a:lnTo>
                  <a:lnTo>
                    <a:pt x="1736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3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8" name="Google Shape;10408;p34"/>
            <p:cNvSpPr/>
            <p:nvPr/>
          </p:nvSpPr>
          <p:spPr>
            <a:xfrm>
              <a:off x="5154700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5" y="0"/>
                  </a:moveTo>
                  <a:lnTo>
                    <a:pt x="801" y="133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2"/>
                  </a:lnTo>
                  <a:lnTo>
                    <a:pt x="1335" y="2536"/>
                  </a:lnTo>
                  <a:lnTo>
                    <a:pt x="1869" y="2402"/>
                  </a:lnTo>
                  <a:lnTo>
                    <a:pt x="2269" y="2136"/>
                  </a:lnTo>
                  <a:lnTo>
                    <a:pt x="2536" y="1735"/>
                  </a:lnTo>
                  <a:lnTo>
                    <a:pt x="2536" y="1335"/>
                  </a:lnTo>
                  <a:lnTo>
                    <a:pt x="2536" y="801"/>
                  </a:lnTo>
                  <a:lnTo>
                    <a:pt x="2269" y="400"/>
                  </a:lnTo>
                  <a:lnTo>
                    <a:pt x="1869" y="133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9" name="Google Shape;10409;p34"/>
            <p:cNvSpPr/>
            <p:nvPr/>
          </p:nvSpPr>
          <p:spPr>
            <a:xfrm>
              <a:off x="5615175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5" y="0"/>
                  </a:moveTo>
                  <a:lnTo>
                    <a:pt x="801" y="133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2"/>
                  </a:lnTo>
                  <a:lnTo>
                    <a:pt x="1335" y="2536"/>
                  </a:lnTo>
                  <a:lnTo>
                    <a:pt x="1736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3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0" name="Google Shape;10410;p34"/>
            <p:cNvSpPr/>
            <p:nvPr/>
          </p:nvSpPr>
          <p:spPr>
            <a:xfrm>
              <a:off x="6075650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202" y="0"/>
                  </a:moveTo>
                  <a:lnTo>
                    <a:pt x="668" y="133"/>
                  </a:lnTo>
                  <a:lnTo>
                    <a:pt x="267" y="400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2"/>
                  </a:lnTo>
                  <a:lnTo>
                    <a:pt x="1202" y="2536"/>
                  </a:lnTo>
                  <a:lnTo>
                    <a:pt x="1736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3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1" name="Google Shape;10411;p34"/>
            <p:cNvSpPr/>
            <p:nvPr/>
          </p:nvSpPr>
          <p:spPr>
            <a:xfrm>
              <a:off x="6532800" y="238125"/>
              <a:ext cx="63400" cy="63400"/>
            </a:xfrm>
            <a:custGeom>
              <a:rect b="b" l="l" r="r" t="t"/>
              <a:pathLst>
                <a:path extrusionOk="0" h="2536" w="2536">
                  <a:moveTo>
                    <a:pt x="1335" y="0"/>
                  </a:moveTo>
                  <a:lnTo>
                    <a:pt x="801" y="133"/>
                  </a:lnTo>
                  <a:lnTo>
                    <a:pt x="400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0" y="2136"/>
                  </a:lnTo>
                  <a:lnTo>
                    <a:pt x="801" y="2402"/>
                  </a:lnTo>
                  <a:lnTo>
                    <a:pt x="1335" y="2536"/>
                  </a:lnTo>
                  <a:lnTo>
                    <a:pt x="1735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5" y="133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2" name="Google Shape;10412;p34"/>
            <p:cNvSpPr/>
            <p:nvPr/>
          </p:nvSpPr>
          <p:spPr>
            <a:xfrm>
              <a:off x="1023775" y="63852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667" y="1"/>
                  </a:moveTo>
                  <a:lnTo>
                    <a:pt x="400" y="268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6"/>
                  </a:lnTo>
                  <a:lnTo>
                    <a:pt x="2536" y="1202"/>
                  </a:lnTo>
                  <a:lnTo>
                    <a:pt x="2402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3" name="Google Shape;10413;p34"/>
            <p:cNvSpPr/>
            <p:nvPr/>
          </p:nvSpPr>
          <p:spPr>
            <a:xfrm>
              <a:off x="1480900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4" name="Google Shape;10414;p34"/>
            <p:cNvSpPr/>
            <p:nvPr/>
          </p:nvSpPr>
          <p:spPr>
            <a:xfrm>
              <a:off x="1941375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5" name="Google Shape;10415;p34"/>
            <p:cNvSpPr/>
            <p:nvPr/>
          </p:nvSpPr>
          <p:spPr>
            <a:xfrm>
              <a:off x="2401850" y="638525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668" y="1"/>
                  </a:moveTo>
                  <a:lnTo>
                    <a:pt x="268" y="268"/>
                  </a:lnTo>
                  <a:lnTo>
                    <a:pt x="1" y="668"/>
                  </a:lnTo>
                  <a:lnTo>
                    <a:pt x="1" y="1202"/>
                  </a:lnTo>
                  <a:lnTo>
                    <a:pt x="1" y="1736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6" name="Google Shape;10416;p34"/>
            <p:cNvSpPr/>
            <p:nvPr/>
          </p:nvSpPr>
          <p:spPr>
            <a:xfrm>
              <a:off x="2859000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7" name="Google Shape;10417;p34"/>
            <p:cNvSpPr/>
            <p:nvPr/>
          </p:nvSpPr>
          <p:spPr>
            <a:xfrm>
              <a:off x="3319475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8" name="Google Shape;10418;p34"/>
            <p:cNvSpPr/>
            <p:nvPr/>
          </p:nvSpPr>
          <p:spPr>
            <a:xfrm>
              <a:off x="3779950" y="638525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668" y="1"/>
                  </a:moveTo>
                  <a:lnTo>
                    <a:pt x="267" y="268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9" name="Google Shape;10419;p34"/>
            <p:cNvSpPr/>
            <p:nvPr/>
          </p:nvSpPr>
          <p:spPr>
            <a:xfrm>
              <a:off x="4237075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2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0" name="Google Shape;10420;p34"/>
            <p:cNvSpPr/>
            <p:nvPr/>
          </p:nvSpPr>
          <p:spPr>
            <a:xfrm>
              <a:off x="4697550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2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1" name="Google Shape;10421;p34"/>
            <p:cNvSpPr/>
            <p:nvPr/>
          </p:nvSpPr>
          <p:spPr>
            <a:xfrm>
              <a:off x="5154700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6"/>
                  </a:lnTo>
                  <a:lnTo>
                    <a:pt x="2536" y="1202"/>
                  </a:lnTo>
                  <a:lnTo>
                    <a:pt x="2536" y="668"/>
                  </a:lnTo>
                  <a:lnTo>
                    <a:pt x="2269" y="268"/>
                  </a:lnTo>
                  <a:lnTo>
                    <a:pt x="18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2" name="Google Shape;10422;p34"/>
            <p:cNvSpPr/>
            <p:nvPr/>
          </p:nvSpPr>
          <p:spPr>
            <a:xfrm>
              <a:off x="5615175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3" name="Google Shape;10423;p34"/>
            <p:cNvSpPr/>
            <p:nvPr/>
          </p:nvSpPr>
          <p:spPr>
            <a:xfrm>
              <a:off x="6075650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668" y="1"/>
                  </a:moveTo>
                  <a:lnTo>
                    <a:pt x="267" y="268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4" name="Google Shape;10424;p34"/>
            <p:cNvSpPr/>
            <p:nvPr/>
          </p:nvSpPr>
          <p:spPr>
            <a:xfrm>
              <a:off x="6532800" y="63852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801" y="1"/>
                  </a:moveTo>
                  <a:lnTo>
                    <a:pt x="400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5" name="Google Shape;10425;p34"/>
            <p:cNvSpPr/>
            <p:nvPr/>
          </p:nvSpPr>
          <p:spPr>
            <a:xfrm>
              <a:off x="1023775" y="1035600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201" y="1"/>
                  </a:moveTo>
                  <a:lnTo>
                    <a:pt x="667" y="134"/>
                  </a:lnTo>
                  <a:lnTo>
                    <a:pt x="400" y="401"/>
                  </a:lnTo>
                  <a:lnTo>
                    <a:pt x="0" y="801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6"/>
                  </a:lnTo>
                  <a:lnTo>
                    <a:pt x="2536" y="1202"/>
                  </a:lnTo>
                  <a:lnTo>
                    <a:pt x="2402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6" name="Google Shape;10426;p34"/>
            <p:cNvSpPr/>
            <p:nvPr/>
          </p:nvSpPr>
          <p:spPr>
            <a:xfrm>
              <a:off x="1480900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7" name="Google Shape;10427;p34"/>
            <p:cNvSpPr/>
            <p:nvPr/>
          </p:nvSpPr>
          <p:spPr>
            <a:xfrm>
              <a:off x="1941375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8" name="Google Shape;10428;p34"/>
            <p:cNvSpPr/>
            <p:nvPr/>
          </p:nvSpPr>
          <p:spPr>
            <a:xfrm>
              <a:off x="2401850" y="1035600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1202" y="1"/>
                  </a:moveTo>
                  <a:lnTo>
                    <a:pt x="668" y="134"/>
                  </a:lnTo>
                  <a:lnTo>
                    <a:pt x="268" y="401"/>
                  </a:lnTo>
                  <a:lnTo>
                    <a:pt x="1" y="801"/>
                  </a:lnTo>
                  <a:lnTo>
                    <a:pt x="1" y="1202"/>
                  </a:lnTo>
                  <a:lnTo>
                    <a:pt x="1" y="1736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9" name="Google Shape;10429;p34"/>
            <p:cNvSpPr/>
            <p:nvPr/>
          </p:nvSpPr>
          <p:spPr>
            <a:xfrm>
              <a:off x="2859000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0" name="Google Shape;10430;p34"/>
            <p:cNvSpPr/>
            <p:nvPr/>
          </p:nvSpPr>
          <p:spPr>
            <a:xfrm>
              <a:off x="3319475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1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1" name="Google Shape;10431;p34"/>
            <p:cNvSpPr/>
            <p:nvPr/>
          </p:nvSpPr>
          <p:spPr>
            <a:xfrm>
              <a:off x="3779950" y="1035600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1202" y="1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2" name="Google Shape;10432;p34"/>
            <p:cNvSpPr/>
            <p:nvPr/>
          </p:nvSpPr>
          <p:spPr>
            <a:xfrm>
              <a:off x="4237075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6" y="1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3" name="Google Shape;10433;p34"/>
            <p:cNvSpPr/>
            <p:nvPr/>
          </p:nvSpPr>
          <p:spPr>
            <a:xfrm>
              <a:off x="4697550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4" name="Google Shape;10434;p34"/>
            <p:cNvSpPr/>
            <p:nvPr/>
          </p:nvSpPr>
          <p:spPr>
            <a:xfrm>
              <a:off x="5154700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6"/>
                  </a:lnTo>
                  <a:lnTo>
                    <a:pt x="2536" y="1202"/>
                  </a:lnTo>
                  <a:lnTo>
                    <a:pt x="2536" y="801"/>
                  </a:lnTo>
                  <a:lnTo>
                    <a:pt x="2269" y="401"/>
                  </a:lnTo>
                  <a:lnTo>
                    <a:pt x="1869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5" name="Google Shape;10435;p34"/>
            <p:cNvSpPr/>
            <p:nvPr/>
          </p:nvSpPr>
          <p:spPr>
            <a:xfrm>
              <a:off x="5615175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6" name="Google Shape;10436;p34"/>
            <p:cNvSpPr/>
            <p:nvPr/>
          </p:nvSpPr>
          <p:spPr>
            <a:xfrm>
              <a:off x="6075650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7" name="Google Shape;10437;p34"/>
            <p:cNvSpPr/>
            <p:nvPr/>
          </p:nvSpPr>
          <p:spPr>
            <a:xfrm>
              <a:off x="6532800" y="1035600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335" y="1"/>
                  </a:moveTo>
                  <a:lnTo>
                    <a:pt x="801" y="134"/>
                  </a:lnTo>
                  <a:lnTo>
                    <a:pt x="400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8" name="Google Shape;10438;p34"/>
            <p:cNvSpPr/>
            <p:nvPr/>
          </p:nvSpPr>
          <p:spPr>
            <a:xfrm>
              <a:off x="1023775" y="143267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201" y="1"/>
                  </a:moveTo>
                  <a:lnTo>
                    <a:pt x="667" y="134"/>
                  </a:lnTo>
                  <a:lnTo>
                    <a:pt x="400" y="401"/>
                  </a:lnTo>
                  <a:lnTo>
                    <a:pt x="0" y="802"/>
                  </a:lnTo>
                  <a:lnTo>
                    <a:pt x="0" y="1335"/>
                  </a:lnTo>
                  <a:lnTo>
                    <a:pt x="0" y="1736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6"/>
                  </a:lnTo>
                  <a:lnTo>
                    <a:pt x="2536" y="1335"/>
                  </a:lnTo>
                  <a:lnTo>
                    <a:pt x="2402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9" name="Google Shape;10439;p34"/>
            <p:cNvSpPr/>
            <p:nvPr/>
          </p:nvSpPr>
          <p:spPr>
            <a:xfrm>
              <a:off x="1480900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1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0" name="Google Shape;10440;p34"/>
            <p:cNvSpPr/>
            <p:nvPr/>
          </p:nvSpPr>
          <p:spPr>
            <a:xfrm>
              <a:off x="1941375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1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1" name="Google Shape;10441;p34"/>
            <p:cNvSpPr/>
            <p:nvPr/>
          </p:nvSpPr>
          <p:spPr>
            <a:xfrm>
              <a:off x="2401850" y="1432675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1202" y="1"/>
                  </a:moveTo>
                  <a:lnTo>
                    <a:pt x="668" y="134"/>
                  </a:lnTo>
                  <a:lnTo>
                    <a:pt x="268" y="401"/>
                  </a:lnTo>
                  <a:lnTo>
                    <a:pt x="1" y="802"/>
                  </a:lnTo>
                  <a:lnTo>
                    <a:pt x="1" y="1335"/>
                  </a:lnTo>
                  <a:lnTo>
                    <a:pt x="1" y="1736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2" name="Google Shape;10442;p34"/>
            <p:cNvSpPr/>
            <p:nvPr/>
          </p:nvSpPr>
          <p:spPr>
            <a:xfrm>
              <a:off x="2859000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3" name="Google Shape;10443;p34"/>
            <p:cNvSpPr/>
            <p:nvPr/>
          </p:nvSpPr>
          <p:spPr>
            <a:xfrm>
              <a:off x="3319475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1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4" name="Google Shape;10444;p34"/>
            <p:cNvSpPr/>
            <p:nvPr/>
          </p:nvSpPr>
          <p:spPr>
            <a:xfrm>
              <a:off x="3779950" y="1432675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1202" y="1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2"/>
                  </a:lnTo>
                  <a:lnTo>
                    <a:pt x="0" y="1335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5" name="Google Shape;10445;p34"/>
            <p:cNvSpPr/>
            <p:nvPr/>
          </p:nvSpPr>
          <p:spPr>
            <a:xfrm>
              <a:off x="4237075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6" y="1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1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6" name="Google Shape;10446;p34"/>
            <p:cNvSpPr/>
            <p:nvPr/>
          </p:nvSpPr>
          <p:spPr>
            <a:xfrm>
              <a:off x="4697550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1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7" name="Google Shape;10447;p34"/>
            <p:cNvSpPr/>
            <p:nvPr/>
          </p:nvSpPr>
          <p:spPr>
            <a:xfrm>
              <a:off x="5154700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6"/>
                  </a:lnTo>
                  <a:lnTo>
                    <a:pt x="2536" y="1335"/>
                  </a:lnTo>
                  <a:lnTo>
                    <a:pt x="2536" y="802"/>
                  </a:lnTo>
                  <a:lnTo>
                    <a:pt x="2269" y="401"/>
                  </a:lnTo>
                  <a:lnTo>
                    <a:pt x="1869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8" name="Google Shape;10448;p34"/>
            <p:cNvSpPr/>
            <p:nvPr/>
          </p:nvSpPr>
          <p:spPr>
            <a:xfrm>
              <a:off x="5615175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9" name="Google Shape;10449;p34"/>
            <p:cNvSpPr/>
            <p:nvPr/>
          </p:nvSpPr>
          <p:spPr>
            <a:xfrm>
              <a:off x="6075650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2"/>
                  </a:lnTo>
                  <a:lnTo>
                    <a:pt x="0" y="1335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0" name="Google Shape;10450;p34"/>
            <p:cNvSpPr/>
            <p:nvPr/>
          </p:nvSpPr>
          <p:spPr>
            <a:xfrm>
              <a:off x="6532800" y="143267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335" y="1"/>
                  </a:moveTo>
                  <a:lnTo>
                    <a:pt x="801" y="134"/>
                  </a:lnTo>
                  <a:lnTo>
                    <a:pt x="400" y="401"/>
                  </a:lnTo>
                  <a:lnTo>
                    <a:pt x="134" y="802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1" name="Google Shape;10451;p34"/>
            <p:cNvSpPr/>
            <p:nvPr/>
          </p:nvSpPr>
          <p:spPr>
            <a:xfrm>
              <a:off x="1023775" y="1833100"/>
              <a:ext cx="63400" cy="60075"/>
            </a:xfrm>
            <a:custGeom>
              <a:rect b="b" l="l" r="r" t="t"/>
              <a:pathLst>
                <a:path extrusionOk="0" h="2403" w="2536">
                  <a:moveTo>
                    <a:pt x="667" y="0"/>
                  </a:moveTo>
                  <a:lnTo>
                    <a:pt x="400" y="267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5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5"/>
                  </a:lnTo>
                  <a:lnTo>
                    <a:pt x="2536" y="1202"/>
                  </a:lnTo>
                  <a:lnTo>
                    <a:pt x="2402" y="668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2" name="Google Shape;10452;p34"/>
            <p:cNvSpPr/>
            <p:nvPr/>
          </p:nvSpPr>
          <p:spPr>
            <a:xfrm>
              <a:off x="1480900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801" y="0"/>
                  </a:moveTo>
                  <a:lnTo>
                    <a:pt x="401" y="267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3" name="Google Shape;10453;p34"/>
            <p:cNvSpPr/>
            <p:nvPr/>
          </p:nvSpPr>
          <p:spPr>
            <a:xfrm>
              <a:off x="1941375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801" y="0"/>
                  </a:moveTo>
                  <a:lnTo>
                    <a:pt x="401" y="267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4" name="Google Shape;10454;p34"/>
            <p:cNvSpPr/>
            <p:nvPr/>
          </p:nvSpPr>
          <p:spPr>
            <a:xfrm>
              <a:off x="2401850" y="1833100"/>
              <a:ext cx="60100" cy="60075"/>
            </a:xfrm>
            <a:custGeom>
              <a:rect b="b" l="l" r="r" t="t"/>
              <a:pathLst>
                <a:path extrusionOk="0" h="2403" w="2404">
                  <a:moveTo>
                    <a:pt x="668" y="0"/>
                  </a:moveTo>
                  <a:lnTo>
                    <a:pt x="268" y="267"/>
                  </a:lnTo>
                  <a:lnTo>
                    <a:pt x="1" y="668"/>
                  </a:lnTo>
                  <a:lnTo>
                    <a:pt x="1" y="1202"/>
                  </a:lnTo>
                  <a:lnTo>
                    <a:pt x="1" y="1735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5" name="Google Shape;10455;p34"/>
            <p:cNvSpPr/>
            <p:nvPr/>
          </p:nvSpPr>
          <p:spPr>
            <a:xfrm>
              <a:off x="2859000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801" y="0"/>
                  </a:moveTo>
                  <a:lnTo>
                    <a:pt x="401" y="267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6" name="Google Shape;10456;p34"/>
            <p:cNvSpPr/>
            <p:nvPr/>
          </p:nvSpPr>
          <p:spPr>
            <a:xfrm>
              <a:off x="3319475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801" y="0"/>
                  </a:moveTo>
                  <a:lnTo>
                    <a:pt x="401" y="267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7" name="Google Shape;10457;p34"/>
            <p:cNvSpPr/>
            <p:nvPr/>
          </p:nvSpPr>
          <p:spPr>
            <a:xfrm>
              <a:off x="3779950" y="1833100"/>
              <a:ext cx="60075" cy="60075"/>
            </a:xfrm>
            <a:custGeom>
              <a:rect b="b" l="l" r="r" t="t"/>
              <a:pathLst>
                <a:path extrusionOk="0" h="2403" w="2403">
                  <a:moveTo>
                    <a:pt x="668" y="0"/>
                  </a:moveTo>
                  <a:lnTo>
                    <a:pt x="267" y="267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8" name="Google Shape;10458;p34"/>
            <p:cNvSpPr/>
            <p:nvPr/>
          </p:nvSpPr>
          <p:spPr>
            <a:xfrm>
              <a:off x="4237075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802" y="0"/>
                  </a:moveTo>
                  <a:lnTo>
                    <a:pt x="401" y="267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9" name="Google Shape;10459;p34"/>
            <p:cNvSpPr/>
            <p:nvPr/>
          </p:nvSpPr>
          <p:spPr>
            <a:xfrm>
              <a:off x="4697550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802" y="0"/>
                  </a:moveTo>
                  <a:lnTo>
                    <a:pt x="401" y="267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0" name="Google Shape;10460;p34"/>
            <p:cNvSpPr/>
            <p:nvPr/>
          </p:nvSpPr>
          <p:spPr>
            <a:xfrm>
              <a:off x="5154700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801" y="0"/>
                  </a:moveTo>
                  <a:lnTo>
                    <a:pt x="401" y="267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5"/>
                  </a:lnTo>
                  <a:lnTo>
                    <a:pt x="2536" y="1202"/>
                  </a:lnTo>
                  <a:lnTo>
                    <a:pt x="2536" y="668"/>
                  </a:lnTo>
                  <a:lnTo>
                    <a:pt x="2269" y="267"/>
                  </a:lnTo>
                  <a:lnTo>
                    <a:pt x="18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1" name="Google Shape;10461;p34"/>
            <p:cNvSpPr/>
            <p:nvPr/>
          </p:nvSpPr>
          <p:spPr>
            <a:xfrm>
              <a:off x="5615175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801" y="0"/>
                  </a:moveTo>
                  <a:lnTo>
                    <a:pt x="401" y="267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2" name="Google Shape;10462;p34"/>
            <p:cNvSpPr/>
            <p:nvPr/>
          </p:nvSpPr>
          <p:spPr>
            <a:xfrm>
              <a:off x="6075650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668" y="0"/>
                  </a:moveTo>
                  <a:lnTo>
                    <a:pt x="267" y="267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3" name="Google Shape;10463;p34"/>
            <p:cNvSpPr/>
            <p:nvPr/>
          </p:nvSpPr>
          <p:spPr>
            <a:xfrm>
              <a:off x="6532800" y="1833100"/>
              <a:ext cx="63400" cy="60075"/>
            </a:xfrm>
            <a:custGeom>
              <a:rect b="b" l="l" r="r" t="t"/>
              <a:pathLst>
                <a:path extrusionOk="0" h="2403" w="2536">
                  <a:moveTo>
                    <a:pt x="801" y="0"/>
                  </a:moveTo>
                  <a:lnTo>
                    <a:pt x="400" y="267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5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4" name="Google Shape;10464;p34"/>
            <p:cNvSpPr/>
            <p:nvPr/>
          </p:nvSpPr>
          <p:spPr>
            <a:xfrm>
              <a:off x="1023775" y="223017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201" y="0"/>
                  </a:moveTo>
                  <a:lnTo>
                    <a:pt x="667" y="134"/>
                  </a:lnTo>
                  <a:lnTo>
                    <a:pt x="400" y="401"/>
                  </a:lnTo>
                  <a:lnTo>
                    <a:pt x="0" y="801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6"/>
                  </a:lnTo>
                  <a:lnTo>
                    <a:pt x="2536" y="1202"/>
                  </a:lnTo>
                  <a:lnTo>
                    <a:pt x="2402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5" name="Google Shape;10465;p34"/>
            <p:cNvSpPr/>
            <p:nvPr/>
          </p:nvSpPr>
          <p:spPr>
            <a:xfrm>
              <a:off x="1480900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6" name="Google Shape;10466;p34"/>
            <p:cNvSpPr/>
            <p:nvPr/>
          </p:nvSpPr>
          <p:spPr>
            <a:xfrm>
              <a:off x="1941375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7" name="Google Shape;10467;p34"/>
            <p:cNvSpPr/>
            <p:nvPr/>
          </p:nvSpPr>
          <p:spPr>
            <a:xfrm>
              <a:off x="2401850" y="2230175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1202" y="0"/>
                  </a:moveTo>
                  <a:lnTo>
                    <a:pt x="668" y="134"/>
                  </a:lnTo>
                  <a:lnTo>
                    <a:pt x="268" y="401"/>
                  </a:lnTo>
                  <a:lnTo>
                    <a:pt x="1" y="801"/>
                  </a:lnTo>
                  <a:lnTo>
                    <a:pt x="1" y="1202"/>
                  </a:lnTo>
                  <a:lnTo>
                    <a:pt x="1" y="1736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8" name="Google Shape;10468;p34"/>
            <p:cNvSpPr/>
            <p:nvPr/>
          </p:nvSpPr>
          <p:spPr>
            <a:xfrm>
              <a:off x="2859000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9" name="Google Shape;10469;p34"/>
            <p:cNvSpPr/>
            <p:nvPr/>
          </p:nvSpPr>
          <p:spPr>
            <a:xfrm>
              <a:off x="3319475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1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0" name="Google Shape;10470;p34"/>
            <p:cNvSpPr/>
            <p:nvPr/>
          </p:nvSpPr>
          <p:spPr>
            <a:xfrm>
              <a:off x="3779950" y="2230175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1202" y="0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1" name="Google Shape;10471;p34"/>
            <p:cNvSpPr/>
            <p:nvPr/>
          </p:nvSpPr>
          <p:spPr>
            <a:xfrm>
              <a:off x="4237075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6" y="0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2" name="Google Shape;10472;p34"/>
            <p:cNvSpPr/>
            <p:nvPr/>
          </p:nvSpPr>
          <p:spPr>
            <a:xfrm>
              <a:off x="4697550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3" name="Google Shape;10473;p34"/>
            <p:cNvSpPr/>
            <p:nvPr/>
          </p:nvSpPr>
          <p:spPr>
            <a:xfrm>
              <a:off x="5154700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6"/>
                  </a:lnTo>
                  <a:lnTo>
                    <a:pt x="2536" y="1202"/>
                  </a:lnTo>
                  <a:lnTo>
                    <a:pt x="2536" y="801"/>
                  </a:lnTo>
                  <a:lnTo>
                    <a:pt x="2269" y="401"/>
                  </a:lnTo>
                  <a:lnTo>
                    <a:pt x="1869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4" name="Google Shape;10474;p34"/>
            <p:cNvSpPr/>
            <p:nvPr/>
          </p:nvSpPr>
          <p:spPr>
            <a:xfrm>
              <a:off x="5615175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5" name="Google Shape;10475;p34"/>
            <p:cNvSpPr/>
            <p:nvPr/>
          </p:nvSpPr>
          <p:spPr>
            <a:xfrm>
              <a:off x="6075650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6" name="Google Shape;10476;p34"/>
            <p:cNvSpPr/>
            <p:nvPr/>
          </p:nvSpPr>
          <p:spPr>
            <a:xfrm>
              <a:off x="6532800" y="223017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335" y="0"/>
                  </a:moveTo>
                  <a:lnTo>
                    <a:pt x="801" y="134"/>
                  </a:lnTo>
                  <a:lnTo>
                    <a:pt x="400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7" name="Google Shape;10477;p34"/>
            <p:cNvSpPr/>
            <p:nvPr/>
          </p:nvSpPr>
          <p:spPr>
            <a:xfrm>
              <a:off x="1023775" y="2627250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201" y="0"/>
                  </a:moveTo>
                  <a:lnTo>
                    <a:pt x="667" y="134"/>
                  </a:lnTo>
                  <a:lnTo>
                    <a:pt x="400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6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6"/>
                  </a:lnTo>
                  <a:lnTo>
                    <a:pt x="2536" y="1335"/>
                  </a:lnTo>
                  <a:lnTo>
                    <a:pt x="2402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8" name="Google Shape;10478;p34"/>
            <p:cNvSpPr/>
            <p:nvPr/>
          </p:nvSpPr>
          <p:spPr>
            <a:xfrm>
              <a:off x="1480900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9" name="Google Shape;10479;p34"/>
            <p:cNvSpPr/>
            <p:nvPr/>
          </p:nvSpPr>
          <p:spPr>
            <a:xfrm>
              <a:off x="1941375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0" name="Google Shape;10480;p34"/>
            <p:cNvSpPr/>
            <p:nvPr/>
          </p:nvSpPr>
          <p:spPr>
            <a:xfrm>
              <a:off x="2401850" y="2627250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1202" y="0"/>
                  </a:moveTo>
                  <a:lnTo>
                    <a:pt x="668" y="134"/>
                  </a:lnTo>
                  <a:lnTo>
                    <a:pt x="268" y="401"/>
                  </a:lnTo>
                  <a:lnTo>
                    <a:pt x="1" y="801"/>
                  </a:lnTo>
                  <a:lnTo>
                    <a:pt x="1" y="1335"/>
                  </a:lnTo>
                  <a:lnTo>
                    <a:pt x="1" y="1736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1" name="Google Shape;10481;p34"/>
            <p:cNvSpPr/>
            <p:nvPr/>
          </p:nvSpPr>
          <p:spPr>
            <a:xfrm>
              <a:off x="2859000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2" name="Google Shape;10482;p34"/>
            <p:cNvSpPr/>
            <p:nvPr/>
          </p:nvSpPr>
          <p:spPr>
            <a:xfrm>
              <a:off x="3319475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1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3" name="Google Shape;10483;p34"/>
            <p:cNvSpPr/>
            <p:nvPr/>
          </p:nvSpPr>
          <p:spPr>
            <a:xfrm>
              <a:off x="3779950" y="2627250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1202" y="0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4" name="Google Shape;10484;p34"/>
            <p:cNvSpPr/>
            <p:nvPr/>
          </p:nvSpPr>
          <p:spPr>
            <a:xfrm>
              <a:off x="4237075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6" y="0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5" name="Google Shape;10485;p34"/>
            <p:cNvSpPr/>
            <p:nvPr/>
          </p:nvSpPr>
          <p:spPr>
            <a:xfrm>
              <a:off x="4697550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6" name="Google Shape;10486;p34"/>
            <p:cNvSpPr/>
            <p:nvPr/>
          </p:nvSpPr>
          <p:spPr>
            <a:xfrm>
              <a:off x="5154700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6"/>
                  </a:lnTo>
                  <a:lnTo>
                    <a:pt x="2536" y="1335"/>
                  </a:lnTo>
                  <a:lnTo>
                    <a:pt x="2536" y="801"/>
                  </a:lnTo>
                  <a:lnTo>
                    <a:pt x="2269" y="401"/>
                  </a:lnTo>
                  <a:lnTo>
                    <a:pt x="1869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7" name="Google Shape;10487;p34"/>
            <p:cNvSpPr/>
            <p:nvPr/>
          </p:nvSpPr>
          <p:spPr>
            <a:xfrm>
              <a:off x="5615175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8" name="Google Shape;10488;p34"/>
            <p:cNvSpPr/>
            <p:nvPr/>
          </p:nvSpPr>
          <p:spPr>
            <a:xfrm>
              <a:off x="6075650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9" name="Google Shape;10489;p34"/>
            <p:cNvSpPr/>
            <p:nvPr/>
          </p:nvSpPr>
          <p:spPr>
            <a:xfrm>
              <a:off x="6532800" y="2627250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335" y="0"/>
                  </a:moveTo>
                  <a:lnTo>
                    <a:pt x="801" y="134"/>
                  </a:lnTo>
                  <a:lnTo>
                    <a:pt x="400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0" name="Google Shape;10490;p34"/>
            <p:cNvSpPr/>
            <p:nvPr/>
          </p:nvSpPr>
          <p:spPr>
            <a:xfrm>
              <a:off x="1023775" y="302432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201" y="1"/>
                  </a:moveTo>
                  <a:lnTo>
                    <a:pt x="667" y="134"/>
                  </a:lnTo>
                  <a:lnTo>
                    <a:pt x="400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869"/>
                  </a:lnTo>
                  <a:lnTo>
                    <a:pt x="400" y="2270"/>
                  </a:lnTo>
                  <a:lnTo>
                    <a:pt x="667" y="2537"/>
                  </a:lnTo>
                  <a:lnTo>
                    <a:pt x="1735" y="2537"/>
                  </a:lnTo>
                  <a:lnTo>
                    <a:pt x="2136" y="2270"/>
                  </a:lnTo>
                  <a:lnTo>
                    <a:pt x="2402" y="1869"/>
                  </a:lnTo>
                  <a:lnTo>
                    <a:pt x="2536" y="1335"/>
                  </a:lnTo>
                  <a:lnTo>
                    <a:pt x="2402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1" name="Google Shape;10491;p34"/>
            <p:cNvSpPr/>
            <p:nvPr/>
          </p:nvSpPr>
          <p:spPr>
            <a:xfrm>
              <a:off x="1480900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869"/>
                  </a:lnTo>
                  <a:lnTo>
                    <a:pt x="401" y="2270"/>
                  </a:lnTo>
                  <a:lnTo>
                    <a:pt x="801" y="2537"/>
                  </a:lnTo>
                  <a:lnTo>
                    <a:pt x="1736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2" name="Google Shape;10492;p34"/>
            <p:cNvSpPr/>
            <p:nvPr/>
          </p:nvSpPr>
          <p:spPr>
            <a:xfrm>
              <a:off x="1941375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869"/>
                  </a:lnTo>
                  <a:lnTo>
                    <a:pt x="401" y="2270"/>
                  </a:lnTo>
                  <a:lnTo>
                    <a:pt x="801" y="2537"/>
                  </a:lnTo>
                  <a:lnTo>
                    <a:pt x="1736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3" name="Google Shape;10493;p34"/>
            <p:cNvSpPr/>
            <p:nvPr/>
          </p:nvSpPr>
          <p:spPr>
            <a:xfrm>
              <a:off x="2401850" y="3024325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1202" y="1"/>
                  </a:moveTo>
                  <a:lnTo>
                    <a:pt x="668" y="134"/>
                  </a:lnTo>
                  <a:lnTo>
                    <a:pt x="268" y="401"/>
                  </a:lnTo>
                  <a:lnTo>
                    <a:pt x="1" y="801"/>
                  </a:lnTo>
                  <a:lnTo>
                    <a:pt x="1" y="1335"/>
                  </a:lnTo>
                  <a:lnTo>
                    <a:pt x="1" y="1869"/>
                  </a:lnTo>
                  <a:lnTo>
                    <a:pt x="268" y="2270"/>
                  </a:lnTo>
                  <a:lnTo>
                    <a:pt x="668" y="2537"/>
                  </a:lnTo>
                  <a:lnTo>
                    <a:pt x="1736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4" name="Google Shape;10494;p34"/>
            <p:cNvSpPr/>
            <p:nvPr/>
          </p:nvSpPr>
          <p:spPr>
            <a:xfrm>
              <a:off x="2859000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869"/>
                  </a:lnTo>
                  <a:lnTo>
                    <a:pt x="401" y="2270"/>
                  </a:lnTo>
                  <a:lnTo>
                    <a:pt x="801" y="2537"/>
                  </a:lnTo>
                  <a:lnTo>
                    <a:pt x="1735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5" name="Google Shape;10495;p34"/>
            <p:cNvSpPr/>
            <p:nvPr/>
          </p:nvSpPr>
          <p:spPr>
            <a:xfrm>
              <a:off x="3319475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1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869"/>
                  </a:lnTo>
                  <a:lnTo>
                    <a:pt x="401" y="2270"/>
                  </a:lnTo>
                  <a:lnTo>
                    <a:pt x="801" y="2537"/>
                  </a:lnTo>
                  <a:lnTo>
                    <a:pt x="1735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6" name="Google Shape;10496;p34"/>
            <p:cNvSpPr/>
            <p:nvPr/>
          </p:nvSpPr>
          <p:spPr>
            <a:xfrm>
              <a:off x="3779950" y="3024325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1202" y="1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869"/>
                  </a:lnTo>
                  <a:lnTo>
                    <a:pt x="267" y="2270"/>
                  </a:lnTo>
                  <a:lnTo>
                    <a:pt x="668" y="2537"/>
                  </a:lnTo>
                  <a:lnTo>
                    <a:pt x="1735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7" name="Google Shape;10497;p34"/>
            <p:cNvSpPr/>
            <p:nvPr/>
          </p:nvSpPr>
          <p:spPr>
            <a:xfrm>
              <a:off x="4237075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6" y="1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869"/>
                  </a:lnTo>
                  <a:lnTo>
                    <a:pt x="401" y="2270"/>
                  </a:lnTo>
                  <a:lnTo>
                    <a:pt x="802" y="2537"/>
                  </a:lnTo>
                  <a:lnTo>
                    <a:pt x="1736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8" name="Google Shape;10498;p34"/>
            <p:cNvSpPr/>
            <p:nvPr/>
          </p:nvSpPr>
          <p:spPr>
            <a:xfrm>
              <a:off x="4697550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869"/>
                  </a:lnTo>
                  <a:lnTo>
                    <a:pt x="401" y="2270"/>
                  </a:lnTo>
                  <a:lnTo>
                    <a:pt x="802" y="2537"/>
                  </a:lnTo>
                  <a:lnTo>
                    <a:pt x="1736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9" name="Google Shape;10499;p34"/>
            <p:cNvSpPr/>
            <p:nvPr/>
          </p:nvSpPr>
          <p:spPr>
            <a:xfrm>
              <a:off x="5154700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869"/>
                  </a:lnTo>
                  <a:lnTo>
                    <a:pt x="401" y="2270"/>
                  </a:lnTo>
                  <a:lnTo>
                    <a:pt x="801" y="2537"/>
                  </a:lnTo>
                  <a:lnTo>
                    <a:pt x="1869" y="2537"/>
                  </a:lnTo>
                  <a:lnTo>
                    <a:pt x="2269" y="2270"/>
                  </a:lnTo>
                  <a:lnTo>
                    <a:pt x="2536" y="1869"/>
                  </a:lnTo>
                  <a:lnTo>
                    <a:pt x="2536" y="1335"/>
                  </a:lnTo>
                  <a:lnTo>
                    <a:pt x="2536" y="801"/>
                  </a:lnTo>
                  <a:lnTo>
                    <a:pt x="2269" y="401"/>
                  </a:lnTo>
                  <a:lnTo>
                    <a:pt x="1869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0" name="Google Shape;10500;p34"/>
            <p:cNvSpPr/>
            <p:nvPr/>
          </p:nvSpPr>
          <p:spPr>
            <a:xfrm>
              <a:off x="5615175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869"/>
                  </a:lnTo>
                  <a:lnTo>
                    <a:pt x="401" y="2270"/>
                  </a:lnTo>
                  <a:lnTo>
                    <a:pt x="801" y="2537"/>
                  </a:lnTo>
                  <a:lnTo>
                    <a:pt x="1736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1" name="Google Shape;10501;p34"/>
            <p:cNvSpPr/>
            <p:nvPr/>
          </p:nvSpPr>
          <p:spPr>
            <a:xfrm>
              <a:off x="6075650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869"/>
                  </a:lnTo>
                  <a:lnTo>
                    <a:pt x="267" y="2270"/>
                  </a:lnTo>
                  <a:lnTo>
                    <a:pt x="668" y="2537"/>
                  </a:lnTo>
                  <a:lnTo>
                    <a:pt x="1736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2" name="Google Shape;10502;p34"/>
            <p:cNvSpPr/>
            <p:nvPr/>
          </p:nvSpPr>
          <p:spPr>
            <a:xfrm>
              <a:off x="6532800" y="302432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335" y="1"/>
                  </a:moveTo>
                  <a:lnTo>
                    <a:pt x="801" y="134"/>
                  </a:lnTo>
                  <a:lnTo>
                    <a:pt x="400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869"/>
                  </a:lnTo>
                  <a:lnTo>
                    <a:pt x="400" y="2270"/>
                  </a:lnTo>
                  <a:lnTo>
                    <a:pt x="801" y="2537"/>
                  </a:lnTo>
                  <a:lnTo>
                    <a:pt x="1735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3" name="Google Shape;10503;p34"/>
            <p:cNvSpPr/>
            <p:nvPr/>
          </p:nvSpPr>
          <p:spPr>
            <a:xfrm>
              <a:off x="1023775" y="3424750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667" y="0"/>
                  </a:moveTo>
                  <a:lnTo>
                    <a:pt x="400" y="267"/>
                  </a:lnTo>
                  <a:lnTo>
                    <a:pt x="0" y="667"/>
                  </a:lnTo>
                  <a:lnTo>
                    <a:pt x="0" y="1201"/>
                  </a:lnTo>
                  <a:lnTo>
                    <a:pt x="0" y="1735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5"/>
                  </a:lnTo>
                  <a:lnTo>
                    <a:pt x="2536" y="1201"/>
                  </a:lnTo>
                  <a:lnTo>
                    <a:pt x="2402" y="667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4" name="Google Shape;10504;p34"/>
            <p:cNvSpPr/>
            <p:nvPr/>
          </p:nvSpPr>
          <p:spPr>
            <a:xfrm>
              <a:off x="1480900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0"/>
                  </a:moveTo>
                  <a:lnTo>
                    <a:pt x="401" y="267"/>
                  </a:lnTo>
                  <a:lnTo>
                    <a:pt x="134" y="667"/>
                  </a:lnTo>
                  <a:lnTo>
                    <a:pt x="1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5" name="Google Shape;10505;p34"/>
            <p:cNvSpPr/>
            <p:nvPr/>
          </p:nvSpPr>
          <p:spPr>
            <a:xfrm>
              <a:off x="1941375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0"/>
                  </a:moveTo>
                  <a:lnTo>
                    <a:pt x="401" y="267"/>
                  </a:lnTo>
                  <a:lnTo>
                    <a:pt x="134" y="667"/>
                  </a:lnTo>
                  <a:lnTo>
                    <a:pt x="1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6" name="Google Shape;10506;p34"/>
            <p:cNvSpPr/>
            <p:nvPr/>
          </p:nvSpPr>
          <p:spPr>
            <a:xfrm>
              <a:off x="2401850" y="3424750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668" y="0"/>
                  </a:moveTo>
                  <a:lnTo>
                    <a:pt x="268" y="267"/>
                  </a:lnTo>
                  <a:lnTo>
                    <a:pt x="1" y="667"/>
                  </a:lnTo>
                  <a:lnTo>
                    <a:pt x="1" y="1201"/>
                  </a:lnTo>
                  <a:lnTo>
                    <a:pt x="1" y="1735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7" name="Google Shape;10507;p34"/>
            <p:cNvSpPr/>
            <p:nvPr/>
          </p:nvSpPr>
          <p:spPr>
            <a:xfrm>
              <a:off x="2859000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0"/>
                  </a:moveTo>
                  <a:lnTo>
                    <a:pt x="401" y="267"/>
                  </a:lnTo>
                  <a:lnTo>
                    <a:pt x="134" y="667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8" name="Google Shape;10508;p34"/>
            <p:cNvSpPr/>
            <p:nvPr/>
          </p:nvSpPr>
          <p:spPr>
            <a:xfrm>
              <a:off x="3319475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0"/>
                  </a:moveTo>
                  <a:lnTo>
                    <a:pt x="401" y="267"/>
                  </a:lnTo>
                  <a:lnTo>
                    <a:pt x="134" y="667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9" name="Google Shape;10509;p34"/>
            <p:cNvSpPr/>
            <p:nvPr/>
          </p:nvSpPr>
          <p:spPr>
            <a:xfrm>
              <a:off x="3779950" y="3424750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668" y="0"/>
                  </a:moveTo>
                  <a:lnTo>
                    <a:pt x="267" y="267"/>
                  </a:lnTo>
                  <a:lnTo>
                    <a:pt x="0" y="667"/>
                  </a:lnTo>
                  <a:lnTo>
                    <a:pt x="0" y="1201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0" name="Google Shape;10510;p34"/>
            <p:cNvSpPr/>
            <p:nvPr/>
          </p:nvSpPr>
          <p:spPr>
            <a:xfrm>
              <a:off x="4237075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2" y="0"/>
                  </a:moveTo>
                  <a:lnTo>
                    <a:pt x="401" y="267"/>
                  </a:lnTo>
                  <a:lnTo>
                    <a:pt x="134" y="667"/>
                  </a:lnTo>
                  <a:lnTo>
                    <a:pt x="1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1" name="Google Shape;10511;p34"/>
            <p:cNvSpPr/>
            <p:nvPr/>
          </p:nvSpPr>
          <p:spPr>
            <a:xfrm>
              <a:off x="4697550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2" y="0"/>
                  </a:moveTo>
                  <a:lnTo>
                    <a:pt x="401" y="267"/>
                  </a:lnTo>
                  <a:lnTo>
                    <a:pt x="134" y="667"/>
                  </a:lnTo>
                  <a:lnTo>
                    <a:pt x="1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2" name="Google Shape;10512;p34"/>
            <p:cNvSpPr/>
            <p:nvPr/>
          </p:nvSpPr>
          <p:spPr>
            <a:xfrm>
              <a:off x="5154700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0"/>
                  </a:moveTo>
                  <a:lnTo>
                    <a:pt x="401" y="267"/>
                  </a:lnTo>
                  <a:lnTo>
                    <a:pt x="134" y="667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5"/>
                  </a:lnTo>
                  <a:lnTo>
                    <a:pt x="2536" y="1201"/>
                  </a:lnTo>
                  <a:lnTo>
                    <a:pt x="2536" y="667"/>
                  </a:lnTo>
                  <a:lnTo>
                    <a:pt x="2269" y="267"/>
                  </a:lnTo>
                  <a:lnTo>
                    <a:pt x="18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3" name="Google Shape;10513;p34"/>
            <p:cNvSpPr/>
            <p:nvPr/>
          </p:nvSpPr>
          <p:spPr>
            <a:xfrm>
              <a:off x="5615175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0"/>
                  </a:moveTo>
                  <a:lnTo>
                    <a:pt x="401" y="267"/>
                  </a:lnTo>
                  <a:lnTo>
                    <a:pt x="134" y="667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4" name="Google Shape;10514;p34"/>
            <p:cNvSpPr/>
            <p:nvPr/>
          </p:nvSpPr>
          <p:spPr>
            <a:xfrm>
              <a:off x="6075650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668" y="0"/>
                  </a:moveTo>
                  <a:lnTo>
                    <a:pt x="267" y="267"/>
                  </a:lnTo>
                  <a:lnTo>
                    <a:pt x="0" y="667"/>
                  </a:lnTo>
                  <a:lnTo>
                    <a:pt x="0" y="1201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5" name="Google Shape;10515;p34"/>
            <p:cNvSpPr/>
            <p:nvPr/>
          </p:nvSpPr>
          <p:spPr>
            <a:xfrm>
              <a:off x="6532800" y="3424750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801" y="0"/>
                  </a:moveTo>
                  <a:lnTo>
                    <a:pt x="400" y="267"/>
                  </a:lnTo>
                  <a:lnTo>
                    <a:pt x="134" y="667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6" name="Google Shape;10516;p34"/>
            <p:cNvSpPr/>
            <p:nvPr/>
          </p:nvSpPr>
          <p:spPr>
            <a:xfrm>
              <a:off x="1023775" y="382182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201" y="0"/>
                  </a:moveTo>
                  <a:lnTo>
                    <a:pt x="667" y="134"/>
                  </a:lnTo>
                  <a:lnTo>
                    <a:pt x="400" y="401"/>
                  </a:lnTo>
                  <a:lnTo>
                    <a:pt x="0" y="801"/>
                  </a:lnTo>
                  <a:lnTo>
                    <a:pt x="0" y="1201"/>
                  </a:lnTo>
                  <a:lnTo>
                    <a:pt x="0" y="1735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5"/>
                  </a:lnTo>
                  <a:lnTo>
                    <a:pt x="2536" y="1201"/>
                  </a:lnTo>
                  <a:lnTo>
                    <a:pt x="2402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7" name="Google Shape;10517;p34"/>
            <p:cNvSpPr/>
            <p:nvPr/>
          </p:nvSpPr>
          <p:spPr>
            <a:xfrm>
              <a:off x="1480900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8" name="Google Shape;10518;p34"/>
            <p:cNvSpPr/>
            <p:nvPr/>
          </p:nvSpPr>
          <p:spPr>
            <a:xfrm>
              <a:off x="1941375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9" name="Google Shape;10519;p34"/>
            <p:cNvSpPr/>
            <p:nvPr/>
          </p:nvSpPr>
          <p:spPr>
            <a:xfrm>
              <a:off x="2401850" y="3821825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1202" y="0"/>
                  </a:moveTo>
                  <a:lnTo>
                    <a:pt x="668" y="134"/>
                  </a:lnTo>
                  <a:lnTo>
                    <a:pt x="268" y="401"/>
                  </a:lnTo>
                  <a:lnTo>
                    <a:pt x="1" y="801"/>
                  </a:lnTo>
                  <a:lnTo>
                    <a:pt x="1" y="1201"/>
                  </a:lnTo>
                  <a:lnTo>
                    <a:pt x="1" y="1735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0" name="Google Shape;10520;p34"/>
            <p:cNvSpPr/>
            <p:nvPr/>
          </p:nvSpPr>
          <p:spPr>
            <a:xfrm>
              <a:off x="2859000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1" name="Google Shape;10521;p34"/>
            <p:cNvSpPr/>
            <p:nvPr/>
          </p:nvSpPr>
          <p:spPr>
            <a:xfrm>
              <a:off x="3319475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1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2" name="Google Shape;10522;p34"/>
            <p:cNvSpPr/>
            <p:nvPr/>
          </p:nvSpPr>
          <p:spPr>
            <a:xfrm>
              <a:off x="3779950" y="3821825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1202" y="0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201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3" name="Google Shape;10523;p34"/>
            <p:cNvSpPr/>
            <p:nvPr/>
          </p:nvSpPr>
          <p:spPr>
            <a:xfrm>
              <a:off x="4237075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6" y="0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4" name="Google Shape;10524;p34"/>
            <p:cNvSpPr/>
            <p:nvPr/>
          </p:nvSpPr>
          <p:spPr>
            <a:xfrm>
              <a:off x="4697550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5" name="Google Shape;10525;p34"/>
            <p:cNvSpPr/>
            <p:nvPr/>
          </p:nvSpPr>
          <p:spPr>
            <a:xfrm>
              <a:off x="5154700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5"/>
                  </a:lnTo>
                  <a:lnTo>
                    <a:pt x="2536" y="1201"/>
                  </a:lnTo>
                  <a:lnTo>
                    <a:pt x="2536" y="801"/>
                  </a:lnTo>
                  <a:lnTo>
                    <a:pt x="2269" y="401"/>
                  </a:lnTo>
                  <a:lnTo>
                    <a:pt x="1869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6" name="Google Shape;10526;p34"/>
            <p:cNvSpPr/>
            <p:nvPr/>
          </p:nvSpPr>
          <p:spPr>
            <a:xfrm>
              <a:off x="5615175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7" name="Google Shape;10527;p34"/>
            <p:cNvSpPr/>
            <p:nvPr/>
          </p:nvSpPr>
          <p:spPr>
            <a:xfrm>
              <a:off x="6075650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201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8" name="Google Shape;10528;p34"/>
            <p:cNvSpPr/>
            <p:nvPr/>
          </p:nvSpPr>
          <p:spPr>
            <a:xfrm>
              <a:off x="6532800" y="382182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335" y="0"/>
                  </a:moveTo>
                  <a:lnTo>
                    <a:pt x="801" y="134"/>
                  </a:lnTo>
                  <a:lnTo>
                    <a:pt x="400" y="401"/>
                  </a:lnTo>
                  <a:lnTo>
                    <a:pt x="134" y="801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9" name="Google Shape;10529;p34"/>
            <p:cNvSpPr/>
            <p:nvPr/>
          </p:nvSpPr>
          <p:spPr>
            <a:xfrm>
              <a:off x="1023775" y="4218900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201" y="0"/>
                  </a:moveTo>
                  <a:lnTo>
                    <a:pt x="667" y="134"/>
                  </a:lnTo>
                  <a:lnTo>
                    <a:pt x="400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5"/>
                  </a:lnTo>
                  <a:lnTo>
                    <a:pt x="2536" y="1335"/>
                  </a:lnTo>
                  <a:lnTo>
                    <a:pt x="2402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0" name="Google Shape;10530;p34"/>
            <p:cNvSpPr/>
            <p:nvPr/>
          </p:nvSpPr>
          <p:spPr>
            <a:xfrm>
              <a:off x="1480900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1" name="Google Shape;10531;p34"/>
            <p:cNvSpPr/>
            <p:nvPr/>
          </p:nvSpPr>
          <p:spPr>
            <a:xfrm>
              <a:off x="1941375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2" name="Google Shape;10532;p34"/>
            <p:cNvSpPr/>
            <p:nvPr/>
          </p:nvSpPr>
          <p:spPr>
            <a:xfrm>
              <a:off x="2401850" y="4218900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1202" y="0"/>
                  </a:moveTo>
                  <a:lnTo>
                    <a:pt x="668" y="134"/>
                  </a:lnTo>
                  <a:lnTo>
                    <a:pt x="268" y="401"/>
                  </a:lnTo>
                  <a:lnTo>
                    <a:pt x="1" y="801"/>
                  </a:lnTo>
                  <a:lnTo>
                    <a:pt x="1" y="1335"/>
                  </a:lnTo>
                  <a:lnTo>
                    <a:pt x="1" y="1735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3" name="Google Shape;10533;p34"/>
            <p:cNvSpPr/>
            <p:nvPr/>
          </p:nvSpPr>
          <p:spPr>
            <a:xfrm>
              <a:off x="2859000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4" name="Google Shape;10534;p34"/>
            <p:cNvSpPr/>
            <p:nvPr/>
          </p:nvSpPr>
          <p:spPr>
            <a:xfrm>
              <a:off x="3319475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1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5" name="Google Shape;10535;p34"/>
            <p:cNvSpPr/>
            <p:nvPr/>
          </p:nvSpPr>
          <p:spPr>
            <a:xfrm>
              <a:off x="3779950" y="4218900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1202" y="0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6" name="Google Shape;10536;p34"/>
            <p:cNvSpPr/>
            <p:nvPr/>
          </p:nvSpPr>
          <p:spPr>
            <a:xfrm>
              <a:off x="4237075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6" y="0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7" name="Google Shape;10537;p34"/>
            <p:cNvSpPr/>
            <p:nvPr/>
          </p:nvSpPr>
          <p:spPr>
            <a:xfrm>
              <a:off x="4697550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8" name="Google Shape;10538;p34"/>
            <p:cNvSpPr/>
            <p:nvPr/>
          </p:nvSpPr>
          <p:spPr>
            <a:xfrm>
              <a:off x="5154700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5"/>
                  </a:lnTo>
                  <a:lnTo>
                    <a:pt x="2536" y="1335"/>
                  </a:lnTo>
                  <a:lnTo>
                    <a:pt x="2536" y="801"/>
                  </a:lnTo>
                  <a:lnTo>
                    <a:pt x="2269" y="401"/>
                  </a:lnTo>
                  <a:lnTo>
                    <a:pt x="1869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9" name="Google Shape;10539;p34"/>
            <p:cNvSpPr/>
            <p:nvPr/>
          </p:nvSpPr>
          <p:spPr>
            <a:xfrm>
              <a:off x="5615175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0" name="Google Shape;10540;p34"/>
            <p:cNvSpPr/>
            <p:nvPr/>
          </p:nvSpPr>
          <p:spPr>
            <a:xfrm>
              <a:off x="6075650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1" name="Google Shape;10541;p34"/>
            <p:cNvSpPr/>
            <p:nvPr/>
          </p:nvSpPr>
          <p:spPr>
            <a:xfrm>
              <a:off x="6532800" y="4218900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335" y="0"/>
                  </a:moveTo>
                  <a:lnTo>
                    <a:pt x="801" y="134"/>
                  </a:lnTo>
                  <a:lnTo>
                    <a:pt x="400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2" name="Google Shape;10542;p34"/>
            <p:cNvSpPr/>
            <p:nvPr/>
          </p:nvSpPr>
          <p:spPr>
            <a:xfrm>
              <a:off x="1023775" y="4619300"/>
              <a:ext cx="63400" cy="60100"/>
            </a:xfrm>
            <a:custGeom>
              <a:rect b="b" l="l" r="r" t="t"/>
              <a:pathLst>
                <a:path extrusionOk="0" h="2404" w="2536">
                  <a:moveTo>
                    <a:pt x="667" y="1"/>
                  </a:moveTo>
                  <a:lnTo>
                    <a:pt x="400" y="268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6"/>
                  </a:lnTo>
                  <a:lnTo>
                    <a:pt x="2536" y="1202"/>
                  </a:lnTo>
                  <a:lnTo>
                    <a:pt x="2402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3" name="Google Shape;10543;p34"/>
            <p:cNvSpPr/>
            <p:nvPr/>
          </p:nvSpPr>
          <p:spPr>
            <a:xfrm>
              <a:off x="1480900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4" name="Google Shape;10544;p34"/>
            <p:cNvSpPr/>
            <p:nvPr/>
          </p:nvSpPr>
          <p:spPr>
            <a:xfrm>
              <a:off x="1941375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5" name="Google Shape;10545;p34"/>
            <p:cNvSpPr/>
            <p:nvPr/>
          </p:nvSpPr>
          <p:spPr>
            <a:xfrm>
              <a:off x="2401850" y="4619300"/>
              <a:ext cx="60100" cy="60100"/>
            </a:xfrm>
            <a:custGeom>
              <a:rect b="b" l="l" r="r" t="t"/>
              <a:pathLst>
                <a:path extrusionOk="0" h="2404" w="2404">
                  <a:moveTo>
                    <a:pt x="668" y="1"/>
                  </a:moveTo>
                  <a:lnTo>
                    <a:pt x="268" y="268"/>
                  </a:lnTo>
                  <a:lnTo>
                    <a:pt x="1" y="668"/>
                  </a:lnTo>
                  <a:lnTo>
                    <a:pt x="1" y="1202"/>
                  </a:lnTo>
                  <a:lnTo>
                    <a:pt x="1" y="1736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6" name="Google Shape;10546;p34"/>
            <p:cNvSpPr/>
            <p:nvPr/>
          </p:nvSpPr>
          <p:spPr>
            <a:xfrm>
              <a:off x="2859000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7" name="Google Shape;10547;p34"/>
            <p:cNvSpPr/>
            <p:nvPr/>
          </p:nvSpPr>
          <p:spPr>
            <a:xfrm>
              <a:off x="3319475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8" name="Google Shape;10548;p34"/>
            <p:cNvSpPr/>
            <p:nvPr/>
          </p:nvSpPr>
          <p:spPr>
            <a:xfrm>
              <a:off x="3779950" y="4619300"/>
              <a:ext cx="60075" cy="60100"/>
            </a:xfrm>
            <a:custGeom>
              <a:rect b="b" l="l" r="r" t="t"/>
              <a:pathLst>
                <a:path extrusionOk="0" h="2404" w="2403">
                  <a:moveTo>
                    <a:pt x="668" y="1"/>
                  </a:moveTo>
                  <a:lnTo>
                    <a:pt x="267" y="268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9" name="Google Shape;10549;p34"/>
            <p:cNvSpPr/>
            <p:nvPr/>
          </p:nvSpPr>
          <p:spPr>
            <a:xfrm>
              <a:off x="4237075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802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0" name="Google Shape;10550;p34"/>
            <p:cNvSpPr/>
            <p:nvPr/>
          </p:nvSpPr>
          <p:spPr>
            <a:xfrm>
              <a:off x="4697550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802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1" name="Google Shape;10551;p34"/>
            <p:cNvSpPr/>
            <p:nvPr/>
          </p:nvSpPr>
          <p:spPr>
            <a:xfrm>
              <a:off x="5154700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6"/>
                  </a:lnTo>
                  <a:lnTo>
                    <a:pt x="2536" y="1202"/>
                  </a:lnTo>
                  <a:lnTo>
                    <a:pt x="2536" y="668"/>
                  </a:lnTo>
                  <a:lnTo>
                    <a:pt x="2269" y="268"/>
                  </a:lnTo>
                  <a:lnTo>
                    <a:pt x="18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2" name="Google Shape;10552;p34"/>
            <p:cNvSpPr/>
            <p:nvPr/>
          </p:nvSpPr>
          <p:spPr>
            <a:xfrm>
              <a:off x="5615175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3" name="Google Shape;10553;p34"/>
            <p:cNvSpPr/>
            <p:nvPr/>
          </p:nvSpPr>
          <p:spPr>
            <a:xfrm>
              <a:off x="6075650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668" y="1"/>
                  </a:moveTo>
                  <a:lnTo>
                    <a:pt x="267" y="268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4" name="Google Shape;10554;p34"/>
            <p:cNvSpPr/>
            <p:nvPr/>
          </p:nvSpPr>
          <p:spPr>
            <a:xfrm>
              <a:off x="6532800" y="4619300"/>
              <a:ext cx="63400" cy="60100"/>
            </a:xfrm>
            <a:custGeom>
              <a:rect b="b" l="l" r="r" t="t"/>
              <a:pathLst>
                <a:path extrusionOk="0" h="2404" w="2536">
                  <a:moveTo>
                    <a:pt x="801" y="1"/>
                  </a:moveTo>
                  <a:lnTo>
                    <a:pt x="400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5" name="Google Shape;10555;p34"/>
            <p:cNvSpPr/>
            <p:nvPr/>
          </p:nvSpPr>
          <p:spPr>
            <a:xfrm>
              <a:off x="1023775" y="501637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201" y="1"/>
                  </a:moveTo>
                  <a:lnTo>
                    <a:pt x="667" y="134"/>
                  </a:lnTo>
                  <a:lnTo>
                    <a:pt x="400" y="401"/>
                  </a:lnTo>
                  <a:lnTo>
                    <a:pt x="0" y="802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400" y="2137"/>
                  </a:lnTo>
                  <a:lnTo>
                    <a:pt x="667" y="2403"/>
                  </a:lnTo>
                  <a:lnTo>
                    <a:pt x="1201" y="2537"/>
                  </a:lnTo>
                  <a:lnTo>
                    <a:pt x="1735" y="2403"/>
                  </a:lnTo>
                  <a:lnTo>
                    <a:pt x="2136" y="2137"/>
                  </a:lnTo>
                  <a:lnTo>
                    <a:pt x="2402" y="1736"/>
                  </a:lnTo>
                  <a:lnTo>
                    <a:pt x="2536" y="1202"/>
                  </a:lnTo>
                  <a:lnTo>
                    <a:pt x="2402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6" name="Google Shape;10556;p34"/>
            <p:cNvSpPr/>
            <p:nvPr/>
          </p:nvSpPr>
          <p:spPr>
            <a:xfrm>
              <a:off x="1480900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7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6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7" name="Google Shape;10557;p34"/>
            <p:cNvSpPr/>
            <p:nvPr/>
          </p:nvSpPr>
          <p:spPr>
            <a:xfrm>
              <a:off x="1941375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7"/>
                  </a:lnTo>
                  <a:lnTo>
                    <a:pt x="801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8" name="Google Shape;10558;p34"/>
            <p:cNvSpPr/>
            <p:nvPr/>
          </p:nvSpPr>
          <p:spPr>
            <a:xfrm>
              <a:off x="2401850" y="5016375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1202" y="1"/>
                  </a:moveTo>
                  <a:lnTo>
                    <a:pt x="668" y="134"/>
                  </a:lnTo>
                  <a:lnTo>
                    <a:pt x="268" y="401"/>
                  </a:lnTo>
                  <a:lnTo>
                    <a:pt x="1" y="802"/>
                  </a:lnTo>
                  <a:lnTo>
                    <a:pt x="1" y="1202"/>
                  </a:lnTo>
                  <a:lnTo>
                    <a:pt x="1" y="1736"/>
                  </a:lnTo>
                  <a:lnTo>
                    <a:pt x="268" y="2137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9" name="Google Shape;10559;p34"/>
            <p:cNvSpPr/>
            <p:nvPr/>
          </p:nvSpPr>
          <p:spPr>
            <a:xfrm>
              <a:off x="2859000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7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5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0" name="Google Shape;10560;p34"/>
            <p:cNvSpPr/>
            <p:nvPr/>
          </p:nvSpPr>
          <p:spPr>
            <a:xfrm>
              <a:off x="3319475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1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7"/>
                  </a:lnTo>
                  <a:lnTo>
                    <a:pt x="801" y="2403"/>
                  </a:lnTo>
                  <a:lnTo>
                    <a:pt x="1201" y="2537"/>
                  </a:lnTo>
                  <a:lnTo>
                    <a:pt x="1735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1" name="Google Shape;10561;p34"/>
            <p:cNvSpPr/>
            <p:nvPr/>
          </p:nvSpPr>
          <p:spPr>
            <a:xfrm>
              <a:off x="3779950" y="5016375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1202" y="1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2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7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5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2" name="Google Shape;10562;p34"/>
            <p:cNvSpPr/>
            <p:nvPr/>
          </p:nvSpPr>
          <p:spPr>
            <a:xfrm>
              <a:off x="4237075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6" y="1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7"/>
                  </a:lnTo>
                  <a:lnTo>
                    <a:pt x="802" y="2403"/>
                  </a:lnTo>
                  <a:lnTo>
                    <a:pt x="1336" y="2537"/>
                  </a:lnTo>
                  <a:lnTo>
                    <a:pt x="1736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3" name="Google Shape;10563;p34"/>
            <p:cNvSpPr/>
            <p:nvPr/>
          </p:nvSpPr>
          <p:spPr>
            <a:xfrm>
              <a:off x="4697550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7"/>
                  </a:lnTo>
                  <a:lnTo>
                    <a:pt x="802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4" name="Google Shape;10564;p34"/>
            <p:cNvSpPr/>
            <p:nvPr/>
          </p:nvSpPr>
          <p:spPr>
            <a:xfrm>
              <a:off x="5154700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7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869" y="2403"/>
                  </a:lnTo>
                  <a:lnTo>
                    <a:pt x="2269" y="2137"/>
                  </a:lnTo>
                  <a:lnTo>
                    <a:pt x="2536" y="1736"/>
                  </a:lnTo>
                  <a:lnTo>
                    <a:pt x="2536" y="1202"/>
                  </a:lnTo>
                  <a:lnTo>
                    <a:pt x="2536" y="802"/>
                  </a:lnTo>
                  <a:lnTo>
                    <a:pt x="2269" y="401"/>
                  </a:lnTo>
                  <a:lnTo>
                    <a:pt x="1869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5" name="Google Shape;10565;p34"/>
            <p:cNvSpPr/>
            <p:nvPr/>
          </p:nvSpPr>
          <p:spPr>
            <a:xfrm>
              <a:off x="5615175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7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6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6" name="Google Shape;10566;p34"/>
            <p:cNvSpPr/>
            <p:nvPr/>
          </p:nvSpPr>
          <p:spPr>
            <a:xfrm>
              <a:off x="6075650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2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7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7" name="Google Shape;10567;p34"/>
            <p:cNvSpPr/>
            <p:nvPr/>
          </p:nvSpPr>
          <p:spPr>
            <a:xfrm>
              <a:off x="6532800" y="501637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335" y="1"/>
                  </a:moveTo>
                  <a:lnTo>
                    <a:pt x="801" y="134"/>
                  </a:lnTo>
                  <a:lnTo>
                    <a:pt x="400" y="401"/>
                  </a:lnTo>
                  <a:lnTo>
                    <a:pt x="134" y="802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0" y="2137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5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8" name="Google Shape;10568;p34"/>
            <p:cNvSpPr/>
            <p:nvPr/>
          </p:nvSpPr>
          <p:spPr>
            <a:xfrm>
              <a:off x="1023775" y="5413475"/>
              <a:ext cx="63400" cy="63400"/>
            </a:xfrm>
            <a:custGeom>
              <a:rect b="b" l="l" r="r" t="t"/>
              <a:pathLst>
                <a:path extrusionOk="0" h="2536" w="2536">
                  <a:moveTo>
                    <a:pt x="1201" y="0"/>
                  </a:moveTo>
                  <a:lnTo>
                    <a:pt x="667" y="134"/>
                  </a:lnTo>
                  <a:lnTo>
                    <a:pt x="400" y="400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5"/>
                  </a:lnTo>
                  <a:lnTo>
                    <a:pt x="2536" y="1335"/>
                  </a:lnTo>
                  <a:lnTo>
                    <a:pt x="2402" y="801"/>
                  </a:lnTo>
                  <a:lnTo>
                    <a:pt x="2136" y="400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9" name="Google Shape;10569;p34"/>
            <p:cNvSpPr/>
            <p:nvPr/>
          </p:nvSpPr>
          <p:spPr>
            <a:xfrm>
              <a:off x="1480900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5" y="0"/>
                  </a:moveTo>
                  <a:lnTo>
                    <a:pt x="801" y="134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0" name="Google Shape;10570;p34"/>
            <p:cNvSpPr/>
            <p:nvPr/>
          </p:nvSpPr>
          <p:spPr>
            <a:xfrm>
              <a:off x="1941375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202" y="0"/>
                  </a:moveTo>
                  <a:lnTo>
                    <a:pt x="801" y="134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1" name="Google Shape;10571;p34"/>
            <p:cNvSpPr/>
            <p:nvPr/>
          </p:nvSpPr>
          <p:spPr>
            <a:xfrm>
              <a:off x="2401850" y="5413475"/>
              <a:ext cx="60100" cy="63400"/>
            </a:xfrm>
            <a:custGeom>
              <a:rect b="b" l="l" r="r" t="t"/>
              <a:pathLst>
                <a:path extrusionOk="0" h="2536" w="2404">
                  <a:moveTo>
                    <a:pt x="1202" y="0"/>
                  </a:moveTo>
                  <a:lnTo>
                    <a:pt x="668" y="134"/>
                  </a:lnTo>
                  <a:lnTo>
                    <a:pt x="268" y="400"/>
                  </a:lnTo>
                  <a:lnTo>
                    <a:pt x="1" y="801"/>
                  </a:lnTo>
                  <a:lnTo>
                    <a:pt x="1" y="1335"/>
                  </a:lnTo>
                  <a:lnTo>
                    <a:pt x="1" y="1735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2" name="Google Shape;10572;p34"/>
            <p:cNvSpPr/>
            <p:nvPr/>
          </p:nvSpPr>
          <p:spPr>
            <a:xfrm>
              <a:off x="2859000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5" y="0"/>
                  </a:moveTo>
                  <a:lnTo>
                    <a:pt x="801" y="134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3" name="Google Shape;10573;p34"/>
            <p:cNvSpPr/>
            <p:nvPr/>
          </p:nvSpPr>
          <p:spPr>
            <a:xfrm>
              <a:off x="3319475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201" y="0"/>
                  </a:moveTo>
                  <a:lnTo>
                    <a:pt x="801" y="134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4" name="Google Shape;10574;p34"/>
            <p:cNvSpPr/>
            <p:nvPr/>
          </p:nvSpPr>
          <p:spPr>
            <a:xfrm>
              <a:off x="3779950" y="5413475"/>
              <a:ext cx="60075" cy="63400"/>
            </a:xfrm>
            <a:custGeom>
              <a:rect b="b" l="l" r="r" t="t"/>
              <a:pathLst>
                <a:path extrusionOk="0" h="2536" w="2403">
                  <a:moveTo>
                    <a:pt x="1202" y="0"/>
                  </a:moveTo>
                  <a:lnTo>
                    <a:pt x="668" y="134"/>
                  </a:lnTo>
                  <a:lnTo>
                    <a:pt x="267" y="400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5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5" name="Google Shape;10575;p34"/>
            <p:cNvSpPr/>
            <p:nvPr/>
          </p:nvSpPr>
          <p:spPr>
            <a:xfrm>
              <a:off x="4237075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6" y="0"/>
                  </a:moveTo>
                  <a:lnTo>
                    <a:pt x="802" y="134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4"/>
                  </a:lnTo>
                  <a:lnTo>
                    <a:pt x="13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6" name="Google Shape;10576;p34"/>
            <p:cNvSpPr/>
            <p:nvPr/>
          </p:nvSpPr>
          <p:spPr>
            <a:xfrm>
              <a:off x="4697550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202" y="0"/>
                  </a:moveTo>
                  <a:lnTo>
                    <a:pt x="802" y="134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7" name="Google Shape;10577;p34"/>
            <p:cNvSpPr/>
            <p:nvPr/>
          </p:nvSpPr>
          <p:spPr>
            <a:xfrm>
              <a:off x="5154700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5" y="0"/>
                  </a:moveTo>
                  <a:lnTo>
                    <a:pt x="801" y="134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5"/>
                  </a:lnTo>
                  <a:lnTo>
                    <a:pt x="2536" y="1335"/>
                  </a:lnTo>
                  <a:lnTo>
                    <a:pt x="2536" y="801"/>
                  </a:lnTo>
                  <a:lnTo>
                    <a:pt x="2269" y="400"/>
                  </a:lnTo>
                  <a:lnTo>
                    <a:pt x="1869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8" name="Google Shape;10578;p34"/>
            <p:cNvSpPr/>
            <p:nvPr/>
          </p:nvSpPr>
          <p:spPr>
            <a:xfrm>
              <a:off x="5615175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5" y="0"/>
                  </a:moveTo>
                  <a:lnTo>
                    <a:pt x="801" y="134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9" name="Google Shape;10579;p34"/>
            <p:cNvSpPr/>
            <p:nvPr/>
          </p:nvSpPr>
          <p:spPr>
            <a:xfrm>
              <a:off x="6075650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202" y="0"/>
                  </a:moveTo>
                  <a:lnTo>
                    <a:pt x="668" y="134"/>
                  </a:lnTo>
                  <a:lnTo>
                    <a:pt x="267" y="400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0" name="Google Shape;10580;p34"/>
            <p:cNvSpPr/>
            <p:nvPr/>
          </p:nvSpPr>
          <p:spPr>
            <a:xfrm>
              <a:off x="6532800" y="5413475"/>
              <a:ext cx="63400" cy="63400"/>
            </a:xfrm>
            <a:custGeom>
              <a:rect b="b" l="l" r="r" t="t"/>
              <a:pathLst>
                <a:path extrusionOk="0" h="2536" w="2536">
                  <a:moveTo>
                    <a:pt x="1335" y="0"/>
                  </a:moveTo>
                  <a:lnTo>
                    <a:pt x="801" y="134"/>
                  </a:lnTo>
                  <a:lnTo>
                    <a:pt x="400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581" name="Google Shape;10581;p34"/>
          <p:cNvSpPr/>
          <p:nvPr/>
        </p:nvSpPr>
        <p:spPr>
          <a:xfrm rot="5400000">
            <a:off x="-629450" y="2157775"/>
            <a:ext cx="939600" cy="59070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582" name="Google Shape;10582;p34"/>
          <p:cNvGrpSpPr/>
          <p:nvPr/>
        </p:nvGrpSpPr>
        <p:grpSpPr>
          <a:xfrm>
            <a:off x="-1490051" y="2123491"/>
            <a:ext cx="1934189" cy="1818370"/>
            <a:chOff x="1023775" y="238125"/>
            <a:chExt cx="5572425" cy="5238750"/>
          </a:xfrm>
        </p:grpSpPr>
        <p:sp>
          <p:nvSpPr>
            <p:cNvPr id="10583" name="Google Shape;10583;p34"/>
            <p:cNvSpPr/>
            <p:nvPr/>
          </p:nvSpPr>
          <p:spPr>
            <a:xfrm>
              <a:off x="1023775" y="238125"/>
              <a:ext cx="63400" cy="63400"/>
            </a:xfrm>
            <a:custGeom>
              <a:rect b="b" l="l" r="r" t="t"/>
              <a:pathLst>
                <a:path extrusionOk="0" h="2536" w="2536">
                  <a:moveTo>
                    <a:pt x="1201" y="0"/>
                  </a:moveTo>
                  <a:lnTo>
                    <a:pt x="667" y="133"/>
                  </a:lnTo>
                  <a:lnTo>
                    <a:pt x="400" y="400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400" y="2136"/>
                  </a:lnTo>
                  <a:lnTo>
                    <a:pt x="667" y="2402"/>
                  </a:lnTo>
                  <a:lnTo>
                    <a:pt x="1201" y="2536"/>
                  </a:lnTo>
                  <a:lnTo>
                    <a:pt x="1735" y="2402"/>
                  </a:lnTo>
                  <a:lnTo>
                    <a:pt x="2136" y="2136"/>
                  </a:lnTo>
                  <a:lnTo>
                    <a:pt x="2402" y="1735"/>
                  </a:lnTo>
                  <a:lnTo>
                    <a:pt x="2536" y="1335"/>
                  </a:lnTo>
                  <a:lnTo>
                    <a:pt x="2402" y="801"/>
                  </a:lnTo>
                  <a:lnTo>
                    <a:pt x="2136" y="400"/>
                  </a:lnTo>
                  <a:lnTo>
                    <a:pt x="1735" y="133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4" name="Google Shape;10584;p34"/>
            <p:cNvSpPr/>
            <p:nvPr/>
          </p:nvSpPr>
          <p:spPr>
            <a:xfrm>
              <a:off x="1480900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5" y="0"/>
                  </a:moveTo>
                  <a:lnTo>
                    <a:pt x="801" y="133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2"/>
                  </a:lnTo>
                  <a:lnTo>
                    <a:pt x="1335" y="2536"/>
                  </a:lnTo>
                  <a:lnTo>
                    <a:pt x="1736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3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5" name="Google Shape;10585;p34"/>
            <p:cNvSpPr/>
            <p:nvPr/>
          </p:nvSpPr>
          <p:spPr>
            <a:xfrm>
              <a:off x="1941375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202" y="0"/>
                  </a:moveTo>
                  <a:lnTo>
                    <a:pt x="801" y="133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2"/>
                  </a:lnTo>
                  <a:lnTo>
                    <a:pt x="1202" y="2536"/>
                  </a:lnTo>
                  <a:lnTo>
                    <a:pt x="1736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3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6" name="Google Shape;10586;p34"/>
            <p:cNvSpPr/>
            <p:nvPr/>
          </p:nvSpPr>
          <p:spPr>
            <a:xfrm>
              <a:off x="2401850" y="238125"/>
              <a:ext cx="60100" cy="63400"/>
            </a:xfrm>
            <a:custGeom>
              <a:rect b="b" l="l" r="r" t="t"/>
              <a:pathLst>
                <a:path extrusionOk="0" h="2536" w="2404">
                  <a:moveTo>
                    <a:pt x="1202" y="0"/>
                  </a:moveTo>
                  <a:lnTo>
                    <a:pt x="668" y="133"/>
                  </a:lnTo>
                  <a:lnTo>
                    <a:pt x="268" y="400"/>
                  </a:lnTo>
                  <a:lnTo>
                    <a:pt x="1" y="801"/>
                  </a:lnTo>
                  <a:lnTo>
                    <a:pt x="1" y="1335"/>
                  </a:lnTo>
                  <a:lnTo>
                    <a:pt x="1" y="1735"/>
                  </a:lnTo>
                  <a:lnTo>
                    <a:pt x="268" y="2136"/>
                  </a:lnTo>
                  <a:lnTo>
                    <a:pt x="668" y="2402"/>
                  </a:lnTo>
                  <a:lnTo>
                    <a:pt x="1202" y="2536"/>
                  </a:lnTo>
                  <a:lnTo>
                    <a:pt x="1736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3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7" name="Google Shape;10587;p34"/>
            <p:cNvSpPr/>
            <p:nvPr/>
          </p:nvSpPr>
          <p:spPr>
            <a:xfrm>
              <a:off x="2859000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5" y="0"/>
                  </a:moveTo>
                  <a:lnTo>
                    <a:pt x="801" y="133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2"/>
                  </a:lnTo>
                  <a:lnTo>
                    <a:pt x="1335" y="2536"/>
                  </a:lnTo>
                  <a:lnTo>
                    <a:pt x="1735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5" y="133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8" name="Google Shape;10588;p34"/>
            <p:cNvSpPr/>
            <p:nvPr/>
          </p:nvSpPr>
          <p:spPr>
            <a:xfrm>
              <a:off x="3319475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201" y="0"/>
                  </a:moveTo>
                  <a:lnTo>
                    <a:pt x="801" y="133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2"/>
                  </a:lnTo>
                  <a:lnTo>
                    <a:pt x="1201" y="2536"/>
                  </a:lnTo>
                  <a:lnTo>
                    <a:pt x="1735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5" y="133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9" name="Google Shape;10589;p34"/>
            <p:cNvSpPr/>
            <p:nvPr/>
          </p:nvSpPr>
          <p:spPr>
            <a:xfrm>
              <a:off x="3779950" y="238125"/>
              <a:ext cx="60075" cy="63400"/>
            </a:xfrm>
            <a:custGeom>
              <a:rect b="b" l="l" r="r" t="t"/>
              <a:pathLst>
                <a:path extrusionOk="0" h="2536" w="2403">
                  <a:moveTo>
                    <a:pt x="1202" y="0"/>
                  </a:moveTo>
                  <a:lnTo>
                    <a:pt x="668" y="133"/>
                  </a:lnTo>
                  <a:lnTo>
                    <a:pt x="267" y="400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2"/>
                  </a:lnTo>
                  <a:lnTo>
                    <a:pt x="1202" y="2536"/>
                  </a:lnTo>
                  <a:lnTo>
                    <a:pt x="1735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5" y="133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0" name="Google Shape;10590;p34"/>
            <p:cNvSpPr/>
            <p:nvPr/>
          </p:nvSpPr>
          <p:spPr>
            <a:xfrm>
              <a:off x="4237075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6" y="0"/>
                  </a:moveTo>
                  <a:lnTo>
                    <a:pt x="802" y="133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2"/>
                  </a:lnTo>
                  <a:lnTo>
                    <a:pt x="1336" y="2536"/>
                  </a:lnTo>
                  <a:lnTo>
                    <a:pt x="1736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3"/>
                  </a:lnTo>
                  <a:lnTo>
                    <a:pt x="13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1" name="Google Shape;10591;p34"/>
            <p:cNvSpPr/>
            <p:nvPr/>
          </p:nvSpPr>
          <p:spPr>
            <a:xfrm>
              <a:off x="4697550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202" y="0"/>
                  </a:moveTo>
                  <a:lnTo>
                    <a:pt x="802" y="133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2"/>
                  </a:lnTo>
                  <a:lnTo>
                    <a:pt x="1202" y="2536"/>
                  </a:lnTo>
                  <a:lnTo>
                    <a:pt x="1736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3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2" name="Google Shape;10592;p34"/>
            <p:cNvSpPr/>
            <p:nvPr/>
          </p:nvSpPr>
          <p:spPr>
            <a:xfrm>
              <a:off x="5154700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5" y="0"/>
                  </a:moveTo>
                  <a:lnTo>
                    <a:pt x="801" y="133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2"/>
                  </a:lnTo>
                  <a:lnTo>
                    <a:pt x="1335" y="2536"/>
                  </a:lnTo>
                  <a:lnTo>
                    <a:pt x="1869" y="2402"/>
                  </a:lnTo>
                  <a:lnTo>
                    <a:pt x="2269" y="2136"/>
                  </a:lnTo>
                  <a:lnTo>
                    <a:pt x="2536" y="1735"/>
                  </a:lnTo>
                  <a:lnTo>
                    <a:pt x="2536" y="1335"/>
                  </a:lnTo>
                  <a:lnTo>
                    <a:pt x="2536" y="801"/>
                  </a:lnTo>
                  <a:lnTo>
                    <a:pt x="2269" y="400"/>
                  </a:lnTo>
                  <a:lnTo>
                    <a:pt x="1869" y="133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3" name="Google Shape;10593;p34"/>
            <p:cNvSpPr/>
            <p:nvPr/>
          </p:nvSpPr>
          <p:spPr>
            <a:xfrm>
              <a:off x="5615175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5" y="0"/>
                  </a:moveTo>
                  <a:lnTo>
                    <a:pt x="801" y="133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2"/>
                  </a:lnTo>
                  <a:lnTo>
                    <a:pt x="1335" y="2536"/>
                  </a:lnTo>
                  <a:lnTo>
                    <a:pt x="1736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3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4" name="Google Shape;10594;p34"/>
            <p:cNvSpPr/>
            <p:nvPr/>
          </p:nvSpPr>
          <p:spPr>
            <a:xfrm>
              <a:off x="6075650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202" y="0"/>
                  </a:moveTo>
                  <a:lnTo>
                    <a:pt x="668" y="133"/>
                  </a:lnTo>
                  <a:lnTo>
                    <a:pt x="267" y="400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2"/>
                  </a:lnTo>
                  <a:lnTo>
                    <a:pt x="1202" y="2536"/>
                  </a:lnTo>
                  <a:lnTo>
                    <a:pt x="1736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3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5" name="Google Shape;10595;p34"/>
            <p:cNvSpPr/>
            <p:nvPr/>
          </p:nvSpPr>
          <p:spPr>
            <a:xfrm>
              <a:off x="6532800" y="238125"/>
              <a:ext cx="63400" cy="63400"/>
            </a:xfrm>
            <a:custGeom>
              <a:rect b="b" l="l" r="r" t="t"/>
              <a:pathLst>
                <a:path extrusionOk="0" h="2536" w="2536">
                  <a:moveTo>
                    <a:pt x="1335" y="0"/>
                  </a:moveTo>
                  <a:lnTo>
                    <a:pt x="801" y="133"/>
                  </a:lnTo>
                  <a:lnTo>
                    <a:pt x="400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0" y="2136"/>
                  </a:lnTo>
                  <a:lnTo>
                    <a:pt x="801" y="2402"/>
                  </a:lnTo>
                  <a:lnTo>
                    <a:pt x="1335" y="2536"/>
                  </a:lnTo>
                  <a:lnTo>
                    <a:pt x="1735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5" y="133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6" name="Google Shape;10596;p34"/>
            <p:cNvSpPr/>
            <p:nvPr/>
          </p:nvSpPr>
          <p:spPr>
            <a:xfrm>
              <a:off x="1023775" y="63852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667" y="1"/>
                  </a:moveTo>
                  <a:lnTo>
                    <a:pt x="400" y="268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6"/>
                  </a:lnTo>
                  <a:lnTo>
                    <a:pt x="2536" y="1202"/>
                  </a:lnTo>
                  <a:lnTo>
                    <a:pt x="2402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7" name="Google Shape;10597;p34"/>
            <p:cNvSpPr/>
            <p:nvPr/>
          </p:nvSpPr>
          <p:spPr>
            <a:xfrm>
              <a:off x="1480900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8" name="Google Shape;10598;p34"/>
            <p:cNvSpPr/>
            <p:nvPr/>
          </p:nvSpPr>
          <p:spPr>
            <a:xfrm>
              <a:off x="1941375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9" name="Google Shape;10599;p34"/>
            <p:cNvSpPr/>
            <p:nvPr/>
          </p:nvSpPr>
          <p:spPr>
            <a:xfrm>
              <a:off x="2401850" y="638525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668" y="1"/>
                  </a:moveTo>
                  <a:lnTo>
                    <a:pt x="268" y="268"/>
                  </a:lnTo>
                  <a:lnTo>
                    <a:pt x="1" y="668"/>
                  </a:lnTo>
                  <a:lnTo>
                    <a:pt x="1" y="1202"/>
                  </a:lnTo>
                  <a:lnTo>
                    <a:pt x="1" y="1736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0" name="Google Shape;10600;p34"/>
            <p:cNvSpPr/>
            <p:nvPr/>
          </p:nvSpPr>
          <p:spPr>
            <a:xfrm>
              <a:off x="2859000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1" name="Google Shape;10601;p34"/>
            <p:cNvSpPr/>
            <p:nvPr/>
          </p:nvSpPr>
          <p:spPr>
            <a:xfrm>
              <a:off x="3319475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2" name="Google Shape;10602;p34"/>
            <p:cNvSpPr/>
            <p:nvPr/>
          </p:nvSpPr>
          <p:spPr>
            <a:xfrm>
              <a:off x="3779950" y="638525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668" y="1"/>
                  </a:moveTo>
                  <a:lnTo>
                    <a:pt x="267" y="268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3" name="Google Shape;10603;p34"/>
            <p:cNvSpPr/>
            <p:nvPr/>
          </p:nvSpPr>
          <p:spPr>
            <a:xfrm>
              <a:off x="4237075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2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4" name="Google Shape;10604;p34"/>
            <p:cNvSpPr/>
            <p:nvPr/>
          </p:nvSpPr>
          <p:spPr>
            <a:xfrm>
              <a:off x="4697550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2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5" name="Google Shape;10605;p34"/>
            <p:cNvSpPr/>
            <p:nvPr/>
          </p:nvSpPr>
          <p:spPr>
            <a:xfrm>
              <a:off x="5154700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6"/>
                  </a:lnTo>
                  <a:lnTo>
                    <a:pt x="2536" y="1202"/>
                  </a:lnTo>
                  <a:lnTo>
                    <a:pt x="2536" y="668"/>
                  </a:lnTo>
                  <a:lnTo>
                    <a:pt x="2269" y="268"/>
                  </a:lnTo>
                  <a:lnTo>
                    <a:pt x="18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6" name="Google Shape;10606;p34"/>
            <p:cNvSpPr/>
            <p:nvPr/>
          </p:nvSpPr>
          <p:spPr>
            <a:xfrm>
              <a:off x="5615175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7" name="Google Shape;10607;p34"/>
            <p:cNvSpPr/>
            <p:nvPr/>
          </p:nvSpPr>
          <p:spPr>
            <a:xfrm>
              <a:off x="6075650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668" y="1"/>
                  </a:moveTo>
                  <a:lnTo>
                    <a:pt x="267" y="268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8" name="Google Shape;10608;p34"/>
            <p:cNvSpPr/>
            <p:nvPr/>
          </p:nvSpPr>
          <p:spPr>
            <a:xfrm>
              <a:off x="6532800" y="63852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801" y="1"/>
                  </a:moveTo>
                  <a:lnTo>
                    <a:pt x="400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9" name="Google Shape;10609;p34"/>
            <p:cNvSpPr/>
            <p:nvPr/>
          </p:nvSpPr>
          <p:spPr>
            <a:xfrm>
              <a:off x="1023775" y="1035600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201" y="1"/>
                  </a:moveTo>
                  <a:lnTo>
                    <a:pt x="667" y="134"/>
                  </a:lnTo>
                  <a:lnTo>
                    <a:pt x="400" y="401"/>
                  </a:lnTo>
                  <a:lnTo>
                    <a:pt x="0" y="801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6"/>
                  </a:lnTo>
                  <a:lnTo>
                    <a:pt x="2536" y="1202"/>
                  </a:lnTo>
                  <a:lnTo>
                    <a:pt x="2402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0" name="Google Shape;10610;p34"/>
            <p:cNvSpPr/>
            <p:nvPr/>
          </p:nvSpPr>
          <p:spPr>
            <a:xfrm>
              <a:off x="1480900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1" name="Google Shape;10611;p34"/>
            <p:cNvSpPr/>
            <p:nvPr/>
          </p:nvSpPr>
          <p:spPr>
            <a:xfrm>
              <a:off x="1941375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2" name="Google Shape;10612;p34"/>
            <p:cNvSpPr/>
            <p:nvPr/>
          </p:nvSpPr>
          <p:spPr>
            <a:xfrm>
              <a:off x="2401850" y="1035600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1202" y="1"/>
                  </a:moveTo>
                  <a:lnTo>
                    <a:pt x="668" y="134"/>
                  </a:lnTo>
                  <a:lnTo>
                    <a:pt x="268" y="401"/>
                  </a:lnTo>
                  <a:lnTo>
                    <a:pt x="1" y="801"/>
                  </a:lnTo>
                  <a:lnTo>
                    <a:pt x="1" y="1202"/>
                  </a:lnTo>
                  <a:lnTo>
                    <a:pt x="1" y="1736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3" name="Google Shape;10613;p34"/>
            <p:cNvSpPr/>
            <p:nvPr/>
          </p:nvSpPr>
          <p:spPr>
            <a:xfrm>
              <a:off x="2859000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4" name="Google Shape;10614;p34"/>
            <p:cNvSpPr/>
            <p:nvPr/>
          </p:nvSpPr>
          <p:spPr>
            <a:xfrm>
              <a:off x="3319475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1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5" name="Google Shape;10615;p34"/>
            <p:cNvSpPr/>
            <p:nvPr/>
          </p:nvSpPr>
          <p:spPr>
            <a:xfrm>
              <a:off x="3779950" y="1035600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1202" y="1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6" name="Google Shape;10616;p34"/>
            <p:cNvSpPr/>
            <p:nvPr/>
          </p:nvSpPr>
          <p:spPr>
            <a:xfrm>
              <a:off x="4237075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6" y="1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7" name="Google Shape;10617;p34"/>
            <p:cNvSpPr/>
            <p:nvPr/>
          </p:nvSpPr>
          <p:spPr>
            <a:xfrm>
              <a:off x="4697550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8" name="Google Shape;10618;p34"/>
            <p:cNvSpPr/>
            <p:nvPr/>
          </p:nvSpPr>
          <p:spPr>
            <a:xfrm>
              <a:off x="5154700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6"/>
                  </a:lnTo>
                  <a:lnTo>
                    <a:pt x="2536" y="1202"/>
                  </a:lnTo>
                  <a:lnTo>
                    <a:pt x="2536" y="801"/>
                  </a:lnTo>
                  <a:lnTo>
                    <a:pt x="2269" y="401"/>
                  </a:lnTo>
                  <a:lnTo>
                    <a:pt x="1869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9" name="Google Shape;10619;p34"/>
            <p:cNvSpPr/>
            <p:nvPr/>
          </p:nvSpPr>
          <p:spPr>
            <a:xfrm>
              <a:off x="5615175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0" name="Google Shape;10620;p34"/>
            <p:cNvSpPr/>
            <p:nvPr/>
          </p:nvSpPr>
          <p:spPr>
            <a:xfrm>
              <a:off x="6075650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1" name="Google Shape;10621;p34"/>
            <p:cNvSpPr/>
            <p:nvPr/>
          </p:nvSpPr>
          <p:spPr>
            <a:xfrm>
              <a:off x="6532800" y="1035600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335" y="1"/>
                  </a:moveTo>
                  <a:lnTo>
                    <a:pt x="801" y="134"/>
                  </a:lnTo>
                  <a:lnTo>
                    <a:pt x="400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2" name="Google Shape;10622;p34"/>
            <p:cNvSpPr/>
            <p:nvPr/>
          </p:nvSpPr>
          <p:spPr>
            <a:xfrm>
              <a:off x="1023775" y="143267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201" y="1"/>
                  </a:moveTo>
                  <a:lnTo>
                    <a:pt x="667" y="134"/>
                  </a:lnTo>
                  <a:lnTo>
                    <a:pt x="400" y="401"/>
                  </a:lnTo>
                  <a:lnTo>
                    <a:pt x="0" y="802"/>
                  </a:lnTo>
                  <a:lnTo>
                    <a:pt x="0" y="1335"/>
                  </a:lnTo>
                  <a:lnTo>
                    <a:pt x="0" y="1736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6"/>
                  </a:lnTo>
                  <a:lnTo>
                    <a:pt x="2536" y="1335"/>
                  </a:lnTo>
                  <a:lnTo>
                    <a:pt x="2402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3" name="Google Shape;10623;p34"/>
            <p:cNvSpPr/>
            <p:nvPr/>
          </p:nvSpPr>
          <p:spPr>
            <a:xfrm>
              <a:off x="1480900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1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4" name="Google Shape;10624;p34"/>
            <p:cNvSpPr/>
            <p:nvPr/>
          </p:nvSpPr>
          <p:spPr>
            <a:xfrm>
              <a:off x="1941375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1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5" name="Google Shape;10625;p34"/>
            <p:cNvSpPr/>
            <p:nvPr/>
          </p:nvSpPr>
          <p:spPr>
            <a:xfrm>
              <a:off x="2401850" y="1432675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1202" y="1"/>
                  </a:moveTo>
                  <a:lnTo>
                    <a:pt x="668" y="134"/>
                  </a:lnTo>
                  <a:lnTo>
                    <a:pt x="268" y="401"/>
                  </a:lnTo>
                  <a:lnTo>
                    <a:pt x="1" y="802"/>
                  </a:lnTo>
                  <a:lnTo>
                    <a:pt x="1" y="1335"/>
                  </a:lnTo>
                  <a:lnTo>
                    <a:pt x="1" y="1736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6" name="Google Shape;10626;p34"/>
            <p:cNvSpPr/>
            <p:nvPr/>
          </p:nvSpPr>
          <p:spPr>
            <a:xfrm>
              <a:off x="2859000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7" name="Google Shape;10627;p34"/>
            <p:cNvSpPr/>
            <p:nvPr/>
          </p:nvSpPr>
          <p:spPr>
            <a:xfrm>
              <a:off x="3319475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1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8" name="Google Shape;10628;p34"/>
            <p:cNvSpPr/>
            <p:nvPr/>
          </p:nvSpPr>
          <p:spPr>
            <a:xfrm>
              <a:off x="3779950" y="1432675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1202" y="1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2"/>
                  </a:lnTo>
                  <a:lnTo>
                    <a:pt x="0" y="1335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9" name="Google Shape;10629;p34"/>
            <p:cNvSpPr/>
            <p:nvPr/>
          </p:nvSpPr>
          <p:spPr>
            <a:xfrm>
              <a:off x="4237075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6" y="1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1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0" name="Google Shape;10630;p34"/>
            <p:cNvSpPr/>
            <p:nvPr/>
          </p:nvSpPr>
          <p:spPr>
            <a:xfrm>
              <a:off x="4697550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1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1" name="Google Shape;10631;p34"/>
            <p:cNvSpPr/>
            <p:nvPr/>
          </p:nvSpPr>
          <p:spPr>
            <a:xfrm>
              <a:off x="5154700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6"/>
                  </a:lnTo>
                  <a:lnTo>
                    <a:pt x="2536" y="1335"/>
                  </a:lnTo>
                  <a:lnTo>
                    <a:pt x="2536" y="802"/>
                  </a:lnTo>
                  <a:lnTo>
                    <a:pt x="2269" y="401"/>
                  </a:lnTo>
                  <a:lnTo>
                    <a:pt x="1869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2" name="Google Shape;10632;p34"/>
            <p:cNvSpPr/>
            <p:nvPr/>
          </p:nvSpPr>
          <p:spPr>
            <a:xfrm>
              <a:off x="5615175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3" name="Google Shape;10633;p34"/>
            <p:cNvSpPr/>
            <p:nvPr/>
          </p:nvSpPr>
          <p:spPr>
            <a:xfrm>
              <a:off x="6075650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2"/>
                  </a:lnTo>
                  <a:lnTo>
                    <a:pt x="0" y="1335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4" name="Google Shape;10634;p34"/>
            <p:cNvSpPr/>
            <p:nvPr/>
          </p:nvSpPr>
          <p:spPr>
            <a:xfrm>
              <a:off x="6532800" y="143267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335" y="1"/>
                  </a:moveTo>
                  <a:lnTo>
                    <a:pt x="801" y="134"/>
                  </a:lnTo>
                  <a:lnTo>
                    <a:pt x="400" y="401"/>
                  </a:lnTo>
                  <a:lnTo>
                    <a:pt x="134" y="802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5" name="Google Shape;10635;p34"/>
            <p:cNvSpPr/>
            <p:nvPr/>
          </p:nvSpPr>
          <p:spPr>
            <a:xfrm>
              <a:off x="1023775" y="1833100"/>
              <a:ext cx="63400" cy="60075"/>
            </a:xfrm>
            <a:custGeom>
              <a:rect b="b" l="l" r="r" t="t"/>
              <a:pathLst>
                <a:path extrusionOk="0" h="2403" w="2536">
                  <a:moveTo>
                    <a:pt x="667" y="0"/>
                  </a:moveTo>
                  <a:lnTo>
                    <a:pt x="400" y="267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5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5"/>
                  </a:lnTo>
                  <a:lnTo>
                    <a:pt x="2536" y="1202"/>
                  </a:lnTo>
                  <a:lnTo>
                    <a:pt x="2402" y="668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6" name="Google Shape;10636;p34"/>
            <p:cNvSpPr/>
            <p:nvPr/>
          </p:nvSpPr>
          <p:spPr>
            <a:xfrm>
              <a:off x="1480900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801" y="0"/>
                  </a:moveTo>
                  <a:lnTo>
                    <a:pt x="401" y="267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7" name="Google Shape;10637;p34"/>
            <p:cNvSpPr/>
            <p:nvPr/>
          </p:nvSpPr>
          <p:spPr>
            <a:xfrm>
              <a:off x="1941375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801" y="0"/>
                  </a:moveTo>
                  <a:lnTo>
                    <a:pt x="401" y="267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8" name="Google Shape;10638;p34"/>
            <p:cNvSpPr/>
            <p:nvPr/>
          </p:nvSpPr>
          <p:spPr>
            <a:xfrm>
              <a:off x="2401850" y="1833100"/>
              <a:ext cx="60100" cy="60075"/>
            </a:xfrm>
            <a:custGeom>
              <a:rect b="b" l="l" r="r" t="t"/>
              <a:pathLst>
                <a:path extrusionOk="0" h="2403" w="2404">
                  <a:moveTo>
                    <a:pt x="668" y="0"/>
                  </a:moveTo>
                  <a:lnTo>
                    <a:pt x="268" y="267"/>
                  </a:lnTo>
                  <a:lnTo>
                    <a:pt x="1" y="668"/>
                  </a:lnTo>
                  <a:lnTo>
                    <a:pt x="1" y="1202"/>
                  </a:lnTo>
                  <a:lnTo>
                    <a:pt x="1" y="1735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9" name="Google Shape;10639;p34"/>
            <p:cNvSpPr/>
            <p:nvPr/>
          </p:nvSpPr>
          <p:spPr>
            <a:xfrm>
              <a:off x="2859000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801" y="0"/>
                  </a:moveTo>
                  <a:lnTo>
                    <a:pt x="401" y="267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0" name="Google Shape;10640;p34"/>
            <p:cNvSpPr/>
            <p:nvPr/>
          </p:nvSpPr>
          <p:spPr>
            <a:xfrm>
              <a:off x="3319475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801" y="0"/>
                  </a:moveTo>
                  <a:lnTo>
                    <a:pt x="401" y="267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1" name="Google Shape;10641;p34"/>
            <p:cNvSpPr/>
            <p:nvPr/>
          </p:nvSpPr>
          <p:spPr>
            <a:xfrm>
              <a:off x="3779950" y="1833100"/>
              <a:ext cx="60075" cy="60075"/>
            </a:xfrm>
            <a:custGeom>
              <a:rect b="b" l="l" r="r" t="t"/>
              <a:pathLst>
                <a:path extrusionOk="0" h="2403" w="2403">
                  <a:moveTo>
                    <a:pt x="668" y="0"/>
                  </a:moveTo>
                  <a:lnTo>
                    <a:pt x="267" y="267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2" name="Google Shape;10642;p34"/>
            <p:cNvSpPr/>
            <p:nvPr/>
          </p:nvSpPr>
          <p:spPr>
            <a:xfrm>
              <a:off x="4237075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802" y="0"/>
                  </a:moveTo>
                  <a:lnTo>
                    <a:pt x="401" y="267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3" name="Google Shape;10643;p34"/>
            <p:cNvSpPr/>
            <p:nvPr/>
          </p:nvSpPr>
          <p:spPr>
            <a:xfrm>
              <a:off x="4697550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802" y="0"/>
                  </a:moveTo>
                  <a:lnTo>
                    <a:pt x="401" y="267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4" name="Google Shape;10644;p34"/>
            <p:cNvSpPr/>
            <p:nvPr/>
          </p:nvSpPr>
          <p:spPr>
            <a:xfrm>
              <a:off x="5154700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801" y="0"/>
                  </a:moveTo>
                  <a:lnTo>
                    <a:pt x="401" y="267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5"/>
                  </a:lnTo>
                  <a:lnTo>
                    <a:pt x="2536" y="1202"/>
                  </a:lnTo>
                  <a:lnTo>
                    <a:pt x="2536" y="668"/>
                  </a:lnTo>
                  <a:lnTo>
                    <a:pt x="2269" y="267"/>
                  </a:lnTo>
                  <a:lnTo>
                    <a:pt x="18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5" name="Google Shape;10645;p34"/>
            <p:cNvSpPr/>
            <p:nvPr/>
          </p:nvSpPr>
          <p:spPr>
            <a:xfrm>
              <a:off x="5615175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801" y="0"/>
                  </a:moveTo>
                  <a:lnTo>
                    <a:pt x="401" y="267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6" name="Google Shape;10646;p34"/>
            <p:cNvSpPr/>
            <p:nvPr/>
          </p:nvSpPr>
          <p:spPr>
            <a:xfrm>
              <a:off x="6075650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668" y="0"/>
                  </a:moveTo>
                  <a:lnTo>
                    <a:pt x="267" y="267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7" name="Google Shape;10647;p34"/>
            <p:cNvSpPr/>
            <p:nvPr/>
          </p:nvSpPr>
          <p:spPr>
            <a:xfrm>
              <a:off x="6532800" y="1833100"/>
              <a:ext cx="63400" cy="60075"/>
            </a:xfrm>
            <a:custGeom>
              <a:rect b="b" l="l" r="r" t="t"/>
              <a:pathLst>
                <a:path extrusionOk="0" h="2403" w="2536">
                  <a:moveTo>
                    <a:pt x="801" y="0"/>
                  </a:moveTo>
                  <a:lnTo>
                    <a:pt x="400" y="267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5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8" name="Google Shape;10648;p34"/>
            <p:cNvSpPr/>
            <p:nvPr/>
          </p:nvSpPr>
          <p:spPr>
            <a:xfrm>
              <a:off x="1023775" y="223017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201" y="0"/>
                  </a:moveTo>
                  <a:lnTo>
                    <a:pt x="667" y="134"/>
                  </a:lnTo>
                  <a:lnTo>
                    <a:pt x="400" y="401"/>
                  </a:lnTo>
                  <a:lnTo>
                    <a:pt x="0" y="801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6"/>
                  </a:lnTo>
                  <a:lnTo>
                    <a:pt x="2536" y="1202"/>
                  </a:lnTo>
                  <a:lnTo>
                    <a:pt x="2402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9" name="Google Shape;10649;p34"/>
            <p:cNvSpPr/>
            <p:nvPr/>
          </p:nvSpPr>
          <p:spPr>
            <a:xfrm>
              <a:off x="1480900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0" name="Google Shape;10650;p34"/>
            <p:cNvSpPr/>
            <p:nvPr/>
          </p:nvSpPr>
          <p:spPr>
            <a:xfrm>
              <a:off x="1941375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1" name="Google Shape;10651;p34"/>
            <p:cNvSpPr/>
            <p:nvPr/>
          </p:nvSpPr>
          <p:spPr>
            <a:xfrm>
              <a:off x="2401850" y="2230175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1202" y="0"/>
                  </a:moveTo>
                  <a:lnTo>
                    <a:pt x="668" y="134"/>
                  </a:lnTo>
                  <a:lnTo>
                    <a:pt x="268" y="401"/>
                  </a:lnTo>
                  <a:lnTo>
                    <a:pt x="1" y="801"/>
                  </a:lnTo>
                  <a:lnTo>
                    <a:pt x="1" y="1202"/>
                  </a:lnTo>
                  <a:lnTo>
                    <a:pt x="1" y="1736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2" name="Google Shape;10652;p34"/>
            <p:cNvSpPr/>
            <p:nvPr/>
          </p:nvSpPr>
          <p:spPr>
            <a:xfrm>
              <a:off x="2859000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3" name="Google Shape;10653;p34"/>
            <p:cNvSpPr/>
            <p:nvPr/>
          </p:nvSpPr>
          <p:spPr>
            <a:xfrm>
              <a:off x="3319475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1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4" name="Google Shape;10654;p34"/>
            <p:cNvSpPr/>
            <p:nvPr/>
          </p:nvSpPr>
          <p:spPr>
            <a:xfrm>
              <a:off x="3779950" y="2230175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1202" y="0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5" name="Google Shape;10655;p34"/>
            <p:cNvSpPr/>
            <p:nvPr/>
          </p:nvSpPr>
          <p:spPr>
            <a:xfrm>
              <a:off x="4237075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6" y="0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6" name="Google Shape;10656;p34"/>
            <p:cNvSpPr/>
            <p:nvPr/>
          </p:nvSpPr>
          <p:spPr>
            <a:xfrm>
              <a:off x="4697550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7" name="Google Shape;10657;p34"/>
            <p:cNvSpPr/>
            <p:nvPr/>
          </p:nvSpPr>
          <p:spPr>
            <a:xfrm>
              <a:off x="5154700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6"/>
                  </a:lnTo>
                  <a:lnTo>
                    <a:pt x="2536" y="1202"/>
                  </a:lnTo>
                  <a:lnTo>
                    <a:pt x="2536" y="801"/>
                  </a:lnTo>
                  <a:lnTo>
                    <a:pt x="2269" y="401"/>
                  </a:lnTo>
                  <a:lnTo>
                    <a:pt x="1869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8" name="Google Shape;10658;p34"/>
            <p:cNvSpPr/>
            <p:nvPr/>
          </p:nvSpPr>
          <p:spPr>
            <a:xfrm>
              <a:off x="5615175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9" name="Google Shape;10659;p34"/>
            <p:cNvSpPr/>
            <p:nvPr/>
          </p:nvSpPr>
          <p:spPr>
            <a:xfrm>
              <a:off x="6075650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0" name="Google Shape;10660;p34"/>
            <p:cNvSpPr/>
            <p:nvPr/>
          </p:nvSpPr>
          <p:spPr>
            <a:xfrm>
              <a:off x="6532800" y="223017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335" y="0"/>
                  </a:moveTo>
                  <a:lnTo>
                    <a:pt x="801" y="134"/>
                  </a:lnTo>
                  <a:lnTo>
                    <a:pt x="400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1" name="Google Shape;10661;p34"/>
            <p:cNvSpPr/>
            <p:nvPr/>
          </p:nvSpPr>
          <p:spPr>
            <a:xfrm>
              <a:off x="1023775" y="2627250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201" y="0"/>
                  </a:moveTo>
                  <a:lnTo>
                    <a:pt x="667" y="134"/>
                  </a:lnTo>
                  <a:lnTo>
                    <a:pt x="400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6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6"/>
                  </a:lnTo>
                  <a:lnTo>
                    <a:pt x="2536" y="1335"/>
                  </a:lnTo>
                  <a:lnTo>
                    <a:pt x="2402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2" name="Google Shape;10662;p34"/>
            <p:cNvSpPr/>
            <p:nvPr/>
          </p:nvSpPr>
          <p:spPr>
            <a:xfrm>
              <a:off x="1480900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3" name="Google Shape;10663;p34"/>
            <p:cNvSpPr/>
            <p:nvPr/>
          </p:nvSpPr>
          <p:spPr>
            <a:xfrm>
              <a:off x="1941375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4" name="Google Shape;10664;p34"/>
            <p:cNvSpPr/>
            <p:nvPr/>
          </p:nvSpPr>
          <p:spPr>
            <a:xfrm>
              <a:off x="2401850" y="2627250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1202" y="0"/>
                  </a:moveTo>
                  <a:lnTo>
                    <a:pt x="668" y="134"/>
                  </a:lnTo>
                  <a:lnTo>
                    <a:pt x="268" y="401"/>
                  </a:lnTo>
                  <a:lnTo>
                    <a:pt x="1" y="801"/>
                  </a:lnTo>
                  <a:lnTo>
                    <a:pt x="1" y="1335"/>
                  </a:lnTo>
                  <a:lnTo>
                    <a:pt x="1" y="1736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5" name="Google Shape;10665;p34"/>
            <p:cNvSpPr/>
            <p:nvPr/>
          </p:nvSpPr>
          <p:spPr>
            <a:xfrm>
              <a:off x="2859000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6" name="Google Shape;10666;p34"/>
            <p:cNvSpPr/>
            <p:nvPr/>
          </p:nvSpPr>
          <p:spPr>
            <a:xfrm>
              <a:off x="3319475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1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7" name="Google Shape;10667;p34"/>
            <p:cNvSpPr/>
            <p:nvPr/>
          </p:nvSpPr>
          <p:spPr>
            <a:xfrm>
              <a:off x="3779950" y="2627250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1202" y="0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8" name="Google Shape;10668;p34"/>
            <p:cNvSpPr/>
            <p:nvPr/>
          </p:nvSpPr>
          <p:spPr>
            <a:xfrm>
              <a:off x="4237075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6" y="0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9" name="Google Shape;10669;p34"/>
            <p:cNvSpPr/>
            <p:nvPr/>
          </p:nvSpPr>
          <p:spPr>
            <a:xfrm>
              <a:off x="4697550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0" name="Google Shape;10670;p34"/>
            <p:cNvSpPr/>
            <p:nvPr/>
          </p:nvSpPr>
          <p:spPr>
            <a:xfrm>
              <a:off x="5154700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6"/>
                  </a:lnTo>
                  <a:lnTo>
                    <a:pt x="2536" y="1335"/>
                  </a:lnTo>
                  <a:lnTo>
                    <a:pt x="2536" y="801"/>
                  </a:lnTo>
                  <a:lnTo>
                    <a:pt x="2269" y="401"/>
                  </a:lnTo>
                  <a:lnTo>
                    <a:pt x="1869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1" name="Google Shape;10671;p34"/>
            <p:cNvSpPr/>
            <p:nvPr/>
          </p:nvSpPr>
          <p:spPr>
            <a:xfrm>
              <a:off x="5615175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2" name="Google Shape;10672;p34"/>
            <p:cNvSpPr/>
            <p:nvPr/>
          </p:nvSpPr>
          <p:spPr>
            <a:xfrm>
              <a:off x="6075650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3" name="Google Shape;10673;p34"/>
            <p:cNvSpPr/>
            <p:nvPr/>
          </p:nvSpPr>
          <p:spPr>
            <a:xfrm>
              <a:off x="6532800" y="2627250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335" y="0"/>
                  </a:moveTo>
                  <a:lnTo>
                    <a:pt x="801" y="134"/>
                  </a:lnTo>
                  <a:lnTo>
                    <a:pt x="400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4" name="Google Shape;10674;p34"/>
            <p:cNvSpPr/>
            <p:nvPr/>
          </p:nvSpPr>
          <p:spPr>
            <a:xfrm>
              <a:off x="1023775" y="302432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201" y="1"/>
                  </a:moveTo>
                  <a:lnTo>
                    <a:pt x="667" y="134"/>
                  </a:lnTo>
                  <a:lnTo>
                    <a:pt x="400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869"/>
                  </a:lnTo>
                  <a:lnTo>
                    <a:pt x="400" y="2270"/>
                  </a:lnTo>
                  <a:lnTo>
                    <a:pt x="667" y="2537"/>
                  </a:lnTo>
                  <a:lnTo>
                    <a:pt x="1735" y="2537"/>
                  </a:lnTo>
                  <a:lnTo>
                    <a:pt x="2136" y="2270"/>
                  </a:lnTo>
                  <a:lnTo>
                    <a:pt x="2402" y="1869"/>
                  </a:lnTo>
                  <a:lnTo>
                    <a:pt x="2536" y="1335"/>
                  </a:lnTo>
                  <a:lnTo>
                    <a:pt x="2402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5" name="Google Shape;10675;p34"/>
            <p:cNvSpPr/>
            <p:nvPr/>
          </p:nvSpPr>
          <p:spPr>
            <a:xfrm>
              <a:off x="1480900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869"/>
                  </a:lnTo>
                  <a:lnTo>
                    <a:pt x="401" y="2270"/>
                  </a:lnTo>
                  <a:lnTo>
                    <a:pt x="801" y="2537"/>
                  </a:lnTo>
                  <a:lnTo>
                    <a:pt x="1736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6" name="Google Shape;10676;p34"/>
            <p:cNvSpPr/>
            <p:nvPr/>
          </p:nvSpPr>
          <p:spPr>
            <a:xfrm>
              <a:off x="1941375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869"/>
                  </a:lnTo>
                  <a:lnTo>
                    <a:pt x="401" y="2270"/>
                  </a:lnTo>
                  <a:lnTo>
                    <a:pt x="801" y="2537"/>
                  </a:lnTo>
                  <a:lnTo>
                    <a:pt x="1736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7" name="Google Shape;10677;p34"/>
            <p:cNvSpPr/>
            <p:nvPr/>
          </p:nvSpPr>
          <p:spPr>
            <a:xfrm>
              <a:off x="2401850" y="3024325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1202" y="1"/>
                  </a:moveTo>
                  <a:lnTo>
                    <a:pt x="668" y="134"/>
                  </a:lnTo>
                  <a:lnTo>
                    <a:pt x="268" y="401"/>
                  </a:lnTo>
                  <a:lnTo>
                    <a:pt x="1" y="801"/>
                  </a:lnTo>
                  <a:lnTo>
                    <a:pt x="1" y="1335"/>
                  </a:lnTo>
                  <a:lnTo>
                    <a:pt x="1" y="1869"/>
                  </a:lnTo>
                  <a:lnTo>
                    <a:pt x="268" y="2270"/>
                  </a:lnTo>
                  <a:lnTo>
                    <a:pt x="668" y="2537"/>
                  </a:lnTo>
                  <a:lnTo>
                    <a:pt x="1736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8" name="Google Shape;10678;p34"/>
            <p:cNvSpPr/>
            <p:nvPr/>
          </p:nvSpPr>
          <p:spPr>
            <a:xfrm>
              <a:off x="2859000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869"/>
                  </a:lnTo>
                  <a:lnTo>
                    <a:pt x="401" y="2270"/>
                  </a:lnTo>
                  <a:lnTo>
                    <a:pt x="801" y="2537"/>
                  </a:lnTo>
                  <a:lnTo>
                    <a:pt x="1735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9" name="Google Shape;10679;p34"/>
            <p:cNvSpPr/>
            <p:nvPr/>
          </p:nvSpPr>
          <p:spPr>
            <a:xfrm>
              <a:off x="3319475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1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869"/>
                  </a:lnTo>
                  <a:lnTo>
                    <a:pt x="401" y="2270"/>
                  </a:lnTo>
                  <a:lnTo>
                    <a:pt x="801" y="2537"/>
                  </a:lnTo>
                  <a:lnTo>
                    <a:pt x="1735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0" name="Google Shape;10680;p34"/>
            <p:cNvSpPr/>
            <p:nvPr/>
          </p:nvSpPr>
          <p:spPr>
            <a:xfrm>
              <a:off x="3779950" y="3024325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1202" y="1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869"/>
                  </a:lnTo>
                  <a:lnTo>
                    <a:pt x="267" y="2270"/>
                  </a:lnTo>
                  <a:lnTo>
                    <a:pt x="668" y="2537"/>
                  </a:lnTo>
                  <a:lnTo>
                    <a:pt x="1735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1" name="Google Shape;10681;p34"/>
            <p:cNvSpPr/>
            <p:nvPr/>
          </p:nvSpPr>
          <p:spPr>
            <a:xfrm>
              <a:off x="4237075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6" y="1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869"/>
                  </a:lnTo>
                  <a:lnTo>
                    <a:pt x="401" y="2270"/>
                  </a:lnTo>
                  <a:lnTo>
                    <a:pt x="802" y="2537"/>
                  </a:lnTo>
                  <a:lnTo>
                    <a:pt x="1736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2" name="Google Shape;10682;p34"/>
            <p:cNvSpPr/>
            <p:nvPr/>
          </p:nvSpPr>
          <p:spPr>
            <a:xfrm>
              <a:off x="4697550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869"/>
                  </a:lnTo>
                  <a:lnTo>
                    <a:pt x="401" y="2270"/>
                  </a:lnTo>
                  <a:lnTo>
                    <a:pt x="802" y="2537"/>
                  </a:lnTo>
                  <a:lnTo>
                    <a:pt x="1736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3" name="Google Shape;10683;p34"/>
            <p:cNvSpPr/>
            <p:nvPr/>
          </p:nvSpPr>
          <p:spPr>
            <a:xfrm>
              <a:off x="5154700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869"/>
                  </a:lnTo>
                  <a:lnTo>
                    <a:pt x="401" y="2270"/>
                  </a:lnTo>
                  <a:lnTo>
                    <a:pt x="801" y="2537"/>
                  </a:lnTo>
                  <a:lnTo>
                    <a:pt x="1869" y="2537"/>
                  </a:lnTo>
                  <a:lnTo>
                    <a:pt x="2269" y="2270"/>
                  </a:lnTo>
                  <a:lnTo>
                    <a:pt x="2536" y="1869"/>
                  </a:lnTo>
                  <a:lnTo>
                    <a:pt x="2536" y="1335"/>
                  </a:lnTo>
                  <a:lnTo>
                    <a:pt x="2536" y="801"/>
                  </a:lnTo>
                  <a:lnTo>
                    <a:pt x="2269" y="401"/>
                  </a:lnTo>
                  <a:lnTo>
                    <a:pt x="1869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4" name="Google Shape;10684;p34"/>
            <p:cNvSpPr/>
            <p:nvPr/>
          </p:nvSpPr>
          <p:spPr>
            <a:xfrm>
              <a:off x="5615175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869"/>
                  </a:lnTo>
                  <a:lnTo>
                    <a:pt x="401" y="2270"/>
                  </a:lnTo>
                  <a:lnTo>
                    <a:pt x="801" y="2537"/>
                  </a:lnTo>
                  <a:lnTo>
                    <a:pt x="1736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5" name="Google Shape;10685;p34"/>
            <p:cNvSpPr/>
            <p:nvPr/>
          </p:nvSpPr>
          <p:spPr>
            <a:xfrm>
              <a:off x="6075650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869"/>
                  </a:lnTo>
                  <a:lnTo>
                    <a:pt x="267" y="2270"/>
                  </a:lnTo>
                  <a:lnTo>
                    <a:pt x="668" y="2537"/>
                  </a:lnTo>
                  <a:lnTo>
                    <a:pt x="1736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6" name="Google Shape;10686;p34"/>
            <p:cNvSpPr/>
            <p:nvPr/>
          </p:nvSpPr>
          <p:spPr>
            <a:xfrm>
              <a:off x="6532800" y="302432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335" y="1"/>
                  </a:moveTo>
                  <a:lnTo>
                    <a:pt x="801" y="134"/>
                  </a:lnTo>
                  <a:lnTo>
                    <a:pt x="400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869"/>
                  </a:lnTo>
                  <a:lnTo>
                    <a:pt x="400" y="2270"/>
                  </a:lnTo>
                  <a:lnTo>
                    <a:pt x="801" y="2537"/>
                  </a:lnTo>
                  <a:lnTo>
                    <a:pt x="1735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7" name="Google Shape;10687;p34"/>
            <p:cNvSpPr/>
            <p:nvPr/>
          </p:nvSpPr>
          <p:spPr>
            <a:xfrm>
              <a:off x="1023775" y="3424750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667" y="0"/>
                  </a:moveTo>
                  <a:lnTo>
                    <a:pt x="400" y="267"/>
                  </a:lnTo>
                  <a:lnTo>
                    <a:pt x="0" y="667"/>
                  </a:lnTo>
                  <a:lnTo>
                    <a:pt x="0" y="1201"/>
                  </a:lnTo>
                  <a:lnTo>
                    <a:pt x="0" y="1735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5"/>
                  </a:lnTo>
                  <a:lnTo>
                    <a:pt x="2536" y="1201"/>
                  </a:lnTo>
                  <a:lnTo>
                    <a:pt x="2402" y="667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8" name="Google Shape;10688;p34"/>
            <p:cNvSpPr/>
            <p:nvPr/>
          </p:nvSpPr>
          <p:spPr>
            <a:xfrm>
              <a:off x="1480900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0"/>
                  </a:moveTo>
                  <a:lnTo>
                    <a:pt x="401" y="267"/>
                  </a:lnTo>
                  <a:lnTo>
                    <a:pt x="134" y="667"/>
                  </a:lnTo>
                  <a:lnTo>
                    <a:pt x="1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9" name="Google Shape;10689;p34"/>
            <p:cNvSpPr/>
            <p:nvPr/>
          </p:nvSpPr>
          <p:spPr>
            <a:xfrm>
              <a:off x="1941375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0"/>
                  </a:moveTo>
                  <a:lnTo>
                    <a:pt x="401" y="267"/>
                  </a:lnTo>
                  <a:lnTo>
                    <a:pt x="134" y="667"/>
                  </a:lnTo>
                  <a:lnTo>
                    <a:pt x="1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0" name="Google Shape;10690;p34"/>
            <p:cNvSpPr/>
            <p:nvPr/>
          </p:nvSpPr>
          <p:spPr>
            <a:xfrm>
              <a:off x="2401850" y="3424750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668" y="0"/>
                  </a:moveTo>
                  <a:lnTo>
                    <a:pt x="268" y="267"/>
                  </a:lnTo>
                  <a:lnTo>
                    <a:pt x="1" y="667"/>
                  </a:lnTo>
                  <a:lnTo>
                    <a:pt x="1" y="1201"/>
                  </a:lnTo>
                  <a:lnTo>
                    <a:pt x="1" y="1735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1" name="Google Shape;10691;p34"/>
            <p:cNvSpPr/>
            <p:nvPr/>
          </p:nvSpPr>
          <p:spPr>
            <a:xfrm>
              <a:off x="2859000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0"/>
                  </a:moveTo>
                  <a:lnTo>
                    <a:pt x="401" y="267"/>
                  </a:lnTo>
                  <a:lnTo>
                    <a:pt x="134" y="667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2" name="Google Shape;10692;p34"/>
            <p:cNvSpPr/>
            <p:nvPr/>
          </p:nvSpPr>
          <p:spPr>
            <a:xfrm>
              <a:off x="3319475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0"/>
                  </a:moveTo>
                  <a:lnTo>
                    <a:pt x="401" y="267"/>
                  </a:lnTo>
                  <a:lnTo>
                    <a:pt x="134" y="667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3" name="Google Shape;10693;p34"/>
            <p:cNvSpPr/>
            <p:nvPr/>
          </p:nvSpPr>
          <p:spPr>
            <a:xfrm>
              <a:off x="3779950" y="3424750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668" y="0"/>
                  </a:moveTo>
                  <a:lnTo>
                    <a:pt x="267" y="267"/>
                  </a:lnTo>
                  <a:lnTo>
                    <a:pt x="0" y="667"/>
                  </a:lnTo>
                  <a:lnTo>
                    <a:pt x="0" y="1201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4" name="Google Shape;10694;p34"/>
            <p:cNvSpPr/>
            <p:nvPr/>
          </p:nvSpPr>
          <p:spPr>
            <a:xfrm>
              <a:off x="4237075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2" y="0"/>
                  </a:moveTo>
                  <a:lnTo>
                    <a:pt x="401" y="267"/>
                  </a:lnTo>
                  <a:lnTo>
                    <a:pt x="134" y="667"/>
                  </a:lnTo>
                  <a:lnTo>
                    <a:pt x="1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5" name="Google Shape;10695;p34"/>
            <p:cNvSpPr/>
            <p:nvPr/>
          </p:nvSpPr>
          <p:spPr>
            <a:xfrm>
              <a:off x="4697550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2" y="0"/>
                  </a:moveTo>
                  <a:lnTo>
                    <a:pt x="401" y="267"/>
                  </a:lnTo>
                  <a:lnTo>
                    <a:pt x="134" y="667"/>
                  </a:lnTo>
                  <a:lnTo>
                    <a:pt x="1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6" name="Google Shape;10696;p34"/>
            <p:cNvSpPr/>
            <p:nvPr/>
          </p:nvSpPr>
          <p:spPr>
            <a:xfrm>
              <a:off x="5154700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0"/>
                  </a:moveTo>
                  <a:lnTo>
                    <a:pt x="401" y="267"/>
                  </a:lnTo>
                  <a:lnTo>
                    <a:pt x="134" y="667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5"/>
                  </a:lnTo>
                  <a:lnTo>
                    <a:pt x="2536" y="1201"/>
                  </a:lnTo>
                  <a:lnTo>
                    <a:pt x="2536" y="667"/>
                  </a:lnTo>
                  <a:lnTo>
                    <a:pt x="2269" y="267"/>
                  </a:lnTo>
                  <a:lnTo>
                    <a:pt x="18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7" name="Google Shape;10697;p34"/>
            <p:cNvSpPr/>
            <p:nvPr/>
          </p:nvSpPr>
          <p:spPr>
            <a:xfrm>
              <a:off x="5615175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0"/>
                  </a:moveTo>
                  <a:lnTo>
                    <a:pt x="401" y="267"/>
                  </a:lnTo>
                  <a:lnTo>
                    <a:pt x="134" y="667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8" name="Google Shape;10698;p34"/>
            <p:cNvSpPr/>
            <p:nvPr/>
          </p:nvSpPr>
          <p:spPr>
            <a:xfrm>
              <a:off x="6075650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668" y="0"/>
                  </a:moveTo>
                  <a:lnTo>
                    <a:pt x="267" y="267"/>
                  </a:lnTo>
                  <a:lnTo>
                    <a:pt x="0" y="667"/>
                  </a:lnTo>
                  <a:lnTo>
                    <a:pt x="0" y="1201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9" name="Google Shape;10699;p34"/>
            <p:cNvSpPr/>
            <p:nvPr/>
          </p:nvSpPr>
          <p:spPr>
            <a:xfrm>
              <a:off x="6532800" y="3424750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801" y="0"/>
                  </a:moveTo>
                  <a:lnTo>
                    <a:pt x="400" y="267"/>
                  </a:lnTo>
                  <a:lnTo>
                    <a:pt x="134" y="667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0" name="Google Shape;10700;p34"/>
            <p:cNvSpPr/>
            <p:nvPr/>
          </p:nvSpPr>
          <p:spPr>
            <a:xfrm>
              <a:off x="1023775" y="382182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201" y="0"/>
                  </a:moveTo>
                  <a:lnTo>
                    <a:pt x="667" y="134"/>
                  </a:lnTo>
                  <a:lnTo>
                    <a:pt x="400" y="401"/>
                  </a:lnTo>
                  <a:lnTo>
                    <a:pt x="0" y="801"/>
                  </a:lnTo>
                  <a:lnTo>
                    <a:pt x="0" y="1201"/>
                  </a:lnTo>
                  <a:lnTo>
                    <a:pt x="0" y="1735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5"/>
                  </a:lnTo>
                  <a:lnTo>
                    <a:pt x="2536" y="1201"/>
                  </a:lnTo>
                  <a:lnTo>
                    <a:pt x="2402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1" name="Google Shape;10701;p34"/>
            <p:cNvSpPr/>
            <p:nvPr/>
          </p:nvSpPr>
          <p:spPr>
            <a:xfrm>
              <a:off x="1480900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2" name="Google Shape;10702;p34"/>
            <p:cNvSpPr/>
            <p:nvPr/>
          </p:nvSpPr>
          <p:spPr>
            <a:xfrm>
              <a:off x="1941375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3" name="Google Shape;10703;p34"/>
            <p:cNvSpPr/>
            <p:nvPr/>
          </p:nvSpPr>
          <p:spPr>
            <a:xfrm>
              <a:off x="2401850" y="3821825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1202" y="0"/>
                  </a:moveTo>
                  <a:lnTo>
                    <a:pt x="668" y="134"/>
                  </a:lnTo>
                  <a:lnTo>
                    <a:pt x="268" y="401"/>
                  </a:lnTo>
                  <a:lnTo>
                    <a:pt x="1" y="801"/>
                  </a:lnTo>
                  <a:lnTo>
                    <a:pt x="1" y="1201"/>
                  </a:lnTo>
                  <a:lnTo>
                    <a:pt x="1" y="1735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4" name="Google Shape;10704;p34"/>
            <p:cNvSpPr/>
            <p:nvPr/>
          </p:nvSpPr>
          <p:spPr>
            <a:xfrm>
              <a:off x="2859000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5" name="Google Shape;10705;p34"/>
            <p:cNvSpPr/>
            <p:nvPr/>
          </p:nvSpPr>
          <p:spPr>
            <a:xfrm>
              <a:off x="3319475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1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6" name="Google Shape;10706;p34"/>
            <p:cNvSpPr/>
            <p:nvPr/>
          </p:nvSpPr>
          <p:spPr>
            <a:xfrm>
              <a:off x="3779950" y="3821825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1202" y="0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201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7" name="Google Shape;10707;p34"/>
            <p:cNvSpPr/>
            <p:nvPr/>
          </p:nvSpPr>
          <p:spPr>
            <a:xfrm>
              <a:off x="4237075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6" y="0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8" name="Google Shape;10708;p34"/>
            <p:cNvSpPr/>
            <p:nvPr/>
          </p:nvSpPr>
          <p:spPr>
            <a:xfrm>
              <a:off x="4697550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9" name="Google Shape;10709;p34"/>
            <p:cNvSpPr/>
            <p:nvPr/>
          </p:nvSpPr>
          <p:spPr>
            <a:xfrm>
              <a:off x="5154700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5"/>
                  </a:lnTo>
                  <a:lnTo>
                    <a:pt x="2536" y="1201"/>
                  </a:lnTo>
                  <a:lnTo>
                    <a:pt x="2536" y="801"/>
                  </a:lnTo>
                  <a:lnTo>
                    <a:pt x="2269" y="401"/>
                  </a:lnTo>
                  <a:lnTo>
                    <a:pt x="1869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0" name="Google Shape;10710;p34"/>
            <p:cNvSpPr/>
            <p:nvPr/>
          </p:nvSpPr>
          <p:spPr>
            <a:xfrm>
              <a:off x="5615175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1" name="Google Shape;10711;p34"/>
            <p:cNvSpPr/>
            <p:nvPr/>
          </p:nvSpPr>
          <p:spPr>
            <a:xfrm>
              <a:off x="6075650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201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2" name="Google Shape;10712;p34"/>
            <p:cNvSpPr/>
            <p:nvPr/>
          </p:nvSpPr>
          <p:spPr>
            <a:xfrm>
              <a:off x="6532800" y="382182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335" y="0"/>
                  </a:moveTo>
                  <a:lnTo>
                    <a:pt x="801" y="134"/>
                  </a:lnTo>
                  <a:lnTo>
                    <a:pt x="400" y="401"/>
                  </a:lnTo>
                  <a:lnTo>
                    <a:pt x="134" y="801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3" name="Google Shape;10713;p34"/>
            <p:cNvSpPr/>
            <p:nvPr/>
          </p:nvSpPr>
          <p:spPr>
            <a:xfrm>
              <a:off x="1023775" y="4218900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201" y="0"/>
                  </a:moveTo>
                  <a:lnTo>
                    <a:pt x="667" y="134"/>
                  </a:lnTo>
                  <a:lnTo>
                    <a:pt x="400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5"/>
                  </a:lnTo>
                  <a:lnTo>
                    <a:pt x="2536" y="1335"/>
                  </a:lnTo>
                  <a:lnTo>
                    <a:pt x="2402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4" name="Google Shape;10714;p34"/>
            <p:cNvSpPr/>
            <p:nvPr/>
          </p:nvSpPr>
          <p:spPr>
            <a:xfrm>
              <a:off x="1480900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5" name="Google Shape;10715;p34"/>
            <p:cNvSpPr/>
            <p:nvPr/>
          </p:nvSpPr>
          <p:spPr>
            <a:xfrm>
              <a:off x="1941375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6" name="Google Shape;10716;p34"/>
            <p:cNvSpPr/>
            <p:nvPr/>
          </p:nvSpPr>
          <p:spPr>
            <a:xfrm>
              <a:off x="2401850" y="4218900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1202" y="0"/>
                  </a:moveTo>
                  <a:lnTo>
                    <a:pt x="668" y="134"/>
                  </a:lnTo>
                  <a:lnTo>
                    <a:pt x="268" y="401"/>
                  </a:lnTo>
                  <a:lnTo>
                    <a:pt x="1" y="801"/>
                  </a:lnTo>
                  <a:lnTo>
                    <a:pt x="1" y="1335"/>
                  </a:lnTo>
                  <a:lnTo>
                    <a:pt x="1" y="1735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7" name="Google Shape;10717;p34"/>
            <p:cNvSpPr/>
            <p:nvPr/>
          </p:nvSpPr>
          <p:spPr>
            <a:xfrm>
              <a:off x="2859000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8" name="Google Shape;10718;p34"/>
            <p:cNvSpPr/>
            <p:nvPr/>
          </p:nvSpPr>
          <p:spPr>
            <a:xfrm>
              <a:off x="3319475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1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9" name="Google Shape;10719;p34"/>
            <p:cNvSpPr/>
            <p:nvPr/>
          </p:nvSpPr>
          <p:spPr>
            <a:xfrm>
              <a:off x="3779950" y="4218900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1202" y="0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0" name="Google Shape;10720;p34"/>
            <p:cNvSpPr/>
            <p:nvPr/>
          </p:nvSpPr>
          <p:spPr>
            <a:xfrm>
              <a:off x="4237075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6" y="0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1" name="Google Shape;10721;p34"/>
            <p:cNvSpPr/>
            <p:nvPr/>
          </p:nvSpPr>
          <p:spPr>
            <a:xfrm>
              <a:off x="4697550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2" name="Google Shape;10722;p34"/>
            <p:cNvSpPr/>
            <p:nvPr/>
          </p:nvSpPr>
          <p:spPr>
            <a:xfrm>
              <a:off x="5154700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5"/>
                  </a:lnTo>
                  <a:lnTo>
                    <a:pt x="2536" y="1335"/>
                  </a:lnTo>
                  <a:lnTo>
                    <a:pt x="2536" y="801"/>
                  </a:lnTo>
                  <a:lnTo>
                    <a:pt x="2269" y="401"/>
                  </a:lnTo>
                  <a:lnTo>
                    <a:pt x="1869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3" name="Google Shape;10723;p34"/>
            <p:cNvSpPr/>
            <p:nvPr/>
          </p:nvSpPr>
          <p:spPr>
            <a:xfrm>
              <a:off x="5615175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4" name="Google Shape;10724;p34"/>
            <p:cNvSpPr/>
            <p:nvPr/>
          </p:nvSpPr>
          <p:spPr>
            <a:xfrm>
              <a:off x="6075650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5" name="Google Shape;10725;p34"/>
            <p:cNvSpPr/>
            <p:nvPr/>
          </p:nvSpPr>
          <p:spPr>
            <a:xfrm>
              <a:off x="6532800" y="4218900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335" y="0"/>
                  </a:moveTo>
                  <a:lnTo>
                    <a:pt x="801" y="134"/>
                  </a:lnTo>
                  <a:lnTo>
                    <a:pt x="400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6" name="Google Shape;10726;p34"/>
            <p:cNvSpPr/>
            <p:nvPr/>
          </p:nvSpPr>
          <p:spPr>
            <a:xfrm>
              <a:off x="1023775" y="4619300"/>
              <a:ext cx="63400" cy="60100"/>
            </a:xfrm>
            <a:custGeom>
              <a:rect b="b" l="l" r="r" t="t"/>
              <a:pathLst>
                <a:path extrusionOk="0" h="2404" w="2536">
                  <a:moveTo>
                    <a:pt x="667" y="1"/>
                  </a:moveTo>
                  <a:lnTo>
                    <a:pt x="400" y="268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6"/>
                  </a:lnTo>
                  <a:lnTo>
                    <a:pt x="2536" y="1202"/>
                  </a:lnTo>
                  <a:lnTo>
                    <a:pt x="2402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7" name="Google Shape;10727;p34"/>
            <p:cNvSpPr/>
            <p:nvPr/>
          </p:nvSpPr>
          <p:spPr>
            <a:xfrm>
              <a:off x="1480900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8" name="Google Shape;10728;p34"/>
            <p:cNvSpPr/>
            <p:nvPr/>
          </p:nvSpPr>
          <p:spPr>
            <a:xfrm>
              <a:off x="1941375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9" name="Google Shape;10729;p34"/>
            <p:cNvSpPr/>
            <p:nvPr/>
          </p:nvSpPr>
          <p:spPr>
            <a:xfrm>
              <a:off x="2401850" y="4619300"/>
              <a:ext cx="60100" cy="60100"/>
            </a:xfrm>
            <a:custGeom>
              <a:rect b="b" l="l" r="r" t="t"/>
              <a:pathLst>
                <a:path extrusionOk="0" h="2404" w="2404">
                  <a:moveTo>
                    <a:pt x="668" y="1"/>
                  </a:moveTo>
                  <a:lnTo>
                    <a:pt x="268" y="268"/>
                  </a:lnTo>
                  <a:lnTo>
                    <a:pt x="1" y="668"/>
                  </a:lnTo>
                  <a:lnTo>
                    <a:pt x="1" y="1202"/>
                  </a:lnTo>
                  <a:lnTo>
                    <a:pt x="1" y="1736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0" name="Google Shape;10730;p34"/>
            <p:cNvSpPr/>
            <p:nvPr/>
          </p:nvSpPr>
          <p:spPr>
            <a:xfrm>
              <a:off x="2859000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1" name="Google Shape;10731;p34"/>
            <p:cNvSpPr/>
            <p:nvPr/>
          </p:nvSpPr>
          <p:spPr>
            <a:xfrm>
              <a:off x="3319475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2" name="Google Shape;10732;p34"/>
            <p:cNvSpPr/>
            <p:nvPr/>
          </p:nvSpPr>
          <p:spPr>
            <a:xfrm>
              <a:off x="3779950" y="4619300"/>
              <a:ext cx="60075" cy="60100"/>
            </a:xfrm>
            <a:custGeom>
              <a:rect b="b" l="l" r="r" t="t"/>
              <a:pathLst>
                <a:path extrusionOk="0" h="2404" w="2403">
                  <a:moveTo>
                    <a:pt x="668" y="1"/>
                  </a:moveTo>
                  <a:lnTo>
                    <a:pt x="267" y="268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3" name="Google Shape;10733;p34"/>
            <p:cNvSpPr/>
            <p:nvPr/>
          </p:nvSpPr>
          <p:spPr>
            <a:xfrm>
              <a:off x="4237075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802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4" name="Google Shape;10734;p34"/>
            <p:cNvSpPr/>
            <p:nvPr/>
          </p:nvSpPr>
          <p:spPr>
            <a:xfrm>
              <a:off x="4697550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802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5" name="Google Shape;10735;p34"/>
            <p:cNvSpPr/>
            <p:nvPr/>
          </p:nvSpPr>
          <p:spPr>
            <a:xfrm>
              <a:off x="5154700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6"/>
                  </a:lnTo>
                  <a:lnTo>
                    <a:pt x="2536" y="1202"/>
                  </a:lnTo>
                  <a:lnTo>
                    <a:pt x="2536" y="668"/>
                  </a:lnTo>
                  <a:lnTo>
                    <a:pt x="2269" y="268"/>
                  </a:lnTo>
                  <a:lnTo>
                    <a:pt x="18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6" name="Google Shape;10736;p34"/>
            <p:cNvSpPr/>
            <p:nvPr/>
          </p:nvSpPr>
          <p:spPr>
            <a:xfrm>
              <a:off x="5615175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7" name="Google Shape;10737;p34"/>
            <p:cNvSpPr/>
            <p:nvPr/>
          </p:nvSpPr>
          <p:spPr>
            <a:xfrm>
              <a:off x="6075650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668" y="1"/>
                  </a:moveTo>
                  <a:lnTo>
                    <a:pt x="267" y="268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8" name="Google Shape;10738;p34"/>
            <p:cNvSpPr/>
            <p:nvPr/>
          </p:nvSpPr>
          <p:spPr>
            <a:xfrm>
              <a:off x="6532800" y="4619300"/>
              <a:ext cx="63400" cy="60100"/>
            </a:xfrm>
            <a:custGeom>
              <a:rect b="b" l="l" r="r" t="t"/>
              <a:pathLst>
                <a:path extrusionOk="0" h="2404" w="2536">
                  <a:moveTo>
                    <a:pt x="801" y="1"/>
                  </a:moveTo>
                  <a:lnTo>
                    <a:pt x="400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9" name="Google Shape;10739;p34"/>
            <p:cNvSpPr/>
            <p:nvPr/>
          </p:nvSpPr>
          <p:spPr>
            <a:xfrm>
              <a:off x="1023775" y="501637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201" y="1"/>
                  </a:moveTo>
                  <a:lnTo>
                    <a:pt x="667" y="134"/>
                  </a:lnTo>
                  <a:lnTo>
                    <a:pt x="400" y="401"/>
                  </a:lnTo>
                  <a:lnTo>
                    <a:pt x="0" y="802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400" y="2137"/>
                  </a:lnTo>
                  <a:lnTo>
                    <a:pt x="667" y="2403"/>
                  </a:lnTo>
                  <a:lnTo>
                    <a:pt x="1201" y="2537"/>
                  </a:lnTo>
                  <a:lnTo>
                    <a:pt x="1735" y="2403"/>
                  </a:lnTo>
                  <a:lnTo>
                    <a:pt x="2136" y="2137"/>
                  </a:lnTo>
                  <a:lnTo>
                    <a:pt x="2402" y="1736"/>
                  </a:lnTo>
                  <a:lnTo>
                    <a:pt x="2536" y="1202"/>
                  </a:lnTo>
                  <a:lnTo>
                    <a:pt x="2402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40" name="Google Shape;10740;p34"/>
            <p:cNvSpPr/>
            <p:nvPr/>
          </p:nvSpPr>
          <p:spPr>
            <a:xfrm>
              <a:off x="1480900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7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6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41" name="Google Shape;10741;p34"/>
            <p:cNvSpPr/>
            <p:nvPr/>
          </p:nvSpPr>
          <p:spPr>
            <a:xfrm>
              <a:off x="1941375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7"/>
                  </a:lnTo>
                  <a:lnTo>
                    <a:pt x="801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42" name="Google Shape;10742;p34"/>
            <p:cNvSpPr/>
            <p:nvPr/>
          </p:nvSpPr>
          <p:spPr>
            <a:xfrm>
              <a:off x="2401850" y="5016375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1202" y="1"/>
                  </a:moveTo>
                  <a:lnTo>
                    <a:pt x="668" y="134"/>
                  </a:lnTo>
                  <a:lnTo>
                    <a:pt x="268" y="401"/>
                  </a:lnTo>
                  <a:lnTo>
                    <a:pt x="1" y="802"/>
                  </a:lnTo>
                  <a:lnTo>
                    <a:pt x="1" y="1202"/>
                  </a:lnTo>
                  <a:lnTo>
                    <a:pt x="1" y="1736"/>
                  </a:lnTo>
                  <a:lnTo>
                    <a:pt x="268" y="2137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43" name="Google Shape;10743;p34"/>
            <p:cNvSpPr/>
            <p:nvPr/>
          </p:nvSpPr>
          <p:spPr>
            <a:xfrm>
              <a:off x="2859000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7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5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44" name="Google Shape;10744;p34"/>
            <p:cNvSpPr/>
            <p:nvPr/>
          </p:nvSpPr>
          <p:spPr>
            <a:xfrm>
              <a:off x="3319475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1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7"/>
                  </a:lnTo>
                  <a:lnTo>
                    <a:pt x="801" y="2403"/>
                  </a:lnTo>
                  <a:lnTo>
                    <a:pt x="1201" y="2537"/>
                  </a:lnTo>
                  <a:lnTo>
                    <a:pt x="1735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45" name="Google Shape;10745;p34"/>
            <p:cNvSpPr/>
            <p:nvPr/>
          </p:nvSpPr>
          <p:spPr>
            <a:xfrm>
              <a:off x="3779950" y="5016375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1202" y="1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2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7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5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46" name="Google Shape;10746;p34"/>
            <p:cNvSpPr/>
            <p:nvPr/>
          </p:nvSpPr>
          <p:spPr>
            <a:xfrm>
              <a:off x="4237075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6" y="1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7"/>
                  </a:lnTo>
                  <a:lnTo>
                    <a:pt x="802" y="2403"/>
                  </a:lnTo>
                  <a:lnTo>
                    <a:pt x="1336" y="2537"/>
                  </a:lnTo>
                  <a:lnTo>
                    <a:pt x="1736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47" name="Google Shape;10747;p34"/>
            <p:cNvSpPr/>
            <p:nvPr/>
          </p:nvSpPr>
          <p:spPr>
            <a:xfrm>
              <a:off x="4697550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7"/>
                  </a:lnTo>
                  <a:lnTo>
                    <a:pt x="802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48" name="Google Shape;10748;p34"/>
            <p:cNvSpPr/>
            <p:nvPr/>
          </p:nvSpPr>
          <p:spPr>
            <a:xfrm>
              <a:off x="5154700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7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869" y="2403"/>
                  </a:lnTo>
                  <a:lnTo>
                    <a:pt x="2269" y="2137"/>
                  </a:lnTo>
                  <a:lnTo>
                    <a:pt x="2536" y="1736"/>
                  </a:lnTo>
                  <a:lnTo>
                    <a:pt x="2536" y="1202"/>
                  </a:lnTo>
                  <a:lnTo>
                    <a:pt x="2536" y="802"/>
                  </a:lnTo>
                  <a:lnTo>
                    <a:pt x="2269" y="401"/>
                  </a:lnTo>
                  <a:lnTo>
                    <a:pt x="1869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49" name="Google Shape;10749;p34"/>
            <p:cNvSpPr/>
            <p:nvPr/>
          </p:nvSpPr>
          <p:spPr>
            <a:xfrm>
              <a:off x="5615175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7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6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0" name="Google Shape;10750;p34"/>
            <p:cNvSpPr/>
            <p:nvPr/>
          </p:nvSpPr>
          <p:spPr>
            <a:xfrm>
              <a:off x="6075650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2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7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1" name="Google Shape;10751;p34"/>
            <p:cNvSpPr/>
            <p:nvPr/>
          </p:nvSpPr>
          <p:spPr>
            <a:xfrm>
              <a:off x="6532800" y="501637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335" y="1"/>
                  </a:moveTo>
                  <a:lnTo>
                    <a:pt x="801" y="134"/>
                  </a:lnTo>
                  <a:lnTo>
                    <a:pt x="400" y="401"/>
                  </a:lnTo>
                  <a:lnTo>
                    <a:pt x="134" y="802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0" y="2137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5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2" name="Google Shape;10752;p34"/>
            <p:cNvSpPr/>
            <p:nvPr/>
          </p:nvSpPr>
          <p:spPr>
            <a:xfrm>
              <a:off x="1023775" y="5413475"/>
              <a:ext cx="63400" cy="63400"/>
            </a:xfrm>
            <a:custGeom>
              <a:rect b="b" l="l" r="r" t="t"/>
              <a:pathLst>
                <a:path extrusionOk="0" h="2536" w="2536">
                  <a:moveTo>
                    <a:pt x="1201" y="0"/>
                  </a:moveTo>
                  <a:lnTo>
                    <a:pt x="667" y="134"/>
                  </a:lnTo>
                  <a:lnTo>
                    <a:pt x="400" y="400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5"/>
                  </a:lnTo>
                  <a:lnTo>
                    <a:pt x="2536" y="1335"/>
                  </a:lnTo>
                  <a:lnTo>
                    <a:pt x="2402" y="801"/>
                  </a:lnTo>
                  <a:lnTo>
                    <a:pt x="2136" y="400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3" name="Google Shape;10753;p34"/>
            <p:cNvSpPr/>
            <p:nvPr/>
          </p:nvSpPr>
          <p:spPr>
            <a:xfrm>
              <a:off x="1480900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5" y="0"/>
                  </a:moveTo>
                  <a:lnTo>
                    <a:pt x="801" y="134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4" name="Google Shape;10754;p34"/>
            <p:cNvSpPr/>
            <p:nvPr/>
          </p:nvSpPr>
          <p:spPr>
            <a:xfrm>
              <a:off x="1941375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202" y="0"/>
                  </a:moveTo>
                  <a:lnTo>
                    <a:pt x="801" y="134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5" name="Google Shape;10755;p34"/>
            <p:cNvSpPr/>
            <p:nvPr/>
          </p:nvSpPr>
          <p:spPr>
            <a:xfrm>
              <a:off x="2401850" y="5413475"/>
              <a:ext cx="60100" cy="63400"/>
            </a:xfrm>
            <a:custGeom>
              <a:rect b="b" l="l" r="r" t="t"/>
              <a:pathLst>
                <a:path extrusionOk="0" h="2536" w="2404">
                  <a:moveTo>
                    <a:pt x="1202" y="0"/>
                  </a:moveTo>
                  <a:lnTo>
                    <a:pt x="668" y="134"/>
                  </a:lnTo>
                  <a:lnTo>
                    <a:pt x="268" y="400"/>
                  </a:lnTo>
                  <a:lnTo>
                    <a:pt x="1" y="801"/>
                  </a:lnTo>
                  <a:lnTo>
                    <a:pt x="1" y="1335"/>
                  </a:lnTo>
                  <a:lnTo>
                    <a:pt x="1" y="1735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6" name="Google Shape;10756;p34"/>
            <p:cNvSpPr/>
            <p:nvPr/>
          </p:nvSpPr>
          <p:spPr>
            <a:xfrm>
              <a:off x="2859000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5" y="0"/>
                  </a:moveTo>
                  <a:lnTo>
                    <a:pt x="801" y="134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7" name="Google Shape;10757;p34"/>
            <p:cNvSpPr/>
            <p:nvPr/>
          </p:nvSpPr>
          <p:spPr>
            <a:xfrm>
              <a:off x="3319475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201" y="0"/>
                  </a:moveTo>
                  <a:lnTo>
                    <a:pt x="801" y="134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8" name="Google Shape;10758;p34"/>
            <p:cNvSpPr/>
            <p:nvPr/>
          </p:nvSpPr>
          <p:spPr>
            <a:xfrm>
              <a:off x="3779950" y="5413475"/>
              <a:ext cx="60075" cy="63400"/>
            </a:xfrm>
            <a:custGeom>
              <a:rect b="b" l="l" r="r" t="t"/>
              <a:pathLst>
                <a:path extrusionOk="0" h="2536" w="2403">
                  <a:moveTo>
                    <a:pt x="1202" y="0"/>
                  </a:moveTo>
                  <a:lnTo>
                    <a:pt x="668" y="134"/>
                  </a:lnTo>
                  <a:lnTo>
                    <a:pt x="267" y="400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5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9" name="Google Shape;10759;p34"/>
            <p:cNvSpPr/>
            <p:nvPr/>
          </p:nvSpPr>
          <p:spPr>
            <a:xfrm>
              <a:off x="4237075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6" y="0"/>
                  </a:moveTo>
                  <a:lnTo>
                    <a:pt x="802" y="134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4"/>
                  </a:lnTo>
                  <a:lnTo>
                    <a:pt x="13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0" name="Google Shape;10760;p34"/>
            <p:cNvSpPr/>
            <p:nvPr/>
          </p:nvSpPr>
          <p:spPr>
            <a:xfrm>
              <a:off x="4697550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202" y="0"/>
                  </a:moveTo>
                  <a:lnTo>
                    <a:pt x="802" y="134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1" name="Google Shape;10761;p34"/>
            <p:cNvSpPr/>
            <p:nvPr/>
          </p:nvSpPr>
          <p:spPr>
            <a:xfrm>
              <a:off x="5154700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5" y="0"/>
                  </a:moveTo>
                  <a:lnTo>
                    <a:pt x="801" y="134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5"/>
                  </a:lnTo>
                  <a:lnTo>
                    <a:pt x="2536" y="1335"/>
                  </a:lnTo>
                  <a:lnTo>
                    <a:pt x="2536" y="801"/>
                  </a:lnTo>
                  <a:lnTo>
                    <a:pt x="2269" y="400"/>
                  </a:lnTo>
                  <a:lnTo>
                    <a:pt x="1869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2" name="Google Shape;10762;p34"/>
            <p:cNvSpPr/>
            <p:nvPr/>
          </p:nvSpPr>
          <p:spPr>
            <a:xfrm>
              <a:off x="5615175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5" y="0"/>
                  </a:moveTo>
                  <a:lnTo>
                    <a:pt x="801" y="134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3" name="Google Shape;10763;p34"/>
            <p:cNvSpPr/>
            <p:nvPr/>
          </p:nvSpPr>
          <p:spPr>
            <a:xfrm>
              <a:off x="6075650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202" y="0"/>
                  </a:moveTo>
                  <a:lnTo>
                    <a:pt x="668" y="134"/>
                  </a:lnTo>
                  <a:lnTo>
                    <a:pt x="267" y="400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4" name="Google Shape;10764;p34"/>
            <p:cNvSpPr/>
            <p:nvPr/>
          </p:nvSpPr>
          <p:spPr>
            <a:xfrm>
              <a:off x="6532800" y="5413475"/>
              <a:ext cx="63400" cy="63400"/>
            </a:xfrm>
            <a:custGeom>
              <a:rect b="b" l="l" r="r" t="t"/>
              <a:pathLst>
                <a:path extrusionOk="0" h="2536" w="2536">
                  <a:moveTo>
                    <a:pt x="1335" y="0"/>
                  </a:moveTo>
                  <a:lnTo>
                    <a:pt x="801" y="134"/>
                  </a:lnTo>
                  <a:lnTo>
                    <a:pt x="400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765" name="Google Shape;10765;p34"/>
          <p:cNvGrpSpPr/>
          <p:nvPr/>
        </p:nvGrpSpPr>
        <p:grpSpPr>
          <a:xfrm>
            <a:off x="872399" y="-1232859"/>
            <a:ext cx="1934189" cy="1818370"/>
            <a:chOff x="1023775" y="238125"/>
            <a:chExt cx="5572425" cy="5238750"/>
          </a:xfrm>
        </p:grpSpPr>
        <p:sp>
          <p:nvSpPr>
            <p:cNvPr id="10766" name="Google Shape;10766;p34"/>
            <p:cNvSpPr/>
            <p:nvPr/>
          </p:nvSpPr>
          <p:spPr>
            <a:xfrm>
              <a:off x="1023775" y="238125"/>
              <a:ext cx="63400" cy="63400"/>
            </a:xfrm>
            <a:custGeom>
              <a:rect b="b" l="l" r="r" t="t"/>
              <a:pathLst>
                <a:path extrusionOk="0" h="2536" w="2536">
                  <a:moveTo>
                    <a:pt x="1201" y="0"/>
                  </a:moveTo>
                  <a:lnTo>
                    <a:pt x="667" y="133"/>
                  </a:lnTo>
                  <a:lnTo>
                    <a:pt x="400" y="400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400" y="2136"/>
                  </a:lnTo>
                  <a:lnTo>
                    <a:pt x="667" y="2402"/>
                  </a:lnTo>
                  <a:lnTo>
                    <a:pt x="1201" y="2536"/>
                  </a:lnTo>
                  <a:lnTo>
                    <a:pt x="1735" y="2402"/>
                  </a:lnTo>
                  <a:lnTo>
                    <a:pt x="2136" y="2136"/>
                  </a:lnTo>
                  <a:lnTo>
                    <a:pt x="2402" y="1735"/>
                  </a:lnTo>
                  <a:lnTo>
                    <a:pt x="2536" y="1335"/>
                  </a:lnTo>
                  <a:lnTo>
                    <a:pt x="2402" y="801"/>
                  </a:lnTo>
                  <a:lnTo>
                    <a:pt x="2136" y="400"/>
                  </a:lnTo>
                  <a:lnTo>
                    <a:pt x="1735" y="133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7" name="Google Shape;10767;p34"/>
            <p:cNvSpPr/>
            <p:nvPr/>
          </p:nvSpPr>
          <p:spPr>
            <a:xfrm>
              <a:off x="1480900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5" y="0"/>
                  </a:moveTo>
                  <a:lnTo>
                    <a:pt x="801" y="133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2"/>
                  </a:lnTo>
                  <a:lnTo>
                    <a:pt x="1335" y="2536"/>
                  </a:lnTo>
                  <a:lnTo>
                    <a:pt x="1736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3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8" name="Google Shape;10768;p34"/>
            <p:cNvSpPr/>
            <p:nvPr/>
          </p:nvSpPr>
          <p:spPr>
            <a:xfrm>
              <a:off x="1941375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202" y="0"/>
                  </a:moveTo>
                  <a:lnTo>
                    <a:pt x="801" y="133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2"/>
                  </a:lnTo>
                  <a:lnTo>
                    <a:pt x="1202" y="2536"/>
                  </a:lnTo>
                  <a:lnTo>
                    <a:pt x="1736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3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9" name="Google Shape;10769;p34"/>
            <p:cNvSpPr/>
            <p:nvPr/>
          </p:nvSpPr>
          <p:spPr>
            <a:xfrm>
              <a:off x="2401850" y="238125"/>
              <a:ext cx="60100" cy="63400"/>
            </a:xfrm>
            <a:custGeom>
              <a:rect b="b" l="l" r="r" t="t"/>
              <a:pathLst>
                <a:path extrusionOk="0" h="2536" w="2404">
                  <a:moveTo>
                    <a:pt x="1202" y="0"/>
                  </a:moveTo>
                  <a:lnTo>
                    <a:pt x="668" y="133"/>
                  </a:lnTo>
                  <a:lnTo>
                    <a:pt x="268" y="400"/>
                  </a:lnTo>
                  <a:lnTo>
                    <a:pt x="1" y="801"/>
                  </a:lnTo>
                  <a:lnTo>
                    <a:pt x="1" y="1335"/>
                  </a:lnTo>
                  <a:lnTo>
                    <a:pt x="1" y="1735"/>
                  </a:lnTo>
                  <a:lnTo>
                    <a:pt x="268" y="2136"/>
                  </a:lnTo>
                  <a:lnTo>
                    <a:pt x="668" y="2402"/>
                  </a:lnTo>
                  <a:lnTo>
                    <a:pt x="1202" y="2536"/>
                  </a:lnTo>
                  <a:lnTo>
                    <a:pt x="1736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3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70" name="Google Shape;10770;p34"/>
            <p:cNvSpPr/>
            <p:nvPr/>
          </p:nvSpPr>
          <p:spPr>
            <a:xfrm>
              <a:off x="2859000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5" y="0"/>
                  </a:moveTo>
                  <a:lnTo>
                    <a:pt x="801" y="133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2"/>
                  </a:lnTo>
                  <a:lnTo>
                    <a:pt x="1335" y="2536"/>
                  </a:lnTo>
                  <a:lnTo>
                    <a:pt x="1735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5" y="133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71" name="Google Shape;10771;p34"/>
            <p:cNvSpPr/>
            <p:nvPr/>
          </p:nvSpPr>
          <p:spPr>
            <a:xfrm>
              <a:off x="3319475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201" y="0"/>
                  </a:moveTo>
                  <a:lnTo>
                    <a:pt x="801" y="133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2"/>
                  </a:lnTo>
                  <a:lnTo>
                    <a:pt x="1201" y="2536"/>
                  </a:lnTo>
                  <a:lnTo>
                    <a:pt x="1735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5" y="133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72" name="Google Shape;10772;p34"/>
            <p:cNvSpPr/>
            <p:nvPr/>
          </p:nvSpPr>
          <p:spPr>
            <a:xfrm>
              <a:off x="3779950" y="238125"/>
              <a:ext cx="60075" cy="63400"/>
            </a:xfrm>
            <a:custGeom>
              <a:rect b="b" l="l" r="r" t="t"/>
              <a:pathLst>
                <a:path extrusionOk="0" h="2536" w="2403">
                  <a:moveTo>
                    <a:pt x="1202" y="0"/>
                  </a:moveTo>
                  <a:lnTo>
                    <a:pt x="668" y="133"/>
                  </a:lnTo>
                  <a:lnTo>
                    <a:pt x="267" y="400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2"/>
                  </a:lnTo>
                  <a:lnTo>
                    <a:pt x="1202" y="2536"/>
                  </a:lnTo>
                  <a:lnTo>
                    <a:pt x="1735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5" y="133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73" name="Google Shape;10773;p34"/>
            <p:cNvSpPr/>
            <p:nvPr/>
          </p:nvSpPr>
          <p:spPr>
            <a:xfrm>
              <a:off x="4237075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6" y="0"/>
                  </a:moveTo>
                  <a:lnTo>
                    <a:pt x="802" y="133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2"/>
                  </a:lnTo>
                  <a:lnTo>
                    <a:pt x="1336" y="2536"/>
                  </a:lnTo>
                  <a:lnTo>
                    <a:pt x="1736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3"/>
                  </a:lnTo>
                  <a:lnTo>
                    <a:pt x="13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74" name="Google Shape;10774;p34"/>
            <p:cNvSpPr/>
            <p:nvPr/>
          </p:nvSpPr>
          <p:spPr>
            <a:xfrm>
              <a:off x="4697550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202" y="0"/>
                  </a:moveTo>
                  <a:lnTo>
                    <a:pt x="802" y="133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2"/>
                  </a:lnTo>
                  <a:lnTo>
                    <a:pt x="1202" y="2536"/>
                  </a:lnTo>
                  <a:lnTo>
                    <a:pt x="1736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3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75" name="Google Shape;10775;p34"/>
            <p:cNvSpPr/>
            <p:nvPr/>
          </p:nvSpPr>
          <p:spPr>
            <a:xfrm>
              <a:off x="5154700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5" y="0"/>
                  </a:moveTo>
                  <a:lnTo>
                    <a:pt x="801" y="133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2"/>
                  </a:lnTo>
                  <a:lnTo>
                    <a:pt x="1335" y="2536"/>
                  </a:lnTo>
                  <a:lnTo>
                    <a:pt x="1869" y="2402"/>
                  </a:lnTo>
                  <a:lnTo>
                    <a:pt x="2269" y="2136"/>
                  </a:lnTo>
                  <a:lnTo>
                    <a:pt x="2536" y="1735"/>
                  </a:lnTo>
                  <a:lnTo>
                    <a:pt x="2536" y="1335"/>
                  </a:lnTo>
                  <a:lnTo>
                    <a:pt x="2536" y="801"/>
                  </a:lnTo>
                  <a:lnTo>
                    <a:pt x="2269" y="400"/>
                  </a:lnTo>
                  <a:lnTo>
                    <a:pt x="1869" y="133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76" name="Google Shape;10776;p34"/>
            <p:cNvSpPr/>
            <p:nvPr/>
          </p:nvSpPr>
          <p:spPr>
            <a:xfrm>
              <a:off x="5615175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5" y="0"/>
                  </a:moveTo>
                  <a:lnTo>
                    <a:pt x="801" y="133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2"/>
                  </a:lnTo>
                  <a:lnTo>
                    <a:pt x="1335" y="2536"/>
                  </a:lnTo>
                  <a:lnTo>
                    <a:pt x="1736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3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77" name="Google Shape;10777;p34"/>
            <p:cNvSpPr/>
            <p:nvPr/>
          </p:nvSpPr>
          <p:spPr>
            <a:xfrm>
              <a:off x="6075650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202" y="0"/>
                  </a:moveTo>
                  <a:lnTo>
                    <a:pt x="668" y="133"/>
                  </a:lnTo>
                  <a:lnTo>
                    <a:pt x="267" y="400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2"/>
                  </a:lnTo>
                  <a:lnTo>
                    <a:pt x="1202" y="2536"/>
                  </a:lnTo>
                  <a:lnTo>
                    <a:pt x="1736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3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78" name="Google Shape;10778;p34"/>
            <p:cNvSpPr/>
            <p:nvPr/>
          </p:nvSpPr>
          <p:spPr>
            <a:xfrm>
              <a:off x="6532800" y="238125"/>
              <a:ext cx="63400" cy="63400"/>
            </a:xfrm>
            <a:custGeom>
              <a:rect b="b" l="l" r="r" t="t"/>
              <a:pathLst>
                <a:path extrusionOk="0" h="2536" w="2536">
                  <a:moveTo>
                    <a:pt x="1335" y="0"/>
                  </a:moveTo>
                  <a:lnTo>
                    <a:pt x="801" y="133"/>
                  </a:lnTo>
                  <a:lnTo>
                    <a:pt x="400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0" y="2136"/>
                  </a:lnTo>
                  <a:lnTo>
                    <a:pt x="801" y="2402"/>
                  </a:lnTo>
                  <a:lnTo>
                    <a:pt x="1335" y="2536"/>
                  </a:lnTo>
                  <a:lnTo>
                    <a:pt x="1735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5" y="133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79" name="Google Shape;10779;p34"/>
            <p:cNvSpPr/>
            <p:nvPr/>
          </p:nvSpPr>
          <p:spPr>
            <a:xfrm>
              <a:off x="1023775" y="63852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667" y="1"/>
                  </a:moveTo>
                  <a:lnTo>
                    <a:pt x="400" y="268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6"/>
                  </a:lnTo>
                  <a:lnTo>
                    <a:pt x="2536" y="1202"/>
                  </a:lnTo>
                  <a:lnTo>
                    <a:pt x="2402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80" name="Google Shape;10780;p34"/>
            <p:cNvSpPr/>
            <p:nvPr/>
          </p:nvSpPr>
          <p:spPr>
            <a:xfrm>
              <a:off x="1480900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81" name="Google Shape;10781;p34"/>
            <p:cNvSpPr/>
            <p:nvPr/>
          </p:nvSpPr>
          <p:spPr>
            <a:xfrm>
              <a:off x="1941375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82" name="Google Shape;10782;p34"/>
            <p:cNvSpPr/>
            <p:nvPr/>
          </p:nvSpPr>
          <p:spPr>
            <a:xfrm>
              <a:off x="2401850" y="638525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668" y="1"/>
                  </a:moveTo>
                  <a:lnTo>
                    <a:pt x="268" y="268"/>
                  </a:lnTo>
                  <a:lnTo>
                    <a:pt x="1" y="668"/>
                  </a:lnTo>
                  <a:lnTo>
                    <a:pt x="1" y="1202"/>
                  </a:lnTo>
                  <a:lnTo>
                    <a:pt x="1" y="1736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83" name="Google Shape;10783;p34"/>
            <p:cNvSpPr/>
            <p:nvPr/>
          </p:nvSpPr>
          <p:spPr>
            <a:xfrm>
              <a:off x="2859000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84" name="Google Shape;10784;p34"/>
            <p:cNvSpPr/>
            <p:nvPr/>
          </p:nvSpPr>
          <p:spPr>
            <a:xfrm>
              <a:off x="3319475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85" name="Google Shape;10785;p34"/>
            <p:cNvSpPr/>
            <p:nvPr/>
          </p:nvSpPr>
          <p:spPr>
            <a:xfrm>
              <a:off x="3779950" y="638525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668" y="1"/>
                  </a:moveTo>
                  <a:lnTo>
                    <a:pt x="267" y="268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86" name="Google Shape;10786;p34"/>
            <p:cNvSpPr/>
            <p:nvPr/>
          </p:nvSpPr>
          <p:spPr>
            <a:xfrm>
              <a:off x="4237075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2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87" name="Google Shape;10787;p34"/>
            <p:cNvSpPr/>
            <p:nvPr/>
          </p:nvSpPr>
          <p:spPr>
            <a:xfrm>
              <a:off x="4697550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2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88" name="Google Shape;10788;p34"/>
            <p:cNvSpPr/>
            <p:nvPr/>
          </p:nvSpPr>
          <p:spPr>
            <a:xfrm>
              <a:off x="5154700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6"/>
                  </a:lnTo>
                  <a:lnTo>
                    <a:pt x="2536" y="1202"/>
                  </a:lnTo>
                  <a:lnTo>
                    <a:pt x="2536" y="668"/>
                  </a:lnTo>
                  <a:lnTo>
                    <a:pt x="2269" y="268"/>
                  </a:lnTo>
                  <a:lnTo>
                    <a:pt x="18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89" name="Google Shape;10789;p34"/>
            <p:cNvSpPr/>
            <p:nvPr/>
          </p:nvSpPr>
          <p:spPr>
            <a:xfrm>
              <a:off x="5615175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90" name="Google Shape;10790;p34"/>
            <p:cNvSpPr/>
            <p:nvPr/>
          </p:nvSpPr>
          <p:spPr>
            <a:xfrm>
              <a:off x="6075650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668" y="1"/>
                  </a:moveTo>
                  <a:lnTo>
                    <a:pt x="267" y="268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91" name="Google Shape;10791;p34"/>
            <p:cNvSpPr/>
            <p:nvPr/>
          </p:nvSpPr>
          <p:spPr>
            <a:xfrm>
              <a:off x="6532800" y="63852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801" y="1"/>
                  </a:moveTo>
                  <a:lnTo>
                    <a:pt x="400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92" name="Google Shape;10792;p34"/>
            <p:cNvSpPr/>
            <p:nvPr/>
          </p:nvSpPr>
          <p:spPr>
            <a:xfrm>
              <a:off x="1023775" y="1035600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201" y="1"/>
                  </a:moveTo>
                  <a:lnTo>
                    <a:pt x="667" y="134"/>
                  </a:lnTo>
                  <a:lnTo>
                    <a:pt x="400" y="401"/>
                  </a:lnTo>
                  <a:lnTo>
                    <a:pt x="0" y="801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6"/>
                  </a:lnTo>
                  <a:lnTo>
                    <a:pt x="2536" y="1202"/>
                  </a:lnTo>
                  <a:lnTo>
                    <a:pt x="2402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93" name="Google Shape;10793;p34"/>
            <p:cNvSpPr/>
            <p:nvPr/>
          </p:nvSpPr>
          <p:spPr>
            <a:xfrm>
              <a:off x="1480900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94" name="Google Shape;10794;p34"/>
            <p:cNvSpPr/>
            <p:nvPr/>
          </p:nvSpPr>
          <p:spPr>
            <a:xfrm>
              <a:off x="1941375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95" name="Google Shape;10795;p34"/>
            <p:cNvSpPr/>
            <p:nvPr/>
          </p:nvSpPr>
          <p:spPr>
            <a:xfrm>
              <a:off x="2401850" y="1035600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1202" y="1"/>
                  </a:moveTo>
                  <a:lnTo>
                    <a:pt x="668" y="134"/>
                  </a:lnTo>
                  <a:lnTo>
                    <a:pt x="268" y="401"/>
                  </a:lnTo>
                  <a:lnTo>
                    <a:pt x="1" y="801"/>
                  </a:lnTo>
                  <a:lnTo>
                    <a:pt x="1" y="1202"/>
                  </a:lnTo>
                  <a:lnTo>
                    <a:pt x="1" y="1736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96" name="Google Shape;10796;p34"/>
            <p:cNvSpPr/>
            <p:nvPr/>
          </p:nvSpPr>
          <p:spPr>
            <a:xfrm>
              <a:off x="2859000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97" name="Google Shape;10797;p34"/>
            <p:cNvSpPr/>
            <p:nvPr/>
          </p:nvSpPr>
          <p:spPr>
            <a:xfrm>
              <a:off x="3319475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1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98" name="Google Shape;10798;p34"/>
            <p:cNvSpPr/>
            <p:nvPr/>
          </p:nvSpPr>
          <p:spPr>
            <a:xfrm>
              <a:off x="3779950" y="1035600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1202" y="1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99" name="Google Shape;10799;p34"/>
            <p:cNvSpPr/>
            <p:nvPr/>
          </p:nvSpPr>
          <p:spPr>
            <a:xfrm>
              <a:off x="4237075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6" y="1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0" name="Google Shape;10800;p34"/>
            <p:cNvSpPr/>
            <p:nvPr/>
          </p:nvSpPr>
          <p:spPr>
            <a:xfrm>
              <a:off x="4697550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1" name="Google Shape;10801;p34"/>
            <p:cNvSpPr/>
            <p:nvPr/>
          </p:nvSpPr>
          <p:spPr>
            <a:xfrm>
              <a:off x="5154700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6"/>
                  </a:lnTo>
                  <a:lnTo>
                    <a:pt x="2536" y="1202"/>
                  </a:lnTo>
                  <a:lnTo>
                    <a:pt x="2536" y="801"/>
                  </a:lnTo>
                  <a:lnTo>
                    <a:pt x="2269" y="401"/>
                  </a:lnTo>
                  <a:lnTo>
                    <a:pt x="1869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2" name="Google Shape;10802;p34"/>
            <p:cNvSpPr/>
            <p:nvPr/>
          </p:nvSpPr>
          <p:spPr>
            <a:xfrm>
              <a:off x="5615175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3" name="Google Shape;10803;p34"/>
            <p:cNvSpPr/>
            <p:nvPr/>
          </p:nvSpPr>
          <p:spPr>
            <a:xfrm>
              <a:off x="6075650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4" name="Google Shape;10804;p34"/>
            <p:cNvSpPr/>
            <p:nvPr/>
          </p:nvSpPr>
          <p:spPr>
            <a:xfrm>
              <a:off x="6532800" y="1035600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335" y="1"/>
                  </a:moveTo>
                  <a:lnTo>
                    <a:pt x="801" y="134"/>
                  </a:lnTo>
                  <a:lnTo>
                    <a:pt x="400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5" name="Google Shape;10805;p34"/>
            <p:cNvSpPr/>
            <p:nvPr/>
          </p:nvSpPr>
          <p:spPr>
            <a:xfrm>
              <a:off x="1023775" y="143267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201" y="1"/>
                  </a:moveTo>
                  <a:lnTo>
                    <a:pt x="667" y="134"/>
                  </a:lnTo>
                  <a:lnTo>
                    <a:pt x="400" y="401"/>
                  </a:lnTo>
                  <a:lnTo>
                    <a:pt x="0" y="802"/>
                  </a:lnTo>
                  <a:lnTo>
                    <a:pt x="0" y="1335"/>
                  </a:lnTo>
                  <a:lnTo>
                    <a:pt x="0" y="1736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6"/>
                  </a:lnTo>
                  <a:lnTo>
                    <a:pt x="2536" y="1335"/>
                  </a:lnTo>
                  <a:lnTo>
                    <a:pt x="2402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6" name="Google Shape;10806;p34"/>
            <p:cNvSpPr/>
            <p:nvPr/>
          </p:nvSpPr>
          <p:spPr>
            <a:xfrm>
              <a:off x="1480900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1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7" name="Google Shape;10807;p34"/>
            <p:cNvSpPr/>
            <p:nvPr/>
          </p:nvSpPr>
          <p:spPr>
            <a:xfrm>
              <a:off x="1941375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1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8" name="Google Shape;10808;p34"/>
            <p:cNvSpPr/>
            <p:nvPr/>
          </p:nvSpPr>
          <p:spPr>
            <a:xfrm>
              <a:off x="2401850" y="1432675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1202" y="1"/>
                  </a:moveTo>
                  <a:lnTo>
                    <a:pt x="668" y="134"/>
                  </a:lnTo>
                  <a:lnTo>
                    <a:pt x="268" y="401"/>
                  </a:lnTo>
                  <a:lnTo>
                    <a:pt x="1" y="802"/>
                  </a:lnTo>
                  <a:lnTo>
                    <a:pt x="1" y="1335"/>
                  </a:lnTo>
                  <a:lnTo>
                    <a:pt x="1" y="1736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9" name="Google Shape;10809;p34"/>
            <p:cNvSpPr/>
            <p:nvPr/>
          </p:nvSpPr>
          <p:spPr>
            <a:xfrm>
              <a:off x="2859000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10" name="Google Shape;10810;p34"/>
            <p:cNvSpPr/>
            <p:nvPr/>
          </p:nvSpPr>
          <p:spPr>
            <a:xfrm>
              <a:off x="3319475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1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11" name="Google Shape;10811;p34"/>
            <p:cNvSpPr/>
            <p:nvPr/>
          </p:nvSpPr>
          <p:spPr>
            <a:xfrm>
              <a:off x="3779950" y="1432675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1202" y="1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2"/>
                  </a:lnTo>
                  <a:lnTo>
                    <a:pt x="0" y="1335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12" name="Google Shape;10812;p34"/>
            <p:cNvSpPr/>
            <p:nvPr/>
          </p:nvSpPr>
          <p:spPr>
            <a:xfrm>
              <a:off x="4237075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6" y="1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1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13" name="Google Shape;10813;p34"/>
            <p:cNvSpPr/>
            <p:nvPr/>
          </p:nvSpPr>
          <p:spPr>
            <a:xfrm>
              <a:off x="4697550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1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14" name="Google Shape;10814;p34"/>
            <p:cNvSpPr/>
            <p:nvPr/>
          </p:nvSpPr>
          <p:spPr>
            <a:xfrm>
              <a:off x="5154700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6"/>
                  </a:lnTo>
                  <a:lnTo>
                    <a:pt x="2536" y="1335"/>
                  </a:lnTo>
                  <a:lnTo>
                    <a:pt x="2536" y="802"/>
                  </a:lnTo>
                  <a:lnTo>
                    <a:pt x="2269" y="401"/>
                  </a:lnTo>
                  <a:lnTo>
                    <a:pt x="1869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15" name="Google Shape;10815;p34"/>
            <p:cNvSpPr/>
            <p:nvPr/>
          </p:nvSpPr>
          <p:spPr>
            <a:xfrm>
              <a:off x="5615175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16" name="Google Shape;10816;p34"/>
            <p:cNvSpPr/>
            <p:nvPr/>
          </p:nvSpPr>
          <p:spPr>
            <a:xfrm>
              <a:off x="6075650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2"/>
                  </a:lnTo>
                  <a:lnTo>
                    <a:pt x="0" y="1335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17" name="Google Shape;10817;p34"/>
            <p:cNvSpPr/>
            <p:nvPr/>
          </p:nvSpPr>
          <p:spPr>
            <a:xfrm>
              <a:off x="6532800" y="143267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335" y="1"/>
                  </a:moveTo>
                  <a:lnTo>
                    <a:pt x="801" y="134"/>
                  </a:lnTo>
                  <a:lnTo>
                    <a:pt x="400" y="401"/>
                  </a:lnTo>
                  <a:lnTo>
                    <a:pt x="134" y="802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18" name="Google Shape;10818;p34"/>
            <p:cNvSpPr/>
            <p:nvPr/>
          </p:nvSpPr>
          <p:spPr>
            <a:xfrm>
              <a:off x="1023775" y="1833100"/>
              <a:ext cx="63400" cy="60075"/>
            </a:xfrm>
            <a:custGeom>
              <a:rect b="b" l="l" r="r" t="t"/>
              <a:pathLst>
                <a:path extrusionOk="0" h="2403" w="2536">
                  <a:moveTo>
                    <a:pt x="667" y="0"/>
                  </a:moveTo>
                  <a:lnTo>
                    <a:pt x="400" y="267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5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5"/>
                  </a:lnTo>
                  <a:lnTo>
                    <a:pt x="2536" y="1202"/>
                  </a:lnTo>
                  <a:lnTo>
                    <a:pt x="2402" y="668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19" name="Google Shape;10819;p34"/>
            <p:cNvSpPr/>
            <p:nvPr/>
          </p:nvSpPr>
          <p:spPr>
            <a:xfrm>
              <a:off x="1480900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801" y="0"/>
                  </a:moveTo>
                  <a:lnTo>
                    <a:pt x="401" y="267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0" name="Google Shape;10820;p34"/>
            <p:cNvSpPr/>
            <p:nvPr/>
          </p:nvSpPr>
          <p:spPr>
            <a:xfrm>
              <a:off x="1941375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801" y="0"/>
                  </a:moveTo>
                  <a:lnTo>
                    <a:pt x="401" y="267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1" name="Google Shape;10821;p34"/>
            <p:cNvSpPr/>
            <p:nvPr/>
          </p:nvSpPr>
          <p:spPr>
            <a:xfrm>
              <a:off x="2401850" y="1833100"/>
              <a:ext cx="60100" cy="60075"/>
            </a:xfrm>
            <a:custGeom>
              <a:rect b="b" l="l" r="r" t="t"/>
              <a:pathLst>
                <a:path extrusionOk="0" h="2403" w="2404">
                  <a:moveTo>
                    <a:pt x="668" y="0"/>
                  </a:moveTo>
                  <a:lnTo>
                    <a:pt x="268" y="267"/>
                  </a:lnTo>
                  <a:lnTo>
                    <a:pt x="1" y="668"/>
                  </a:lnTo>
                  <a:lnTo>
                    <a:pt x="1" y="1202"/>
                  </a:lnTo>
                  <a:lnTo>
                    <a:pt x="1" y="1735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2" name="Google Shape;10822;p34"/>
            <p:cNvSpPr/>
            <p:nvPr/>
          </p:nvSpPr>
          <p:spPr>
            <a:xfrm>
              <a:off x="2859000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801" y="0"/>
                  </a:moveTo>
                  <a:lnTo>
                    <a:pt x="401" y="267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3" name="Google Shape;10823;p34"/>
            <p:cNvSpPr/>
            <p:nvPr/>
          </p:nvSpPr>
          <p:spPr>
            <a:xfrm>
              <a:off x="3319475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801" y="0"/>
                  </a:moveTo>
                  <a:lnTo>
                    <a:pt x="401" y="267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4" name="Google Shape;10824;p34"/>
            <p:cNvSpPr/>
            <p:nvPr/>
          </p:nvSpPr>
          <p:spPr>
            <a:xfrm>
              <a:off x="3779950" y="1833100"/>
              <a:ext cx="60075" cy="60075"/>
            </a:xfrm>
            <a:custGeom>
              <a:rect b="b" l="l" r="r" t="t"/>
              <a:pathLst>
                <a:path extrusionOk="0" h="2403" w="2403">
                  <a:moveTo>
                    <a:pt x="668" y="0"/>
                  </a:moveTo>
                  <a:lnTo>
                    <a:pt x="267" y="267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5" name="Google Shape;10825;p34"/>
            <p:cNvSpPr/>
            <p:nvPr/>
          </p:nvSpPr>
          <p:spPr>
            <a:xfrm>
              <a:off x="4237075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802" y="0"/>
                  </a:moveTo>
                  <a:lnTo>
                    <a:pt x="401" y="267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6" name="Google Shape;10826;p34"/>
            <p:cNvSpPr/>
            <p:nvPr/>
          </p:nvSpPr>
          <p:spPr>
            <a:xfrm>
              <a:off x="4697550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802" y="0"/>
                  </a:moveTo>
                  <a:lnTo>
                    <a:pt x="401" y="267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7" name="Google Shape;10827;p34"/>
            <p:cNvSpPr/>
            <p:nvPr/>
          </p:nvSpPr>
          <p:spPr>
            <a:xfrm>
              <a:off x="5154700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801" y="0"/>
                  </a:moveTo>
                  <a:lnTo>
                    <a:pt x="401" y="267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5"/>
                  </a:lnTo>
                  <a:lnTo>
                    <a:pt x="2536" y="1202"/>
                  </a:lnTo>
                  <a:lnTo>
                    <a:pt x="2536" y="668"/>
                  </a:lnTo>
                  <a:lnTo>
                    <a:pt x="2269" y="267"/>
                  </a:lnTo>
                  <a:lnTo>
                    <a:pt x="18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8" name="Google Shape;10828;p34"/>
            <p:cNvSpPr/>
            <p:nvPr/>
          </p:nvSpPr>
          <p:spPr>
            <a:xfrm>
              <a:off x="5615175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801" y="0"/>
                  </a:moveTo>
                  <a:lnTo>
                    <a:pt x="401" y="267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9" name="Google Shape;10829;p34"/>
            <p:cNvSpPr/>
            <p:nvPr/>
          </p:nvSpPr>
          <p:spPr>
            <a:xfrm>
              <a:off x="6075650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668" y="0"/>
                  </a:moveTo>
                  <a:lnTo>
                    <a:pt x="267" y="267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0" name="Google Shape;10830;p34"/>
            <p:cNvSpPr/>
            <p:nvPr/>
          </p:nvSpPr>
          <p:spPr>
            <a:xfrm>
              <a:off x="6532800" y="1833100"/>
              <a:ext cx="63400" cy="60075"/>
            </a:xfrm>
            <a:custGeom>
              <a:rect b="b" l="l" r="r" t="t"/>
              <a:pathLst>
                <a:path extrusionOk="0" h="2403" w="2536">
                  <a:moveTo>
                    <a:pt x="801" y="0"/>
                  </a:moveTo>
                  <a:lnTo>
                    <a:pt x="400" y="267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5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1" name="Google Shape;10831;p34"/>
            <p:cNvSpPr/>
            <p:nvPr/>
          </p:nvSpPr>
          <p:spPr>
            <a:xfrm>
              <a:off x="1023775" y="223017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201" y="0"/>
                  </a:moveTo>
                  <a:lnTo>
                    <a:pt x="667" y="134"/>
                  </a:lnTo>
                  <a:lnTo>
                    <a:pt x="400" y="401"/>
                  </a:lnTo>
                  <a:lnTo>
                    <a:pt x="0" y="801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6"/>
                  </a:lnTo>
                  <a:lnTo>
                    <a:pt x="2536" y="1202"/>
                  </a:lnTo>
                  <a:lnTo>
                    <a:pt x="2402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2" name="Google Shape;10832;p34"/>
            <p:cNvSpPr/>
            <p:nvPr/>
          </p:nvSpPr>
          <p:spPr>
            <a:xfrm>
              <a:off x="1480900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3" name="Google Shape;10833;p34"/>
            <p:cNvSpPr/>
            <p:nvPr/>
          </p:nvSpPr>
          <p:spPr>
            <a:xfrm>
              <a:off x="1941375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4" name="Google Shape;10834;p34"/>
            <p:cNvSpPr/>
            <p:nvPr/>
          </p:nvSpPr>
          <p:spPr>
            <a:xfrm>
              <a:off x="2401850" y="2230175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1202" y="0"/>
                  </a:moveTo>
                  <a:lnTo>
                    <a:pt x="668" y="134"/>
                  </a:lnTo>
                  <a:lnTo>
                    <a:pt x="268" y="401"/>
                  </a:lnTo>
                  <a:lnTo>
                    <a:pt x="1" y="801"/>
                  </a:lnTo>
                  <a:lnTo>
                    <a:pt x="1" y="1202"/>
                  </a:lnTo>
                  <a:lnTo>
                    <a:pt x="1" y="1736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5" name="Google Shape;10835;p34"/>
            <p:cNvSpPr/>
            <p:nvPr/>
          </p:nvSpPr>
          <p:spPr>
            <a:xfrm>
              <a:off x="2859000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6" name="Google Shape;10836;p34"/>
            <p:cNvSpPr/>
            <p:nvPr/>
          </p:nvSpPr>
          <p:spPr>
            <a:xfrm>
              <a:off x="3319475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1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7" name="Google Shape;10837;p34"/>
            <p:cNvSpPr/>
            <p:nvPr/>
          </p:nvSpPr>
          <p:spPr>
            <a:xfrm>
              <a:off x="3779950" y="2230175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1202" y="0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8" name="Google Shape;10838;p34"/>
            <p:cNvSpPr/>
            <p:nvPr/>
          </p:nvSpPr>
          <p:spPr>
            <a:xfrm>
              <a:off x="4237075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6" y="0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9" name="Google Shape;10839;p34"/>
            <p:cNvSpPr/>
            <p:nvPr/>
          </p:nvSpPr>
          <p:spPr>
            <a:xfrm>
              <a:off x="4697550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40" name="Google Shape;10840;p34"/>
            <p:cNvSpPr/>
            <p:nvPr/>
          </p:nvSpPr>
          <p:spPr>
            <a:xfrm>
              <a:off x="5154700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6"/>
                  </a:lnTo>
                  <a:lnTo>
                    <a:pt x="2536" y="1202"/>
                  </a:lnTo>
                  <a:lnTo>
                    <a:pt x="2536" y="801"/>
                  </a:lnTo>
                  <a:lnTo>
                    <a:pt x="2269" y="401"/>
                  </a:lnTo>
                  <a:lnTo>
                    <a:pt x="1869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41" name="Google Shape;10841;p34"/>
            <p:cNvSpPr/>
            <p:nvPr/>
          </p:nvSpPr>
          <p:spPr>
            <a:xfrm>
              <a:off x="5615175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42" name="Google Shape;10842;p34"/>
            <p:cNvSpPr/>
            <p:nvPr/>
          </p:nvSpPr>
          <p:spPr>
            <a:xfrm>
              <a:off x="6075650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43" name="Google Shape;10843;p34"/>
            <p:cNvSpPr/>
            <p:nvPr/>
          </p:nvSpPr>
          <p:spPr>
            <a:xfrm>
              <a:off x="6532800" y="223017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335" y="0"/>
                  </a:moveTo>
                  <a:lnTo>
                    <a:pt x="801" y="134"/>
                  </a:lnTo>
                  <a:lnTo>
                    <a:pt x="400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44" name="Google Shape;10844;p34"/>
            <p:cNvSpPr/>
            <p:nvPr/>
          </p:nvSpPr>
          <p:spPr>
            <a:xfrm>
              <a:off x="1023775" y="2627250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201" y="0"/>
                  </a:moveTo>
                  <a:lnTo>
                    <a:pt x="667" y="134"/>
                  </a:lnTo>
                  <a:lnTo>
                    <a:pt x="400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6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6"/>
                  </a:lnTo>
                  <a:lnTo>
                    <a:pt x="2536" y="1335"/>
                  </a:lnTo>
                  <a:lnTo>
                    <a:pt x="2402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45" name="Google Shape;10845;p34"/>
            <p:cNvSpPr/>
            <p:nvPr/>
          </p:nvSpPr>
          <p:spPr>
            <a:xfrm>
              <a:off x="1480900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46" name="Google Shape;10846;p34"/>
            <p:cNvSpPr/>
            <p:nvPr/>
          </p:nvSpPr>
          <p:spPr>
            <a:xfrm>
              <a:off x="1941375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47" name="Google Shape;10847;p34"/>
            <p:cNvSpPr/>
            <p:nvPr/>
          </p:nvSpPr>
          <p:spPr>
            <a:xfrm>
              <a:off x="2401850" y="2627250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1202" y="0"/>
                  </a:moveTo>
                  <a:lnTo>
                    <a:pt x="668" y="134"/>
                  </a:lnTo>
                  <a:lnTo>
                    <a:pt x="268" y="401"/>
                  </a:lnTo>
                  <a:lnTo>
                    <a:pt x="1" y="801"/>
                  </a:lnTo>
                  <a:lnTo>
                    <a:pt x="1" y="1335"/>
                  </a:lnTo>
                  <a:lnTo>
                    <a:pt x="1" y="1736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48" name="Google Shape;10848;p34"/>
            <p:cNvSpPr/>
            <p:nvPr/>
          </p:nvSpPr>
          <p:spPr>
            <a:xfrm>
              <a:off x="2859000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49" name="Google Shape;10849;p34"/>
            <p:cNvSpPr/>
            <p:nvPr/>
          </p:nvSpPr>
          <p:spPr>
            <a:xfrm>
              <a:off x="3319475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1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0" name="Google Shape;10850;p34"/>
            <p:cNvSpPr/>
            <p:nvPr/>
          </p:nvSpPr>
          <p:spPr>
            <a:xfrm>
              <a:off x="3779950" y="2627250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1202" y="0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1" name="Google Shape;10851;p34"/>
            <p:cNvSpPr/>
            <p:nvPr/>
          </p:nvSpPr>
          <p:spPr>
            <a:xfrm>
              <a:off x="4237075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6" y="0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2" name="Google Shape;10852;p34"/>
            <p:cNvSpPr/>
            <p:nvPr/>
          </p:nvSpPr>
          <p:spPr>
            <a:xfrm>
              <a:off x="4697550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3" name="Google Shape;10853;p34"/>
            <p:cNvSpPr/>
            <p:nvPr/>
          </p:nvSpPr>
          <p:spPr>
            <a:xfrm>
              <a:off x="5154700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6"/>
                  </a:lnTo>
                  <a:lnTo>
                    <a:pt x="2536" y="1335"/>
                  </a:lnTo>
                  <a:lnTo>
                    <a:pt x="2536" y="801"/>
                  </a:lnTo>
                  <a:lnTo>
                    <a:pt x="2269" y="401"/>
                  </a:lnTo>
                  <a:lnTo>
                    <a:pt x="1869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4" name="Google Shape;10854;p34"/>
            <p:cNvSpPr/>
            <p:nvPr/>
          </p:nvSpPr>
          <p:spPr>
            <a:xfrm>
              <a:off x="5615175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5" name="Google Shape;10855;p34"/>
            <p:cNvSpPr/>
            <p:nvPr/>
          </p:nvSpPr>
          <p:spPr>
            <a:xfrm>
              <a:off x="6075650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6" name="Google Shape;10856;p34"/>
            <p:cNvSpPr/>
            <p:nvPr/>
          </p:nvSpPr>
          <p:spPr>
            <a:xfrm>
              <a:off x="6532800" y="2627250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335" y="0"/>
                  </a:moveTo>
                  <a:lnTo>
                    <a:pt x="801" y="134"/>
                  </a:lnTo>
                  <a:lnTo>
                    <a:pt x="400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7" name="Google Shape;10857;p34"/>
            <p:cNvSpPr/>
            <p:nvPr/>
          </p:nvSpPr>
          <p:spPr>
            <a:xfrm>
              <a:off x="1023775" y="302432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201" y="1"/>
                  </a:moveTo>
                  <a:lnTo>
                    <a:pt x="667" y="134"/>
                  </a:lnTo>
                  <a:lnTo>
                    <a:pt x="400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869"/>
                  </a:lnTo>
                  <a:lnTo>
                    <a:pt x="400" y="2270"/>
                  </a:lnTo>
                  <a:lnTo>
                    <a:pt x="667" y="2537"/>
                  </a:lnTo>
                  <a:lnTo>
                    <a:pt x="1735" y="2537"/>
                  </a:lnTo>
                  <a:lnTo>
                    <a:pt x="2136" y="2270"/>
                  </a:lnTo>
                  <a:lnTo>
                    <a:pt x="2402" y="1869"/>
                  </a:lnTo>
                  <a:lnTo>
                    <a:pt x="2536" y="1335"/>
                  </a:lnTo>
                  <a:lnTo>
                    <a:pt x="2402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8" name="Google Shape;10858;p34"/>
            <p:cNvSpPr/>
            <p:nvPr/>
          </p:nvSpPr>
          <p:spPr>
            <a:xfrm>
              <a:off x="1480900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869"/>
                  </a:lnTo>
                  <a:lnTo>
                    <a:pt x="401" y="2270"/>
                  </a:lnTo>
                  <a:lnTo>
                    <a:pt x="801" y="2537"/>
                  </a:lnTo>
                  <a:lnTo>
                    <a:pt x="1736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9" name="Google Shape;10859;p34"/>
            <p:cNvSpPr/>
            <p:nvPr/>
          </p:nvSpPr>
          <p:spPr>
            <a:xfrm>
              <a:off x="1941375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869"/>
                  </a:lnTo>
                  <a:lnTo>
                    <a:pt x="401" y="2270"/>
                  </a:lnTo>
                  <a:lnTo>
                    <a:pt x="801" y="2537"/>
                  </a:lnTo>
                  <a:lnTo>
                    <a:pt x="1736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0" name="Google Shape;10860;p34"/>
            <p:cNvSpPr/>
            <p:nvPr/>
          </p:nvSpPr>
          <p:spPr>
            <a:xfrm>
              <a:off x="2401850" y="3024325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1202" y="1"/>
                  </a:moveTo>
                  <a:lnTo>
                    <a:pt x="668" y="134"/>
                  </a:lnTo>
                  <a:lnTo>
                    <a:pt x="268" y="401"/>
                  </a:lnTo>
                  <a:lnTo>
                    <a:pt x="1" y="801"/>
                  </a:lnTo>
                  <a:lnTo>
                    <a:pt x="1" y="1335"/>
                  </a:lnTo>
                  <a:lnTo>
                    <a:pt x="1" y="1869"/>
                  </a:lnTo>
                  <a:lnTo>
                    <a:pt x="268" y="2270"/>
                  </a:lnTo>
                  <a:lnTo>
                    <a:pt x="668" y="2537"/>
                  </a:lnTo>
                  <a:lnTo>
                    <a:pt x="1736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1" name="Google Shape;10861;p34"/>
            <p:cNvSpPr/>
            <p:nvPr/>
          </p:nvSpPr>
          <p:spPr>
            <a:xfrm>
              <a:off x="2859000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869"/>
                  </a:lnTo>
                  <a:lnTo>
                    <a:pt x="401" y="2270"/>
                  </a:lnTo>
                  <a:lnTo>
                    <a:pt x="801" y="2537"/>
                  </a:lnTo>
                  <a:lnTo>
                    <a:pt x="1735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2" name="Google Shape;10862;p34"/>
            <p:cNvSpPr/>
            <p:nvPr/>
          </p:nvSpPr>
          <p:spPr>
            <a:xfrm>
              <a:off x="3319475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1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869"/>
                  </a:lnTo>
                  <a:lnTo>
                    <a:pt x="401" y="2270"/>
                  </a:lnTo>
                  <a:lnTo>
                    <a:pt x="801" y="2537"/>
                  </a:lnTo>
                  <a:lnTo>
                    <a:pt x="1735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3" name="Google Shape;10863;p34"/>
            <p:cNvSpPr/>
            <p:nvPr/>
          </p:nvSpPr>
          <p:spPr>
            <a:xfrm>
              <a:off x="3779950" y="3024325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1202" y="1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869"/>
                  </a:lnTo>
                  <a:lnTo>
                    <a:pt x="267" y="2270"/>
                  </a:lnTo>
                  <a:lnTo>
                    <a:pt x="668" y="2537"/>
                  </a:lnTo>
                  <a:lnTo>
                    <a:pt x="1735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4" name="Google Shape;10864;p34"/>
            <p:cNvSpPr/>
            <p:nvPr/>
          </p:nvSpPr>
          <p:spPr>
            <a:xfrm>
              <a:off x="4237075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6" y="1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869"/>
                  </a:lnTo>
                  <a:lnTo>
                    <a:pt x="401" y="2270"/>
                  </a:lnTo>
                  <a:lnTo>
                    <a:pt x="802" y="2537"/>
                  </a:lnTo>
                  <a:lnTo>
                    <a:pt x="1736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5" name="Google Shape;10865;p34"/>
            <p:cNvSpPr/>
            <p:nvPr/>
          </p:nvSpPr>
          <p:spPr>
            <a:xfrm>
              <a:off x="4697550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869"/>
                  </a:lnTo>
                  <a:lnTo>
                    <a:pt x="401" y="2270"/>
                  </a:lnTo>
                  <a:lnTo>
                    <a:pt x="802" y="2537"/>
                  </a:lnTo>
                  <a:lnTo>
                    <a:pt x="1736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6" name="Google Shape;10866;p34"/>
            <p:cNvSpPr/>
            <p:nvPr/>
          </p:nvSpPr>
          <p:spPr>
            <a:xfrm>
              <a:off x="5154700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869"/>
                  </a:lnTo>
                  <a:lnTo>
                    <a:pt x="401" y="2270"/>
                  </a:lnTo>
                  <a:lnTo>
                    <a:pt x="801" y="2537"/>
                  </a:lnTo>
                  <a:lnTo>
                    <a:pt x="1869" y="2537"/>
                  </a:lnTo>
                  <a:lnTo>
                    <a:pt x="2269" y="2270"/>
                  </a:lnTo>
                  <a:lnTo>
                    <a:pt x="2536" y="1869"/>
                  </a:lnTo>
                  <a:lnTo>
                    <a:pt x="2536" y="1335"/>
                  </a:lnTo>
                  <a:lnTo>
                    <a:pt x="2536" y="801"/>
                  </a:lnTo>
                  <a:lnTo>
                    <a:pt x="2269" y="401"/>
                  </a:lnTo>
                  <a:lnTo>
                    <a:pt x="1869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7" name="Google Shape;10867;p34"/>
            <p:cNvSpPr/>
            <p:nvPr/>
          </p:nvSpPr>
          <p:spPr>
            <a:xfrm>
              <a:off x="5615175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869"/>
                  </a:lnTo>
                  <a:lnTo>
                    <a:pt x="401" y="2270"/>
                  </a:lnTo>
                  <a:lnTo>
                    <a:pt x="801" y="2537"/>
                  </a:lnTo>
                  <a:lnTo>
                    <a:pt x="1736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8" name="Google Shape;10868;p34"/>
            <p:cNvSpPr/>
            <p:nvPr/>
          </p:nvSpPr>
          <p:spPr>
            <a:xfrm>
              <a:off x="6075650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869"/>
                  </a:lnTo>
                  <a:lnTo>
                    <a:pt x="267" y="2270"/>
                  </a:lnTo>
                  <a:lnTo>
                    <a:pt x="668" y="2537"/>
                  </a:lnTo>
                  <a:lnTo>
                    <a:pt x="1736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9" name="Google Shape;10869;p34"/>
            <p:cNvSpPr/>
            <p:nvPr/>
          </p:nvSpPr>
          <p:spPr>
            <a:xfrm>
              <a:off x="6532800" y="302432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335" y="1"/>
                  </a:moveTo>
                  <a:lnTo>
                    <a:pt x="801" y="134"/>
                  </a:lnTo>
                  <a:lnTo>
                    <a:pt x="400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869"/>
                  </a:lnTo>
                  <a:lnTo>
                    <a:pt x="400" y="2270"/>
                  </a:lnTo>
                  <a:lnTo>
                    <a:pt x="801" y="2537"/>
                  </a:lnTo>
                  <a:lnTo>
                    <a:pt x="1735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0" name="Google Shape;10870;p34"/>
            <p:cNvSpPr/>
            <p:nvPr/>
          </p:nvSpPr>
          <p:spPr>
            <a:xfrm>
              <a:off x="1023775" y="3424750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667" y="0"/>
                  </a:moveTo>
                  <a:lnTo>
                    <a:pt x="400" y="267"/>
                  </a:lnTo>
                  <a:lnTo>
                    <a:pt x="0" y="667"/>
                  </a:lnTo>
                  <a:lnTo>
                    <a:pt x="0" y="1201"/>
                  </a:lnTo>
                  <a:lnTo>
                    <a:pt x="0" y="1735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5"/>
                  </a:lnTo>
                  <a:lnTo>
                    <a:pt x="2536" y="1201"/>
                  </a:lnTo>
                  <a:lnTo>
                    <a:pt x="2402" y="667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1" name="Google Shape;10871;p34"/>
            <p:cNvSpPr/>
            <p:nvPr/>
          </p:nvSpPr>
          <p:spPr>
            <a:xfrm>
              <a:off x="1480900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0"/>
                  </a:moveTo>
                  <a:lnTo>
                    <a:pt x="401" y="267"/>
                  </a:lnTo>
                  <a:lnTo>
                    <a:pt x="134" y="667"/>
                  </a:lnTo>
                  <a:lnTo>
                    <a:pt x="1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2" name="Google Shape;10872;p34"/>
            <p:cNvSpPr/>
            <p:nvPr/>
          </p:nvSpPr>
          <p:spPr>
            <a:xfrm>
              <a:off x="1941375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0"/>
                  </a:moveTo>
                  <a:lnTo>
                    <a:pt x="401" y="267"/>
                  </a:lnTo>
                  <a:lnTo>
                    <a:pt x="134" y="667"/>
                  </a:lnTo>
                  <a:lnTo>
                    <a:pt x="1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3" name="Google Shape;10873;p34"/>
            <p:cNvSpPr/>
            <p:nvPr/>
          </p:nvSpPr>
          <p:spPr>
            <a:xfrm>
              <a:off x="2401850" y="3424750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668" y="0"/>
                  </a:moveTo>
                  <a:lnTo>
                    <a:pt x="268" y="267"/>
                  </a:lnTo>
                  <a:lnTo>
                    <a:pt x="1" y="667"/>
                  </a:lnTo>
                  <a:lnTo>
                    <a:pt x="1" y="1201"/>
                  </a:lnTo>
                  <a:lnTo>
                    <a:pt x="1" y="1735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4" name="Google Shape;10874;p34"/>
            <p:cNvSpPr/>
            <p:nvPr/>
          </p:nvSpPr>
          <p:spPr>
            <a:xfrm>
              <a:off x="2859000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0"/>
                  </a:moveTo>
                  <a:lnTo>
                    <a:pt x="401" y="267"/>
                  </a:lnTo>
                  <a:lnTo>
                    <a:pt x="134" y="667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5" name="Google Shape;10875;p34"/>
            <p:cNvSpPr/>
            <p:nvPr/>
          </p:nvSpPr>
          <p:spPr>
            <a:xfrm>
              <a:off x="3319475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0"/>
                  </a:moveTo>
                  <a:lnTo>
                    <a:pt x="401" y="267"/>
                  </a:lnTo>
                  <a:lnTo>
                    <a:pt x="134" y="667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6" name="Google Shape;10876;p34"/>
            <p:cNvSpPr/>
            <p:nvPr/>
          </p:nvSpPr>
          <p:spPr>
            <a:xfrm>
              <a:off x="3779950" y="3424750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668" y="0"/>
                  </a:moveTo>
                  <a:lnTo>
                    <a:pt x="267" y="267"/>
                  </a:lnTo>
                  <a:lnTo>
                    <a:pt x="0" y="667"/>
                  </a:lnTo>
                  <a:lnTo>
                    <a:pt x="0" y="1201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7" name="Google Shape;10877;p34"/>
            <p:cNvSpPr/>
            <p:nvPr/>
          </p:nvSpPr>
          <p:spPr>
            <a:xfrm>
              <a:off x="4237075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2" y="0"/>
                  </a:moveTo>
                  <a:lnTo>
                    <a:pt x="401" y="267"/>
                  </a:lnTo>
                  <a:lnTo>
                    <a:pt x="134" y="667"/>
                  </a:lnTo>
                  <a:lnTo>
                    <a:pt x="1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8" name="Google Shape;10878;p34"/>
            <p:cNvSpPr/>
            <p:nvPr/>
          </p:nvSpPr>
          <p:spPr>
            <a:xfrm>
              <a:off x="4697550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2" y="0"/>
                  </a:moveTo>
                  <a:lnTo>
                    <a:pt x="401" y="267"/>
                  </a:lnTo>
                  <a:lnTo>
                    <a:pt x="134" y="667"/>
                  </a:lnTo>
                  <a:lnTo>
                    <a:pt x="1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9" name="Google Shape;10879;p34"/>
            <p:cNvSpPr/>
            <p:nvPr/>
          </p:nvSpPr>
          <p:spPr>
            <a:xfrm>
              <a:off x="5154700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0"/>
                  </a:moveTo>
                  <a:lnTo>
                    <a:pt x="401" y="267"/>
                  </a:lnTo>
                  <a:lnTo>
                    <a:pt x="134" y="667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5"/>
                  </a:lnTo>
                  <a:lnTo>
                    <a:pt x="2536" y="1201"/>
                  </a:lnTo>
                  <a:lnTo>
                    <a:pt x="2536" y="667"/>
                  </a:lnTo>
                  <a:lnTo>
                    <a:pt x="2269" y="267"/>
                  </a:lnTo>
                  <a:lnTo>
                    <a:pt x="18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0" name="Google Shape;10880;p34"/>
            <p:cNvSpPr/>
            <p:nvPr/>
          </p:nvSpPr>
          <p:spPr>
            <a:xfrm>
              <a:off x="5615175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0"/>
                  </a:moveTo>
                  <a:lnTo>
                    <a:pt x="401" y="267"/>
                  </a:lnTo>
                  <a:lnTo>
                    <a:pt x="134" y="667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1" name="Google Shape;10881;p34"/>
            <p:cNvSpPr/>
            <p:nvPr/>
          </p:nvSpPr>
          <p:spPr>
            <a:xfrm>
              <a:off x="6075650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668" y="0"/>
                  </a:moveTo>
                  <a:lnTo>
                    <a:pt x="267" y="267"/>
                  </a:lnTo>
                  <a:lnTo>
                    <a:pt x="0" y="667"/>
                  </a:lnTo>
                  <a:lnTo>
                    <a:pt x="0" y="1201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2" name="Google Shape;10882;p34"/>
            <p:cNvSpPr/>
            <p:nvPr/>
          </p:nvSpPr>
          <p:spPr>
            <a:xfrm>
              <a:off x="6532800" y="3424750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801" y="0"/>
                  </a:moveTo>
                  <a:lnTo>
                    <a:pt x="400" y="267"/>
                  </a:lnTo>
                  <a:lnTo>
                    <a:pt x="134" y="667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3" name="Google Shape;10883;p34"/>
            <p:cNvSpPr/>
            <p:nvPr/>
          </p:nvSpPr>
          <p:spPr>
            <a:xfrm>
              <a:off x="1023775" y="382182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201" y="0"/>
                  </a:moveTo>
                  <a:lnTo>
                    <a:pt x="667" y="134"/>
                  </a:lnTo>
                  <a:lnTo>
                    <a:pt x="400" y="401"/>
                  </a:lnTo>
                  <a:lnTo>
                    <a:pt x="0" y="801"/>
                  </a:lnTo>
                  <a:lnTo>
                    <a:pt x="0" y="1201"/>
                  </a:lnTo>
                  <a:lnTo>
                    <a:pt x="0" y="1735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5"/>
                  </a:lnTo>
                  <a:lnTo>
                    <a:pt x="2536" y="1201"/>
                  </a:lnTo>
                  <a:lnTo>
                    <a:pt x="2402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4" name="Google Shape;10884;p34"/>
            <p:cNvSpPr/>
            <p:nvPr/>
          </p:nvSpPr>
          <p:spPr>
            <a:xfrm>
              <a:off x="1480900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5" name="Google Shape;10885;p34"/>
            <p:cNvSpPr/>
            <p:nvPr/>
          </p:nvSpPr>
          <p:spPr>
            <a:xfrm>
              <a:off x="1941375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6" name="Google Shape;10886;p34"/>
            <p:cNvSpPr/>
            <p:nvPr/>
          </p:nvSpPr>
          <p:spPr>
            <a:xfrm>
              <a:off x="2401850" y="3821825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1202" y="0"/>
                  </a:moveTo>
                  <a:lnTo>
                    <a:pt x="668" y="134"/>
                  </a:lnTo>
                  <a:lnTo>
                    <a:pt x="268" y="401"/>
                  </a:lnTo>
                  <a:lnTo>
                    <a:pt x="1" y="801"/>
                  </a:lnTo>
                  <a:lnTo>
                    <a:pt x="1" y="1201"/>
                  </a:lnTo>
                  <a:lnTo>
                    <a:pt x="1" y="1735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7" name="Google Shape;10887;p34"/>
            <p:cNvSpPr/>
            <p:nvPr/>
          </p:nvSpPr>
          <p:spPr>
            <a:xfrm>
              <a:off x="2859000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8" name="Google Shape;10888;p34"/>
            <p:cNvSpPr/>
            <p:nvPr/>
          </p:nvSpPr>
          <p:spPr>
            <a:xfrm>
              <a:off x="3319475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1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9" name="Google Shape;10889;p34"/>
            <p:cNvSpPr/>
            <p:nvPr/>
          </p:nvSpPr>
          <p:spPr>
            <a:xfrm>
              <a:off x="3779950" y="3821825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1202" y="0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201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0" name="Google Shape;10890;p34"/>
            <p:cNvSpPr/>
            <p:nvPr/>
          </p:nvSpPr>
          <p:spPr>
            <a:xfrm>
              <a:off x="4237075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6" y="0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1" name="Google Shape;10891;p34"/>
            <p:cNvSpPr/>
            <p:nvPr/>
          </p:nvSpPr>
          <p:spPr>
            <a:xfrm>
              <a:off x="4697550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2" name="Google Shape;10892;p34"/>
            <p:cNvSpPr/>
            <p:nvPr/>
          </p:nvSpPr>
          <p:spPr>
            <a:xfrm>
              <a:off x="5154700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5"/>
                  </a:lnTo>
                  <a:lnTo>
                    <a:pt x="2536" y="1201"/>
                  </a:lnTo>
                  <a:lnTo>
                    <a:pt x="2536" y="801"/>
                  </a:lnTo>
                  <a:lnTo>
                    <a:pt x="2269" y="401"/>
                  </a:lnTo>
                  <a:lnTo>
                    <a:pt x="1869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3" name="Google Shape;10893;p34"/>
            <p:cNvSpPr/>
            <p:nvPr/>
          </p:nvSpPr>
          <p:spPr>
            <a:xfrm>
              <a:off x="5615175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4" name="Google Shape;10894;p34"/>
            <p:cNvSpPr/>
            <p:nvPr/>
          </p:nvSpPr>
          <p:spPr>
            <a:xfrm>
              <a:off x="6075650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201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5" name="Google Shape;10895;p34"/>
            <p:cNvSpPr/>
            <p:nvPr/>
          </p:nvSpPr>
          <p:spPr>
            <a:xfrm>
              <a:off x="6532800" y="382182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335" y="0"/>
                  </a:moveTo>
                  <a:lnTo>
                    <a:pt x="801" y="134"/>
                  </a:lnTo>
                  <a:lnTo>
                    <a:pt x="400" y="401"/>
                  </a:lnTo>
                  <a:lnTo>
                    <a:pt x="134" y="801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6" name="Google Shape;10896;p34"/>
            <p:cNvSpPr/>
            <p:nvPr/>
          </p:nvSpPr>
          <p:spPr>
            <a:xfrm>
              <a:off x="1023775" y="4218900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201" y="0"/>
                  </a:moveTo>
                  <a:lnTo>
                    <a:pt x="667" y="134"/>
                  </a:lnTo>
                  <a:lnTo>
                    <a:pt x="400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5"/>
                  </a:lnTo>
                  <a:lnTo>
                    <a:pt x="2536" y="1335"/>
                  </a:lnTo>
                  <a:lnTo>
                    <a:pt x="2402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7" name="Google Shape;10897;p34"/>
            <p:cNvSpPr/>
            <p:nvPr/>
          </p:nvSpPr>
          <p:spPr>
            <a:xfrm>
              <a:off x="1480900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8" name="Google Shape;10898;p34"/>
            <p:cNvSpPr/>
            <p:nvPr/>
          </p:nvSpPr>
          <p:spPr>
            <a:xfrm>
              <a:off x="1941375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9" name="Google Shape;10899;p34"/>
            <p:cNvSpPr/>
            <p:nvPr/>
          </p:nvSpPr>
          <p:spPr>
            <a:xfrm>
              <a:off x="2401850" y="4218900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1202" y="0"/>
                  </a:moveTo>
                  <a:lnTo>
                    <a:pt x="668" y="134"/>
                  </a:lnTo>
                  <a:lnTo>
                    <a:pt x="268" y="401"/>
                  </a:lnTo>
                  <a:lnTo>
                    <a:pt x="1" y="801"/>
                  </a:lnTo>
                  <a:lnTo>
                    <a:pt x="1" y="1335"/>
                  </a:lnTo>
                  <a:lnTo>
                    <a:pt x="1" y="1735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0" name="Google Shape;10900;p34"/>
            <p:cNvSpPr/>
            <p:nvPr/>
          </p:nvSpPr>
          <p:spPr>
            <a:xfrm>
              <a:off x="2859000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1" name="Google Shape;10901;p34"/>
            <p:cNvSpPr/>
            <p:nvPr/>
          </p:nvSpPr>
          <p:spPr>
            <a:xfrm>
              <a:off x="3319475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1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2" name="Google Shape;10902;p34"/>
            <p:cNvSpPr/>
            <p:nvPr/>
          </p:nvSpPr>
          <p:spPr>
            <a:xfrm>
              <a:off x="3779950" y="4218900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1202" y="0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3" name="Google Shape;10903;p34"/>
            <p:cNvSpPr/>
            <p:nvPr/>
          </p:nvSpPr>
          <p:spPr>
            <a:xfrm>
              <a:off x="4237075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6" y="0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4" name="Google Shape;10904;p34"/>
            <p:cNvSpPr/>
            <p:nvPr/>
          </p:nvSpPr>
          <p:spPr>
            <a:xfrm>
              <a:off x="4697550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5" name="Google Shape;10905;p34"/>
            <p:cNvSpPr/>
            <p:nvPr/>
          </p:nvSpPr>
          <p:spPr>
            <a:xfrm>
              <a:off x="5154700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5"/>
                  </a:lnTo>
                  <a:lnTo>
                    <a:pt x="2536" y="1335"/>
                  </a:lnTo>
                  <a:lnTo>
                    <a:pt x="2536" y="801"/>
                  </a:lnTo>
                  <a:lnTo>
                    <a:pt x="2269" y="401"/>
                  </a:lnTo>
                  <a:lnTo>
                    <a:pt x="1869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6" name="Google Shape;10906;p34"/>
            <p:cNvSpPr/>
            <p:nvPr/>
          </p:nvSpPr>
          <p:spPr>
            <a:xfrm>
              <a:off x="5615175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7" name="Google Shape;10907;p34"/>
            <p:cNvSpPr/>
            <p:nvPr/>
          </p:nvSpPr>
          <p:spPr>
            <a:xfrm>
              <a:off x="6075650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8" name="Google Shape;10908;p34"/>
            <p:cNvSpPr/>
            <p:nvPr/>
          </p:nvSpPr>
          <p:spPr>
            <a:xfrm>
              <a:off x="6532800" y="4218900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335" y="0"/>
                  </a:moveTo>
                  <a:lnTo>
                    <a:pt x="801" y="134"/>
                  </a:lnTo>
                  <a:lnTo>
                    <a:pt x="400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9" name="Google Shape;10909;p34"/>
            <p:cNvSpPr/>
            <p:nvPr/>
          </p:nvSpPr>
          <p:spPr>
            <a:xfrm>
              <a:off x="1023775" y="4619300"/>
              <a:ext cx="63400" cy="60100"/>
            </a:xfrm>
            <a:custGeom>
              <a:rect b="b" l="l" r="r" t="t"/>
              <a:pathLst>
                <a:path extrusionOk="0" h="2404" w="2536">
                  <a:moveTo>
                    <a:pt x="667" y="1"/>
                  </a:moveTo>
                  <a:lnTo>
                    <a:pt x="400" y="268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6"/>
                  </a:lnTo>
                  <a:lnTo>
                    <a:pt x="2536" y="1202"/>
                  </a:lnTo>
                  <a:lnTo>
                    <a:pt x="2402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0" name="Google Shape;10910;p34"/>
            <p:cNvSpPr/>
            <p:nvPr/>
          </p:nvSpPr>
          <p:spPr>
            <a:xfrm>
              <a:off x="1480900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1" name="Google Shape;10911;p34"/>
            <p:cNvSpPr/>
            <p:nvPr/>
          </p:nvSpPr>
          <p:spPr>
            <a:xfrm>
              <a:off x="1941375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2" name="Google Shape;10912;p34"/>
            <p:cNvSpPr/>
            <p:nvPr/>
          </p:nvSpPr>
          <p:spPr>
            <a:xfrm>
              <a:off x="2401850" y="4619300"/>
              <a:ext cx="60100" cy="60100"/>
            </a:xfrm>
            <a:custGeom>
              <a:rect b="b" l="l" r="r" t="t"/>
              <a:pathLst>
                <a:path extrusionOk="0" h="2404" w="2404">
                  <a:moveTo>
                    <a:pt x="668" y="1"/>
                  </a:moveTo>
                  <a:lnTo>
                    <a:pt x="268" y="268"/>
                  </a:lnTo>
                  <a:lnTo>
                    <a:pt x="1" y="668"/>
                  </a:lnTo>
                  <a:lnTo>
                    <a:pt x="1" y="1202"/>
                  </a:lnTo>
                  <a:lnTo>
                    <a:pt x="1" y="1736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3" name="Google Shape;10913;p34"/>
            <p:cNvSpPr/>
            <p:nvPr/>
          </p:nvSpPr>
          <p:spPr>
            <a:xfrm>
              <a:off x="2859000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4" name="Google Shape;10914;p34"/>
            <p:cNvSpPr/>
            <p:nvPr/>
          </p:nvSpPr>
          <p:spPr>
            <a:xfrm>
              <a:off x="3319475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5" name="Google Shape;10915;p34"/>
            <p:cNvSpPr/>
            <p:nvPr/>
          </p:nvSpPr>
          <p:spPr>
            <a:xfrm>
              <a:off x="3779950" y="4619300"/>
              <a:ext cx="60075" cy="60100"/>
            </a:xfrm>
            <a:custGeom>
              <a:rect b="b" l="l" r="r" t="t"/>
              <a:pathLst>
                <a:path extrusionOk="0" h="2404" w="2403">
                  <a:moveTo>
                    <a:pt x="668" y="1"/>
                  </a:moveTo>
                  <a:lnTo>
                    <a:pt x="267" y="268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6" name="Google Shape;10916;p34"/>
            <p:cNvSpPr/>
            <p:nvPr/>
          </p:nvSpPr>
          <p:spPr>
            <a:xfrm>
              <a:off x="4237075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802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7" name="Google Shape;10917;p34"/>
            <p:cNvSpPr/>
            <p:nvPr/>
          </p:nvSpPr>
          <p:spPr>
            <a:xfrm>
              <a:off x="4697550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802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8" name="Google Shape;10918;p34"/>
            <p:cNvSpPr/>
            <p:nvPr/>
          </p:nvSpPr>
          <p:spPr>
            <a:xfrm>
              <a:off x="5154700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6"/>
                  </a:lnTo>
                  <a:lnTo>
                    <a:pt x="2536" y="1202"/>
                  </a:lnTo>
                  <a:lnTo>
                    <a:pt x="2536" y="668"/>
                  </a:lnTo>
                  <a:lnTo>
                    <a:pt x="2269" y="268"/>
                  </a:lnTo>
                  <a:lnTo>
                    <a:pt x="18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9" name="Google Shape;10919;p34"/>
            <p:cNvSpPr/>
            <p:nvPr/>
          </p:nvSpPr>
          <p:spPr>
            <a:xfrm>
              <a:off x="5615175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20" name="Google Shape;10920;p34"/>
            <p:cNvSpPr/>
            <p:nvPr/>
          </p:nvSpPr>
          <p:spPr>
            <a:xfrm>
              <a:off x="6075650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668" y="1"/>
                  </a:moveTo>
                  <a:lnTo>
                    <a:pt x="267" y="268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21" name="Google Shape;10921;p34"/>
            <p:cNvSpPr/>
            <p:nvPr/>
          </p:nvSpPr>
          <p:spPr>
            <a:xfrm>
              <a:off x="6532800" y="4619300"/>
              <a:ext cx="63400" cy="60100"/>
            </a:xfrm>
            <a:custGeom>
              <a:rect b="b" l="l" r="r" t="t"/>
              <a:pathLst>
                <a:path extrusionOk="0" h="2404" w="2536">
                  <a:moveTo>
                    <a:pt x="801" y="1"/>
                  </a:moveTo>
                  <a:lnTo>
                    <a:pt x="400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22" name="Google Shape;10922;p34"/>
            <p:cNvSpPr/>
            <p:nvPr/>
          </p:nvSpPr>
          <p:spPr>
            <a:xfrm>
              <a:off x="1023775" y="501637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201" y="1"/>
                  </a:moveTo>
                  <a:lnTo>
                    <a:pt x="667" y="134"/>
                  </a:lnTo>
                  <a:lnTo>
                    <a:pt x="400" y="401"/>
                  </a:lnTo>
                  <a:lnTo>
                    <a:pt x="0" y="802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400" y="2137"/>
                  </a:lnTo>
                  <a:lnTo>
                    <a:pt x="667" y="2403"/>
                  </a:lnTo>
                  <a:lnTo>
                    <a:pt x="1201" y="2537"/>
                  </a:lnTo>
                  <a:lnTo>
                    <a:pt x="1735" y="2403"/>
                  </a:lnTo>
                  <a:lnTo>
                    <a:pt x="2136" y="2137"/>
                  </a:lnTo>
                  <a:lnTo>
                    <a:pt x="2402" y="1736"/>
                  </a:lnTo>
                  <a:lnTo>
                    <a:pt x="2536" y="1202"/>
                  </a:lnTo>
                  <a:lnTo>
                    <a:pt x="2402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23" name="Google Shape;10923;p34"/>
            <p:cNvSpPr/>
            <p:nvPr/>
          </p:nvSpPr>
          <p:spPr>
            <a:xfrm>
              <a:off x="1480900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7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6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24" name="Google Shape;10924;p34"/>
            <p:cNvSpPr/>
            <p:nvPr/>
          </p:nvSpPr>
          <p:spPr>
            <a:xfrm>
              <a:off x="1941375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7"/>
                  </a:lnTo>
                  <a:lnTo>
                    <a:pt x="801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25" name="Google Shape;10925;p34"/>
            <p:cNvSpPr/>
            <p:nvPr/>
          </p:nvSpPr>
          <p:spPr>
            <a:xfrm>
              <a:off x="2401850" y="5016375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1202" y="1"/>
                  </a:moveTo>
                  <a:lnTo>
                    <a:pt x="668" y="134"/>
                  </a:lnTo>
                  <a:lnTo>
                    <a:pt x="268" y="401"/>
                  </a:lnTo>
                  <a:lnTo>
                    <a:pt x="1" y="802"/>
                  </a:lnTo>
                  <a:lnTo>
                    <a:pt x="1" y="1202"/>
                  </a:lnTo>
                  <a:lnTo>
                    <a:pt x="1" y="1736"/>
                  </a:lnTo>
                  <a:lnTo>
                    <a:pt x="268" y="2137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26" name="Google Shape;10926;p34"/>
            <p:cNvSpPr/>
            <p:nvPr/>
          </p:nvSpPr>
          <p:spPr>
            <a:xfrm>
              <a:off x="2859000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7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5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27" name="Google Shape;10927;p34"/>
            <p:cNvSpPr/>
            <p:nvPr/>
          </p:nvSpPr>
          <p:spPr>
            <a:xfrm>
              <a:off x="3319475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1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7"/>
                  </a:lnTo>
                  <a:lnTo>
                    <a:pt x="801" y="2403"/>
                  </a:lnTo>
                  <a:lnTo>
                    <a:pt x="1201" y="2537"/>
                  </a:lnTo>
                  <a:lnTo>
                    <a:pt x="1735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28" name="Google Shape;10928;p34"/>
            <p:cNvSpPr/>
            <p:nvPr/>
          </p:nvSpPr>
          <p:spPr>
            <a:xfrm>
              <a:off x="3779950" y="5016375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1202" y="1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2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7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5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29" name="Google Shape;10929;p34"/>
            <p:cNvSpPr/>
            <p:nvPr/>
          </p:nvSpPr>
          <p:spPr>
            <a:xfrm>
              <a:off x="4237075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6" y="1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7"/>
                  </a:lnTo>
                  <a:lnTo>
                    <a:pt x="802" y="2403"/>
                  </a:lnTo>
                  <a:lnTo>
                    <a:pt x="1336" y="2537"/>
                  </a:lnTo>
                  <a:lnTo>
                    <a:pt x="1736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30" name="Google Shape;10930;p34"/>
            <p:cNvSpPr/>
            <p:nvPr/>
          </p:nvSpPr>
          <p:spPr>
            <a:xfrm>
              <a:off x="4697550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7"/>
                  </a:lnTo>
                  <a:lnTo>
                    <a:pt x="802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31" name="Google Shape;10931;p34"/>
            <p:cNvSpPr/>
            <p:nvPr/>
          </p:nvSpPr>
          <p:spPr>
            <a:xfrm>
              <a:off x="5154700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7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869" y="2403"/>
                  </a:lnTo>
                  <a:lnTo>
                    <a:pt x="2269" y="2137"/>
                  </a:lnTo>
                  <a:lnTo>
                    <a:pt x="2536" y="1736"/>
                  </a:lnTo>
                  <a:lnTo>
                    <a:pt x="2536" y="1202"/>
                  </a:lnTo>
                  <a:lnTo>
                    <a:pt x="2536" y="802"/>
                  </a:lnTo>
                  <a:lnTo>
                    <a:pt x="2269" y="401"/>
                  </a:lnTo>
                  <a:lnTo>
                    <a:pt x="1869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32" name="Google Shape;10932;p34"/>
            <p:cNvSpPr/>
            <p:nvPr/>
          </p:nvSpPr>
          <p:spPr>
            <a:xfrm>
              <a:off x="5615175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7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6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33" name="Google Shape;10933;p34"/>
            <p:cNvSpPr/>
            <p:nvPr/>
          </p:nvSpPr>
          <p:spPr>
            <a:xfrm>
              <a:off x="6075650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2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7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34" name="Google Shape;10934;p34"/>
            <p:cNvSpPr/>
            <p:nvPr/>
          </p:nvSpPr>
          <p:spPr>
            <a:xfrm>
              <a:off x="6532800" y="501637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335" y="1"/>
                  </a:moveTo>
                  <a:lnTo>
                    <a:pt x="801" y="134"/>
                  </a:lnTo>
                  <a:lnTo>
                    <a:pt x="400" y="401"/>
                  </a:lnTo>
                  <a:lnTo>
                    <a:pt x="134" y="802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0" y="2137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5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35" name="Google Shape;10935;p34"/>
            <p:cNvSpPr/>
            <p:nvPr/>
          </p:nvSpPr>
          <p:spPr>
            <a:xfrm>
              <a:off x="1023775" y="5413475"/>
              <a:ext cx="63400" cy="63400"/>
            </a:xfrm>
            <a:custGeom>
              <a:rect b="b" l="l" r="r" t="t"/>
              <a:pathLst>
                <a:path extrusionOk="0" h="2536" w="2536">
                  <a:moveTo>
                    <a:pt x="1201" y="0"/>
                  </a:moveTo>
                  <a:lnTo>
                    <a:pt x="667" y="134"/>
                  </a:lnTo>
                  <a:lnTo>
                    <a:pt x="400" y="400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5"/>
                  </a:lnTo>
                  <a:lnTo>
                    <a:pt x="2536" y="1335"/>
                  </a:lnTo>
                  <a:lnTo>
                    <a:pt x="2402" y="801"/>
                  </a:lnTo>
                  <a:lnTo>
                    <a:pt x="2136" y="400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36" name="Google Shape;10936;p34"/>
            <p:cNvSpPr/>
            <p:nvPr/>
          </p:nvSpPr>
          <p:spPr>
            <a:xfrm>
              <a:off x="1480900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5" y="0"/>
                  </a:moveTo>
                  <a:lnTo>
                    <a:pt x="801" y="134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37" name="Google Shape;10937;p34"/>
            <p:cNvSpPr/>
            <p:nvPr/>
          </p:nvSpPr>
          <p:spPr>
            <a:xfrm>
              <a:off x="1941375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202" y="0"/>
                  </a:moveTo>
                  <a:lnTo>
                    <a:pt x="801" y="134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38" name="Google Shape;10938;p34"/>
            <p:cNvSpPr/>
            <p:nvPr/>
          </p:nvSpPr>
          <p:spPr>
            <a:xfrm>
              <a:off x="2401850" y="5413475"/>
              <a:ext cx="60100" cy="63400"/>
            </a:xfrm>
            <a:custGeom>
              <a:rect b="b" l="l" r="r" t="t"/>
              <a:pathLst>
                <a:path extrusionOk="0" h="2536" w="2404">
                  <a:moveTo>
                    <a:pt x="1202" y="0"/>
                  </a:moveTo>
                  <a:lnTo>
                    <a:pt x="668" y="134"/>
                  </a:lnTo>
                  <a:lnTo>
                    <a:pt x="268" y="400"/>
                  </a:lnTo>
                  <a:lnTo>
                    <a:pt x="1" y="801"/>
                  </a:lnTo>
                  <a:lnTo>
                    <a:pt x="1" y="1335"/>
                  </a:lnTo>
                  <a:lnTo>
                    <a:pt x="1" y="1735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39" name="Google Shape;10939;p34"/>
            <p:cNvSpPr/>
            <p:nvPr/>
          </p:nvSpPr>
          <p:spPr>
            <a:xfrm>
              <a:off x="2859000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5" y="0"/>
                  </a:moveTo>
                  <a:lnTo>
                    <a:pt x="801" y="134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40" name="Google Shape;10940;p34"/>
            <p:cNvSpPr/>
            <p:nvPr/>
          </p:nvSpPr>
          <p:spPr>
            <a:xfrm>
              <a:off x="3319475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201" y="0"/>
                  </a:moveTo>
                  <a:lnTo>
                    <a:pt x="801" y="134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41" name="Google Shape;10941;p34"/>
            <p:cNvSpPr/>
            <p:nvPr/>
          </p:nvSpPr>
          <p:spPr>
            <a:xfrm>
              <a:off x="3779950" y="5413475"/>
              <a:ext cx="60075" cy="63400"/>
            </a:xfrm>
            <a:custGeom>
              <a:rect b="b" l="l" r="r" t="t"/>
              <a:pathLst>
                <a:path extrusionOk="0" h="2536" w="2403">
                  <a:moveTo>
                    <a:pt x="1202" y="0"/>
                  </a:moveTo>
                  <a:lnTo>
                    <a:pt x="668" y="134"/>
                  </a:lnTo>
                  <a:lnTo>
                    <a:pt x="267" y="400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5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42" name="Google Shape;10942;p34"/>
            <p:cNvSpPr/>
            <p:nvPr/>
          </p:nvSpPr>
          <p:spPr>
            <a:xfrm>
              <a:off x="4237075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6" y="0"/>
                  </a:moveTo>
                  <a:lnTo>
                    <a:pt x="802" y="134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4"/>
                  </a:lnTo>
                  <a:lnTo>
                    <a:pt x="13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43" name="Google Shape;10943;p34"/>
            <p:cNvSpPr/>
            <p:nvPr/>
          </p:nvSpPr>
          <p:spPr>
            <a:xfrm>
              <a:off x="4697550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202" y="0"/>
                  </a:moveTo>
                  <a:lnTo>
                    <a:pt x="802" y="134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44" name="Google Shape;10944;p34"/>
            <p:cNvSpPr/>
            <p:nvPr/>
          </p:nvSpPr>
          <p:spPr>
            <a:xfrm>
              <a:off x="5154700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5" y="0"/>
                  </a:moveTo>
                  <a:lnTo>
                    <a:pt x="801" y="134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5"/>
                  </a:lnTo>
                  <a:lnTo>
                    <a:pt x="2536" y="1335"/>
                  </a:lnTo>
                  <a:lnTo>
                    <a:pt x="2536" y="801"/>
                  </a:lnTo>
                  <a:lnTo>
                    <a:pt x="2269" y="400"/>
                  </a:lnTo>
                  <a:lnTo>
                    <a:pt x="1869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45" name="Google Shape;10945;p34"/>
            <p:cNvSpPr/>
            <p:nvPr/>
          </p:nvSpPr>
          <p:spPr>
            <a:xfrm>
              <a:off x="5615175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5" y="0"/>
                  </a:moveTo>
                  <a:lnTo>
                    <a:pt x="801" y="134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46" name="Google Shape;10946;p34"/>
            <p:cNvSpPr/>
            <p:nvPr/>
          </p:nvSpPr>
          <p:spPr>
            <a:xfrm>
              <a:off x="6075650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202" y="0"/>
                  </a:moveTo>
                  <a:lnTo>
                    <a:pt x="668" y="134"/>
                  </a:lnTo>
                  <a:lnTo>
                    <a:pt x="267" y="400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47" name="Google Shape;10947;p34"/>
            <p:cNvSpPr/>
            <p:nvPr/>
          </p:nvSpPr>
          <p:spPr>
            <a:xfrm>
              <a:off x="6532800" y="5413475"/>
              <a:ext cx="63400" cy="63400"/>
            </a:xfrm>
            <a:custGeom>
              <a:rect b="b" l="l" r="r" t="t"/>
              <a:pathLst>
                <a:path extrusionOk="0" h="2536" w="2536">
                  <a:moveTo>
                    <a:pt x="1335" y="0"/>
                  </a:moveTo>
                  <a:lnTo>
                    <a:pt x="801" y="134"/>
                  </a:lnTo>
                  <a:lnTo>
                    <a:pt x="400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48" name="Google Shape;10948;p34"/>
          <p:cNvSpPr/>
          <p:nvPr/>
        </p:nvSpPr>
        <p:spPr>
          <a:xfrm rot="5400000">
            <a:off x="10319025" y="-2978275"/>
            <a:ext cx="939600" cy="59070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949" name="Google Shape;1094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4291303" y="119713"/>
            <a:ext cx="4756301" cy="35604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950" name="Google Shape;10950;p34"/>
          <p:cNvCxnSpPr/>
          <p:nvPr/>
        </p:nvCxnSpPr>
        <p:spPr>
          <a:xfrm flipH="1">
            <a:off x="3619200" y="-623600"/>
            <a:ext cx="1905600" cy="1903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951" name="Shape 10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52" name="Google Shape;10952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1" y="0"/>
            <a:ext cx="9144000" cy="5143465"/>
          </a:xfrm>
          <a:prstGeom prst="rect">
            <a:avLst/>
          </a:prstGeom>
          <a:noFill/>
          <a:ln>
            <a:noFill/>
          </a:ln>
        </p:spPr>
      </p:pic>
      <p:sp>
        <p:nvSpPr>
          <p:cNvPr id="10953" name="Google Shape;10953;p35"/>
          <p:cNvSpPr txBox="1"/>
          <p:nvPr>
            <p:ph type="title"/>
          </p:nvPr>
        </p:nvSpPr>
        <p:spPr>
          <a:xfrm>
            <a:off x="720000" y="620000"/>
            <a:ext cx="4213200" cy="87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0954" name="Google Shape;10954;p35"/>
          <p:cNvSpPr txBox="1"/>
          <p:nvPr>
            <p:ph idx="1" type="subTitle"/>
          </p:nvPr>
        </p:nvSpPr>
        <p:spPr>
          <a:xfrm>
            <a:off x="720000" y="1593625"/>
            <a:ext cx="4213200" cy="95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  <p:sp>
        <p:nvSpPr>
          <p:cNvPr id="10955" name="Google Shape;10955;p35"/>
          <p:cNvSpPr txBox="1"/>
          <p:nvPr/>
        </p:nvSpPr>
        <p:spPr>
          <a:xfrm>
            <a:off x="720000" y="3395400"/>
            <a:ext cx="4084800" cy="71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rPr>
              <a:t>CREDITS: This presentation </a:t>
            </a:r>
            <a:r>
              <a:rPr lang="en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rPr>
              <a:t>template</a:t>
            </a:r>
            <a:r>
              <a:rPr lang="en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rPr>
              <a:t> was created by </a:t>
            </a:r>
            <a:r>
              <a:rPr b="1" lang="en">
                <a:solidFill>
                  <a:schemeClr val="dk1"/>
                </a:solidFill>
                <a:uFill>
                  <a:noFill/>
                </a:uFill>
                <a:latin typeface="Tajawal"/>
                <a:ea typeface="Tajawal"/>
                <a:cs typeface="Tajawal"/>
                <a:sym typeface="Tajaw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rPr>
              <a:t>, including icons by </a:t>
            </a:r>
            <a:r>
              <a:rPr b="1" lang="en">
                <a:solidFill>
                  <a:schemeClr val="dk1"/>
                </a:solidFill>
                <a:uFill>
                  <a:noFill/>
                </a:uFill>
                <a:latin typeface="Tajawal"/>
                <a:ea typeface="Tajawal"/>
                <a:cs typeface="Tajawal"/>
                <a:sym typeface="Tajaw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rPr>
              <a:t>, and infographics &amp; images by </a:t>
            </a:r>
            <a:r>
              <a:rPr b="1" lang="en">
                <a:solidFill>
                  <a:schemeClr val="dk1"/>
                </a:solidFill>
                <a:uFill>
                  <a:noFill/>
                </a:uFill>
                <a:latin typeface="Tajawal"/>
                <a:ea typeface="Tajawal"/>
                <a:cs typeface="Tajawal"/>
                <a:sym typeface="Tajaw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>
                <a:solidFill>
                  <a:schemeClr val="dk1"/>
                </a:solidFill>
                <a:uFill>
                  <a:noFill/>
                </a:uFill>
                <a:latin typeface="Tajawal"/>
                <a:ea typeface="Tajawal"/>
                <a:cs typeface="Tajawal"/>
                <a:sym typeface="Tajawal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endParaRPr>
              <a:solidFill>
                <a:schemeClr val="dk1"/>
              </a:solidFill>
              <a:latin typeface="Tajawal"/>
              <a:ea typeface="Tajawal"/>
              <a:cs typeface="Tajawal"/>
              <a:sym typeface="Tajawal"/>
            </a:endParaRPr>
          </a:p>
        </p:txBody>
      </p:sp>
      <p:pic>
        <p:nvPicPr>
          <p:cNvPr id="10956" name="Google Shape;10956;p3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10800000">
            <a:off x="3998526" y="2501953"/>
            <a:ext cx="6144374" cy="4599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57" name="Google Shape;10957;p35"/>
          <p:cNvSpPr/>
          <p:nvPr/>
        </p:nvSpPr>
        <p:spPr>
          <a:xfrm>
            <a:off x="5204850" y="3206275"/>
            <a:ext cx="2903100" cy="29031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958" name="Google Shape;10958;p35"/>
          <p:cNvCxnSpPr/>
          <p:nvPr/>
        </p:nvCxnSpPr>
        <p:spPr>
          <a:xfrm flipH="1">
            <a:off x="5400125" y="-1016825"/>
            <a:ext cx="1905600" cy="1903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0959" name="Google Shape;10959;p35"/>
          <p:cNvGrpSpPr/>
          <p:nvPr/>
        </p:nvGrpSpPr>
        <p:grpSpPr>
          <a:xfrm>
            <a:off x="809224" y="4683891"/>
            <a:ext cx="1934189" cy="1818370"/>
            <a:chOff x="1023775" y="238125"/>
            <a:chExt cx="5572425" cy="5238750"/>
          </a:xfrm>
        </p:grpSpPr>
        <p:sp>
          <p:nvSpPr>
            <p:cNvPr id="10960" name="Google Shape;10960;p35"/>
            <p:cNvSpPr/>
            <p:nvPr/>
          </p:nvSpPr>
          <p:spPr>
            <a:xfrm>
              <a:off x="1023775" y="238125"/>
              <a:ext cx="63400" cy="63400"/>
            </a:xfrm>
            <a:custGeom>
              <a:rect b="b" l="l" r="r" t="t"/>
              <a:pathLst>
                <a:path extrusionOk="0" h="2536" w="2536">
                  <a:moveTo>
                    <a:pt x="1201" y="0"/>
                  </a:moveTo>
                  <a:lnTo>
                    <a:pt x="667" y="133"/>
                  </a:lnTo>
                  <a:lnTo>
                    <a:pt x="400" y="400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400" y="2136"/>
                  </a:lnTo>
                  <a:lnTo>
                    <a:pt x="667" y="2402"/>
                  </a:lnTo>
                  <a:lnTo>
                    <a:pt x="1201" y="2536"/>
                  </a:lnTo>
                  <a:lnTo>
                    <a:pt x="1735" y="2402"/>
                  </a:lnTo>
                  <a:lnTo>
                    <a:pt x="2136" y="2136"/>
                  </a:lnTo>
                  <a:lnTo>
                    <a:pt x="2402" y="1735"/>
                  </a:lnTo>
                  <a:lnTo>
                    <a:pt x="2536" y="1335"/>
                  </a:lnTo>
                  <a:lnTo>
                    <a:pt x="2402" y="801"/>
                  </a:lnTo>
                  <a:lnTo>
                    <a:pt x="2136" y="400"/>
                  </a:lnTo>
                  <a:lnTo>
                    <a:pt x="1735" y="133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1" name="Google Shape;10961;p35"/>
            <p:cNvSpPr/>
            <p:nvPr/>
          </p:nvSpPr>
          <p:spPr>
            <a:xfrm>
              <a:off x="1480900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5" y="0"/>
                  </a:moveTo>
                  <a:lnTo>
                    <a:pt x="801" y="133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2"/>
                  </a:lnTo>
                  <a:lnTo>
                    <a:pt x="1335" y="2536"/>
                  </a:lnTo>
                  <a:lnTo>
                    <a:pt x="1736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3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2" name="Google Shape;10962;p35"/>
            <p:cNvSpPr/>
            <p:nvPr/>
          </p:nvSpPr>
          <p:spPr>
            <a:xfrm>
              <a:off x="1941375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202" y="0"/>
                  </a:moveTo>
                  <a:lnTo>
                    <a:pt x="801" y="133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2"/>
                  </a:lnTo>
                  <a:lnTo>
                    <a:pt x="1202" y="2536"/>
                  </a:lnTo>
                  <a:lnTo>
                    <a:pt x="1736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3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3" name="Google Shape;10963;p35"/>
            <p:cNvSpPr/>
            <p:nvPr/>
          </p:nvSpPr>
          <p:spPr>
            <a:xfrm>
              <a:off x="2401850" y="238125"/>
              <a:ext cx="60100" cy="63400"/>
            </a:xfrm>
            <a:custGeom>
              <a:rect b="b" l="l" r="r" t="t"/>
              <a:pathLst>
                <a:path extrusionOk="0" h="2536" w="2404">
                  <a:moveTo>
                    <a:pt x="1202" y="0"/>
                  </a:moveTo>
                  <a:lnTo>
                    <a:pt x="668" y="133"/>
                  </a:lnTo>
                  <a:lnTo>
                    <a:pt x="268" y="400"/>
                  </a:lnTo>
                  <a:lnTo>
                    <a:pt x="1" y="801"/>
                  </a:lnTo>
                  <a:lnTo>
                    <a:pt x="1" y="1335"/>
                  </a:lnTo>
                  <a:lnTo>
                    <a:pt x="1" y="1735"/>
                  </a:lnTo>
                  <a:lnTo>
                    <a:pt x="268" y="2136"/>
                  </a:lnTo>
                  <a:lnTo>
                    <a:pt x="668" y="2402"/>
                  </a:lnTo>
                  <a:lnTo>
                    <a:pt x="1202" y="2536"/>
                  </a:lnTo>
                  <a:lnTo>
                    <a:pt x="1736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3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4" name="Google Shape;10964;p35"/>
            <p:cNvSpPr/>
            <p:nvPr/>
          </p:nvSpPr>
          <p:spPr>
            <a:xfrm>
              <a:off x="2859000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5" y="0"/>
                  </a:moveTo>
                  <a:lnTo>
                    <a:pt x="801" y="133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2"/>
                  </a:lnTo>
                  <a:lnTo>
                    <a:pt x="1335" y="2536"/>
                  </a:lnTo>
                  <a:lnTo>
                    <a:pt x="1735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5" y="133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5" name="Google Shape;10965;p35"/>
            <p:cNvSpPr/>
            <p:nvPr/>
          </p:nvSpPr>
          <p:spPr>
            <a:xfrm>
              <a:off x="3319475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201" y="0"/>
                  </a:moveTo>
                  <a:lnTo>
                    <a:pt x="801" y="133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2"/>
                  </a:lnTo>
                  <a:lnTo>
                    <a:pt x="1201" y="2536"/>
                  </a:lnTo>
                  <a:lnTo>
                    <a:pt x="1735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5" y="133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6" name="Google Shape;10966;p35"/>
            <p:cNvSpPr/>
            <p:nvPr/>
          </p:nvSpPr>
          <p:spPr>
            <a:xfrm>
              <a:off x="3779950" y="238125"/>
              <a:ext cx="60075" cy="63400"/>
            </a:xfrm>
            <a:custGeom>
              <a:rect b="b" l="l" r="r" t="t"/>
              <a:pathLst>
                <a:path extrusionOk="0" h="2536" w="2403">
                  <a:moveTo>
                    <a:pt x="1202" y="0"/>
                  </a:moveTo>
                  <a:lnTo>
                    <a:pt x="668" y="133"/>
                  </a:lnTo>
                  <a:lnTo>
                    <a:pt x="267" y="400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2"/>
                  </a:lnTo>
                  <a:lnTo>
                    <a:pt x="1202" y="2536"/>
                  </a:lnTo>
                  <a:lnTo>
                    <a:pt x="1735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5" y="133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7" name="Google Shape;10967;p35"/>
            <p:cNvSpPr/>
            <p:nvPr/>
          </p:nvSpPr>
          <p:spPr>
            <a:xfrm>
              <a:off x="4237075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6" y="0"/>
                  </a:moveTo>
                  <a:lnTo>
                    <a:pt x="802" y="133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2"/>
                  </a:lnTo>
                  <a:lnTo>
                    <a:pt x="1336" y="2536"/>
                  </a:lnTo>
                  <a:lnTo>
                    <a:pt x="1736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3"/>
                  </a:lnTo>
                  <a:lnTo>
                    <a:pt x="13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8" name="Google Shape;10968;p35"/>
            <p:cNvSpPr/>
            <p:nvPr/>
          </p:nvSpPr>
          <p:spPr>
            <a:xfrm>
              <a:off x="4697550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202" y="0"/>
                  </a:moveTo>
                  <a:lnTo>
                    <a:pt x="802" y="133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2"/>
                  </a:lnTo>
                  <a:lnTo>
                    <a:pt x="1202" y="2536"/>
                  </a:lnTo>
                  <a:lnTo>
                    <a:pt x="1736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3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9" name="Google Shape;10969;p35"/>
            <p:cNvSpPr/>
            <p:nvPr/>
          </p:nvSpPr>
          <p:spPr>
            <a:xfrm>
              <a:off x="5154700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5" y="0"/>
                  </a:moveTo>
                  <a:lnTo>
                    <a:pt x="801" y="133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2"/>
                  </a:lnTo>
                  <a:lnTo>
                    <a:pt x="1335" y="2536"/>
                  </a:lnTo>
                  <a:lnTo>
                    <a:pt x="1869" y="2402"/>
                  </a:lnTo>
                  <a:lnTo>
                    <a:pt x="2269" y="2136"/>
                  </a:lnTo>
                  <a:lnTo>
                    <a:pt x="2536" y="1735"/>
                  </a:lnTo>
                  <a:lnTo>
                    <a:pt x="2536" y="1335"/>
                  </a:lnTo>
                  <a:lnTo>
                    <a:pt x="2536" y="801"/>
                  </a:lnTo>
                  <a:lnTo>
                    <a:pt x="2269" y="400"/>
                  </a:lnTo>
                  <a:lnTo>
                    <a:pt x="1869" y="133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0" name="Google Shape;10970;p35"/>
            <p:cNvSpPr/>
            <p:nvPr/>
          </p:nvSpPr>
          <p:spPr>
            <a:xfrm>
              <a:off x="5615175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5" y="0"/>
                  </a:moveTo>
                  <a:lnTo>
                    <a:pt x="801" y="133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2"/>
                  </a:lnTo>
                  <a:lnTo>
                    <a:pt x="1335" y="2536"/>
                  </a:lnTo>
                  <a:lnTo>
                    <a:pt x="1736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3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1" name="Google Shape;10971;p35"/>
            <p:cNvSpPr/>
            <p:nvPr/>
          </p:nvSpPr>
          <p:spPr>
            <a:xfrm>
              <a:off x="6075650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202" y="0"/>
                  </a:moveTo>
                  <a:lnTo>
                    <a:pt x="668" y="133"/>
                  </a:lnTo>
                  <a:lnTo>
                    <a:pt x="267" y="400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2"/>
                  </a:lnTo>
                  <a:lnTo>
                    <a:pt x="1202" y="2536"/>
                  </a:lnTo>
                  <a:lnTo>
                    <a:pt x="1736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3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2" name="Google Shape;10972;p35"/>
            <p:cNvSpPr/>
            <p:nvPr/>
          </p:nvSpPr>
          <p:spPr>
            <a:xfrm>
              <a:off x="6532800" y="238125"/>
              <a:ext cx="63400" cy="63400"/>
            </a:xfrm>
            <a:custGeom>
              <a:rect b="b" l="l" r="r" t="t"/>
              <a:pathLst>
                <a:path extrusionOk="0" h="2536" w="2536">
                  <a:moveTo>
                    <a:pt x="1335" y="0"/>
                  </a:moveTo>
                  <a:lnTo>
                    <a:pt x="801" y="133"/>
                  </a:lnTo>
                  <a:lnTo>
                    <a:pt x="400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0" y="2136"/>
                  </a:lnTo>
                  <a:lnTo>
                    <a:pt x="801" y="2402"/>
                  </a:lnTo>
                  <a:lnTo>
                    <a:pt x="1335" y="2536"/>
                  </a:lnTo>
                  <a:lnTo>
                    <a:pt x="1735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5" y="133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3" name="Google Shape;10973;p35"/>
            <p:cNvSpPr/>
            <p:nvPr/>
          </p:nvSpPr>
          <p:spPr>
            <a:xfrm>
              <a:off x="1023775" y="63852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667" y="1"/>
                  </a:moveTo>
                  <a:lnTo>
                    <a:pt x="400" y="268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6"/>
                  </a:lnTo>
                  <a:lnTo>
                    <a:pt x="2536" y="1202"/>
                  </a:lnTo>
                  <a:lnTo>
                    <a:pt x="2402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4" name="Google Shape;10974;p35"/>
            <p:cNvSpPr/>
            <p:nvPr/>
          </p:nvSpPr>
          <p:spPr>
            <a:xfrm>
              <a:off x="1480900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5" name="Google Shape;10975;p35"/>
            <p:cNvSpPr/>
            <p:nvPr/>
          </p:nvSpPr>
          <p:spPr>
            <a:xfrm>
              <a:off x="1941375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6" name="Google Shape;10976;p35"/>
            <p:cNvSpPr/>
            <p:nvPr/>
          </p:nvSpPr>
          <p:spPr>
            <a:xfrm>
              <a:off x="2401850" y="638525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668" y="1"/>
                  </a:moveTo>
                  <a:lnTo>
                    <a:pt x="268" y="268"/>
                  </a:lnTo>
                  <a:lnTo>
                    <a:pt x="1" y="668"/>
                  </a:lnTo>
                  <a:lnTo>
                    <a:pt x="1" y="1202"/>
                  </a:lnTo>
                  <a:lnTo>
                    <a:pt x="1" y="1736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7" name="Google Shape;10977;p35"/>
            <p:cNvSpPr/>
            <p:nvPr/>
          </p:nvSpPr>
          <p:spPr>
            <a:xfrm>
              <a:off x="2859000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8" name="Google Shape;10978;p35"/>
            <p:cNvSpPr/>
            <p:nvPr/>
          </p:nvSpPr>
          <p:spPr>
            <a:xfrm>
              <a:off x="3319475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9" name="Google Shape;10979;p35"/>
            <p:cNvSpPr/>
            <p:nvPr/>
          </p:nvSpPr>
          <p:spPr>
            <a:xfrm>
              <a:off x="3779950" y="638525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668" y="1"/>
                  </a:moveTo>
                  <a:lnTo>
                    <a:pt x="267" y="268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0" name="Google Shape;10980;p35"/>
            <p:cNvSpPr/>
            <p:nvPr/>
          </p:nvSpPr>
          <p:spPr>
            <a:xfrm>
              <a:off x="4237075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2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1" name="Google Shape;10981;p35"/>
            <p:cNvSpPr/>
            <p:nvPr/>
          </p:nvSpPr>
          <p:spPr>
            <a:xfrm>
              <a:off x="4697550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2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2" name="Google Shape;10982;p35"/>
            <p:cNvSpPr/>
            <p:nvPr/>
          </p:nvSpPr>
          <p:spPr>
            <a:xfrm>
              <a:off x="5154700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6"/>
                  </a:lnTo>
                  <a:lnTo>
                    <a:pt x="2536" y="1202"/>
                  </a:lnTo>
                  <a:lnTo>
                    <a:pt x="2536" y="668"/>
                  </a:lnTo>
                  <a:lnTo>
                    <a:pt x="2269" y="268"/>
                  </a:lnTo>
                  <a:lnTo>
                    <a:pt x="18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3" name="Google Shape;10983;p35"/>
            <p:cNvSpPr/>
            <p:nvPr/>
          </p:nvSpPr>
          <p:spPr>
            <a:xfrm>
              <a:off x="5615175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4" name="Google Shape;10984;p35"/>
            <p:cNvSpPr/>
            <p:nvPr/>
          </p:nvSpPr>
          <p:spPr>
            <a:xfrm>
              <a:off x="6075650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668" y="1"/>
                  </a:moveTo>
                  <a:lnTo>
                    <a:pt x="267" y="268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5" name="Google Shape;10985;p35"/>
            <p:cNvSpPr/>
            <p:nvPr/>
          </p:nvSpPr>
          <p:spPr>
            <a:xfrm>
              <a:off x="6532800" y="63852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801" y="1"/>
                  </a:moveTo>
                  <a:lnTo>
                    <a:pt x="400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6" name="Google Shape;10986;p35"/>
            <p:cNvSpPr/>
            <p:nvPr/>
          </p:nvSpPr>
          <p:spPr>
            <a:xfrm>
              <a:off x="1023775" y="1035600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201" y="1"/>
                  </a:moveTo>
                  <a:lnTo>
                    <a:pt x="667" y="134"/>
                  </a:lnTo>
                  <a:lnTo>
                    <a:pt x="400" y="401"/>
                  </a:lnTo>
                  <a:lnTo>
                    <a:pt x="0" y="801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6"/>
                  </a:lnTo>
                  <a:lnTo>
                    <a:pt x="2536" y="1202"/>
                  </a:lnTo>
                  <a:lnTo>
                    <a:pt x="2402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7" name="Google Shape;10987;p35"/>
            <p:cNvSpPr/>
            <p:nvPr/>
          </p:nvSpPr>
          <p:spPr>
            <a:xfrm>
              <a:off x="1480900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8" name="Google Shape;10988;p35"/>
            <p:cNvSpPr/>
            <p:nvPr/>
          </p:nvSpPr>
          <p:spPr>
            <a:xfrm>
              <a:off x="1941375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9" name="Google Shape;10989;p35"/>
            <p:cNvSpPr/>
            <p:nvPr/>
          </p:nvSpPr>
          <p:spPr>
            <a:xfrm>
              <a:off x="2401850" y="1035600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1202" y="1"/>
                  </a:moveTo>
                  <a:lnTo>
                    <a:pt x="668" y="134"/>
                  </a:lnTo>
                  <a:lnTo>
                    <a:pt x="268" y="401"/>
                  </a:lnTo>
                  <a:lnTo>
                    <a:pt x="1" y="801"/>
                  </a:lnTo>
                  <a:lnTo>
                    <a:pt x="1" y="1202"/>
                  </a:lnTo>
                  <a:lnTo>
                    <a:pt x="1" y="1736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90" name="Google Shape;10990;p35"/>
            <p:cNvSpPr/>
            <p:nvPr/>
          </p:nvSpPr>
          <p:spPr>
            <a:xfrm>
              <a:off x="2859000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91" name="Google Shape;10991;p35"/>
            <p:cNvSpPr/>
            <p:nvPr/>
          </p:nvSpPr>
          <p:spPr>
            <a:xfrm>
              <a:off x="3319475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1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92" name="Google Shape;10992;p35"/>
            <p:cNvSpPr/>
            <p:nvPr/>
          </p:nvSpPr>
          <p:spPr>
            <a:xfrm>
              <a:off x="3779950" y="1035600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1202" y="1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93" name="Google Shape;10993;p35"/>
            <p:cNvSpPr/>
            <p:nvPr/>
          </p:nvSpPr>
          <p:spPr>
            <a:xfrm>
              <a:off x="4237075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6" y="1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94" name="Google Shape;10994;p35"/>
            <p:cNvSpPr/>
            <p:nvPr/>
          </p:nvSpPr>
          <p:spPr>
            <a:xfrm>
              <a:off x="4697550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95" name="Google Shape;10995;p35"/>
            <p:cNvSpPr/>
            <p:nvPr/>
          </p:nvSpPr>
          <p:spPr>
            <a:xfrm>
              <a:off x="5154700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6"/>
                  </a:lnTo>
                  <a:lnTo>
                    <a:pt x="2536" y="1202"/>
                  </a:lnTo>
                  <a:lnTo>
                    <a:pt x="2536" y="801"/>
                  </a:lnTo>
                  <a:lnTo>
                    <a:pt x="2269" y="401"/>
                  </a:lnTo>
                  <a:lnTo>
                    <a:pt x="1869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96" name="Google Shape;10996;p35"/>
            <p:cNvSpPr/>
            <p:nvPr/>
          </p:nvSpPr>
          <p:spPr>
            <a:xfrm>
              <a:off x="5615175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97" name="Google Shape;10997;p35"/>
            <p:cNvSpPr/>
            <p:nvPr/>
          </p:nvSpPr>
          <p:spPr>
            <a:xfrm>
              <a:off x="6075650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98" name="Google Shape;10998;p35"/>
            <p:cNvSpPr/>
            <p:nvPr/>
          </p:nvSpPr>
          <p:spPr>
            <a:xfrm>
              <a:off x="6532800" y="1035600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335" y="1"/>
                  </a:moveTo>
                  <a:lnTo>
                    <a:pt x="801" y="134"/>
                  </a:lnTo>
                  <a:lnTo>
                    <a:pt x="400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99" name="Google Shape;10999;p35"/>
            <p:cNvSpPr/>
            <p:nvPr/>
          </p:nvSpPr>
          <p:spPr>
            <a:xfrm>
              <a:off x="1023775" y="143267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201" y="1"/>
                  </a:moveTo>
                  <a:lnTo>
                    <a:pt x="667" y="134"/>
                  </a:lnTo>
                  <a:lnTo>
                    <a:pt x="400" y="401"/>
                  </a:lnTo>
                  <a:lnTo>
                    <a:pt x="0" y="802"/>
                  </a:lnTo>
                  <a:lnTo>
                    <a:pt x="0" y="1335"/>
                  </a:lnTo>
                  <a:lnTo>
                    <a:pt x="0" y="1736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6"/>
                  </a:lnTo>
                  <a:lnTo>
                    <a:pt x="2536" y="1335"/>
                  </a:lnTo>
                  <a:lnTo>
                    <a:pt x="2402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0" name="Google Shape;11000;p35"/>
            <p:cNvSpPr/>
            <p:nvPr/>
          </p:nvSpPr>
          <p:spPr>
            <a:xfrm>
              <a:off x="1480900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1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1" name="Google Shape;11001;p35"/>
            <p:cNvSpPr/>
            <p:nvPr/>
          </p:nvSpPr>
          <p:spPr>
            <a:xfrm>
              <a:off x="1941375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1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2" name="Google Shape;11002;p35"/>
            <p:cNvSpPr/>
            <p:nvPr/>
          </p:nvSpPr>
          <p:spPr>
            <a:xfrm>
              <a:off x="2401850" y="1432675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1202" y="1"/>
                  </a:moveTo>
                  <a:lnTo>
                    <a:pt x="668" y="134"/>
                  </a:lnTo>
                  <a:lnTo>
                    <a:pt x="268" y="401"/>
                  </a:lnTo>
                  <a:lnTo>
                    <a:pt x="1" y="802"/>
                  </a:lnTo>
                  <a:lnTo>
                    <a:pt x="1" y="1335"/>
                  </a:lnTo>
                  <a:lnTo>
                    <a:pt x="1" y="1736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3" name="Google Shape;11003;p35"/>
            <p:cNvSpPr/>
            <p:nvPr/>
          </p:nvSpPr>
          <p:spPr>
            <a:xfrm>
              <a:off x="2859000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4" name="Google Shape;11004;p35"/>
            <p:cNvSpPr/>
            <p:nvPr/>
          </p:nvSpPr>
          <p:spPr>
            <a:xfrm>
              <a:off x="3319475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1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5" name="Google Shape;11005;p35"/>
            <p:cNvSpPr/>
            <p:nvPr/>
          </p:nvSpPr>
          <p:spPr>
            <a:xfrm>
              <a:off x="3779950" y="1432675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1202" y="1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2"/>
                  </a:lnTo>
                  <a:lnTo>
                    <a:pt x="0" y="1335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6" name="Google Shape;11006;p35"/>
            <p:cNvSpPr/>
            <p:nvPr/>
          </p:nvSpPr>
          <p:spPr>
            <a:xfrm>
              <a:off x="4237075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6" y="1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1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7" name="Google Shape;11007;p35"/>
            <p:cNvSpPr/>
            <p:nvPr/>
          </p:nvSpPr>
          <p:spPr>
            <a:xfrm>
              <a:off x="4697550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1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8" name="Google Shape;11008;p35"/>
            <p:cNvSpPr/>
            <p:nvPr/>
          </p:nvSpPr>
          <p:spPr>
            <a:xfrm>
              <a:off x="5154700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6"/>
                  </a:lnTo>
                  <a:lnTo>
                    <a:pt x="2536" y="1335"/>
                  </a:lnTo>
                  <a:lnTo>
                    <a:pt x="2536" y="802"/>
                  </a:lnTo>
                  <a:lnTo>
                    <a:pt x="2269" y="401"/>
                  </a:lnTo>
                  <a:lnTo>
                    <a:pt x="1869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9" name="Google Shape;11009;p35"/>
            <p:cNvSpPr/>
            <p:nvPr/>
          </p:nvSpPr>
          <p:spPr>
            <a:xfrm>
              <a:off x="5615175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0" name="Google Shape;11010;p35"/>
            <p:cNvSpPr/>
            <p:nvPr/>
          </p:nvSpPr>
          <p:spPr>
            <a:xfrm>
              <a:off x="6075650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2"/>
                  </a:lnTo>
                  <a:lnTo>
                    <a:pt x="0" y="1335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1" name="Google Shape;11011;p35"/>
            <p:cNvSpPr/>
            <p:nvPr/>
          </p:nvSpPr>
          <p:spPr>
            <a:xfrm>
              <a:off x="6532800" y="143267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335" y="1"/>
                  </a:moveTo>
                  <a:lnTo>
                    <a:pt x="801" y="134"/>
                  </a:lnTo>
                  <a:lnTo>
                    <a:pt x="400" y="401"/>
                  </a:lnTo>
                  <a:lnTo>
                    <a:pt x="134" y="802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2" name="Google Shape;11012;p35"/>
            <p:cNvSpPr/>
            <p:nvPr/>
          </p:nvSpPr>
          <p:spPr>
            <a:xfrm>
              <a:off x="1023775" y="1833100"/>
              <a:ext cx="63400" cy="60075"/>
            </a:xfrm>
            <a:custGeom>
              <a:rect b="b" l="l" r="r" t="t"/>
              <a:pathLst>
                <a:path extrusionOk="0" h="2403" w="2536">
                  <a:moveTo>
                    <a:pt x="667" y="0"/>
                  </a:moveTo>
                  <a:lnTo>
                    <a:pt x="400" y="267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5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5"/>
                  </a:lnTo>
                  <a:lnTo>
                    <a:pt x="2536" y="1202"/>
                  </a:lnTo>
                  <a:lnTo>
                    <a:pt x="2402" y="668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3" name="Google Shape;11013;p35"/>
            <p:cNvSpPr/>
            <p:nvPr/>
          </p:nvSpPr>
          <p:spPr>
            <a:xfrm>
              <a:off x="1480900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801" y="0"/>
                  </a:moveTo>
                  <a:lnTo>
                    <a:pt x="401" y="267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4" name="Google Shape;11014;p35"/>
            <p:cNvSpPr/>
            <p:nvPr/>
          </p:nvSpPr>
          <p:spPr>
            <a:xfrm>
              <a:off x="1941375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801" y="0"/>
                  </a:moveTo>
                  <a:lnTo>
                    <a:pt x="401" y="267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5" name="Google Shape;11015;p35"/>
            <p:cNvSpPr/>
            <p:nvPr/>
          </p:nvSpPr>
          <p:spPr>
            <a:xfrm>
              <a:off x="2401850" y="1833100"/>
              <a:ext cx="60100" cy="60075"/>
            </a:xfrm>
            <a:custGeom>
              <a:rect b="b" l="l" r="r" t="t"/>
              <a:pathLst>
                <a:path extrusionOk="0" h="2403" w="2404">
                  <a:moveTo>
                    <a:pt x="668" y="0"/>
                  </a:moveTo>
                  <a:lnTo>
                    <a:pt x="268" y="267"/>
                  </a:lnTo>
                  <a:lnTo>
                    <a:pt x="1" y="668"/>
                  </a:lnTo>
                  <a:lnTo>
                    <a:pt x="1" y="1202"/>
                  </a:lnTo>
                  <a:lnTo>
                    <a:pt x="1" y="1735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6" name="Google Shape;11016;p35"/>
            <p:cNvSpPr/>
            <p:nvPr/>
          </p:nvSpPr>
          <p:spPr>
            <a:xfrm>
              <a:off x="2859000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801" y="0"/>
                  </a:moveTo>
                  <a:lnTo>
                    <a:pt x="401" y="267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7" name="Google Shape;11017;p35"/>
            <p:cNvSpPr/>
            <p:nvPr/>
          </p:nvSpPr>
          <p:spPr>
            <a:xfrm>
              <a:off x="3319475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801" y="0"/>
                  </a:moveTo>
                  <a:lnTo>
                    <a:pt x="401" y="267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8" name="Google Shape;11018;p35"/>
            <p:cNvSpPr/>
            <p:nvPr/>
          </p:nvSpPr>
          <p:spPr>
            <a:xfrm>
              <a:off x="3779950" y="1833100"/>
              <a:ext cx="60075" cy="60075"/>
            </a:xfrm>
            <a:custGeom>
              <a:rect b="b" l="l" r="r" t="t"/>
              <a:pathLst>
                <a:path extrusionOk="0" h="2403" w="2403">
                  <a:moveTo>
                    <a:pt x="668" y="0"/>
                  </a:moveTo>
                  <a:lnTo>
                    <a:pt x="267" y="267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9" name="Google Shape;11019;p35"/>
            <p:cNvSpPr/>
            <p:nvPr/>
          </p:nvSpPr>
          <p:spPr>
            <a:xfrm>
              <a:off x="4237075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802" y="0"/>
                  </a:moveTo>
                  <a:lnTo>
                    <a:pt x="401" y="267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0" name="Google Shape;11020;p35"/>
            <p:cNvSpPr/>
            <p:nvPr/>
          </p:nvSpPr>
          <p:spPr>
            <a:xfrm>
              <a:off x="4697550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802" y="0"/>
                  </a:moveTo>
                  <a:lnTo>
                    <a:pt x="401" y="267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1" name="Google Shape;11021;p35"/>
            <p:cNvSpPr/>
            <p:nvPr/>
          </p:nvSpPr>
          <p:spPr>
            <a:xfrm>
              <a:off x="5154700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801" y="0"/>
                  </a:moveTo>
                  <a:lnTo>
                    <a:pt x="401" y="267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5"/>
                  </a:lnTo>
                  <a:lnTo>
                    <a:pt x="2536" y="1202"/>
                  </a:lnTo>
                  <a:lnTo>
                    <a:pt x="2536" y="668"/>
                  </a:lnTo>
                  <a:lnTo>
                    <a:pt x="2269" y="267"/>
                  </a:lnTo>
                  <a:lnTo>
                    <a:pt x="18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2" name="Google Shape;11022;p35"/>
            <p:cNvSpPr/>
            <p:nvPr/>
          </p:nvSpPr>
          <p:spPr>
            <a:xfrm>
              <a:off x="5615175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801" y="0"/>
                  </a:moveTo>
                  <a:lnTo>
                    <a:pt x="401" y="267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3" name="Google Shape;11023;p35"/>
            <p:cNvSpPr/>
            <p:nvPr/>
          </p:nvSpPr>
          <p:spPr>
            <a:xfrm>
              <a:off x="6075650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668" y="0"/>
                  </a:moveTo>
                  <a:lnTo>
                    <a:pt x="267" y="267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4" name="Google Shape;11024;p35"/>
            <p:cNvSpPr/>
            <p:nvPr/>
          </p:nvSpPr>
          <p:spPr>
            <a:xfrm>
              <a:off x="6532800" y="1833100"/>
              <a:ext cx="63400" cy="60075"/>
            </a:xfrm>
            <a:custGeom>
              <a:rect b="b" l="l" r="r" t="t"/>
              <a:pathLst>
                <a:path extrusionOk="0" h="2403" w="2536">
                  <a:moveTo>
                    <a:pt x="801" y="0"/>
                  </a:moveTo>
                  <a:lnTo>
                    <a:pt x="400" y="267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5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5" name="Google Shape;11025;p35"/>
            <p:cNvSpPr/>
            <p:nvPr/>
          </p:nvSpPr>
          <p:spPr>
            <a:xfrm>
              <a:off x="1023775" y="223017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201" y="0"/>
                  </a:moveTo>
                  <a:lnTo>
                    <a:pt x="667" y="134"/>
                  </a:lnTo>
                  <a:lnTo>
                    <a:pt x="400" y="401"/>
                  </a:lnTo>
                  <a:lnTo>
                    <a:pt x="0" y="801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6"/>
                  </a:lnTo>
                  <a:lnTo>
                    <a:pt x="2536" y="1202"/>
                  </a:lnTo>
                  <a:lnTo>
                    <a:pt x="2402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6" name="Google Shape;11026;p35"/>
            <p:cNvSpPr/>
            <p:nvPr/>
          </p:nvSpPr>
          <p:spPr>
            <a:xfrm>
              <a:off x="1480900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7" name="Google Shape;11027;p35"/>
            <p:cNvSpPr/>
            <p:nvPr/>
          </p:nvSpPr>
          <p:spPr>
            <a:xfrm>
              <a:off x="1941375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8" name="Google Shape;11028;p35"/>
            <p:cNvSpPr/>
            <p:nvPr/>
          </p:nvSpPr>
          <p:spPr>
            <a:xfrm>
              <a:off x="2401850" y="2230175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1202" y="0"/>
                  </a:moveTo>
                  <a:lnTo>
                    <a:pt x="668" y="134"/>
                  </a:lnTo>
                  <a:lnTo>
                    <a:pt x="268" y="401"/>
                  </a:lnTo>
                  <a:lnTo>
                    <a:pt x="1" y="801"/>
                  </a:lnTo>
                  <a:lnTo>
                    <a:pt x="1" y="1202"/>
                  </a:lnTo>
                  <a:lnTo>
                    <a:pt x="1" y="1736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9" name="Google Shape;11029;p35"/>
            <p:cNvSpPr/>
            <p:nvPr/>
          </p:nvSpPr>
          <p:spPr>
            <a:xfrm>
              <a:off x="2859000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0" name="Google Shape;11030;p35"/>
            <p:cNvSpPr/>
            <p:nvPr/>
          </p:nvSpPr>
          <p:spPr>
            <a:xfrm>
              <a:off x="3319475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1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1" name="Google Shape;11031;p35"/>
            <p:cNvSpPr/>
            <p:nvPr/>
          </p:nvSpPr>
          <p:spPr>
            <a:xfrm>
              <a:off x="3779950" y="2230175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1202" y="0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2" name="Google Shape;11032;p35"/>
            <p:cNvSpPr/>
            <p:nvPr/>
          </p:nvSpPr>
          <p:spPr>
            <a:xfrm>
              <a:off x="4237075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6" y="0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3" name="Google Shape;11033;p35"/>
            <p:cNvSpPr/>
            <p:nvPr/>
          </p:nvSpPr>
          <p:spPr>
            <a:xfrm>
              <a:off x="4697550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4" name="Google Shape;11034;p35"/>
            <p:cNvSpPr/>
            <p:nvPr/>
          </p:nvSpPr>
          <p:spPr>
            <a:xfrm>
              <a:off x="5154700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6"/>
                  </a:lnTo>
                  <a:lnTo>
                    <a:pt x="2536" y="1202"/>
                  </a:lnTo>
                  <a:lnTo>
                    <a:pt x="2536" y="801"/>
                  </a:lnTo>
                  <a:lnTo>
                    <a:pt x="2269" y="401"/>
                  </a:lnTo>
                  <a:lnTo>
                    <a:pt x="1869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5" name="Google Shape;11035;p35"/>
            <p:cNvSpPr/>
            <p:nvPr/>
          </p:nvSpPr>
          <p:spPr>
            <a:xfrm>
              <a:off x="5615175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6" name="Google Shape;11036;p35"/>
            <p:cNvSpPr/>
            <p:nvPr/>
          </p:nvSpPr>
          <p:spPr>
            <a:xfrm>
              <a:off x="6075650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7" name="Google Shape;11037;p35"/>
            <p:cNvSpPr/>
            <p:nvPr/>
          </p:nvSpPr>
          <p:spPr>
            <a:xfrm>
              <a:off x="6532800" y="223017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335" y="0"/>
                  </a:moveTo>
                  <a:lnTo>
                    <a:pt x="801" y="134"/>
                  </a:lnTo>
                  <a:lnTo>
                    <a:pt x="400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8" name="Google Shape;11038;p35"/>
            <p:cNvSpPr/>
            <p:nvPr/>
          </p:nvSpPr>
          <p:spPr>
            <a:xfrm>
              <a:off x="1023775" y="2627250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201" y="0"/>
                  </a:moveTo>
                  <a:lnTo>
                    <a:pt x="667" y="134"/>
                  </a:lnTo>
                  <a:lnTo>
                    <a:pt x="400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6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6"/>
                  </a:lnTo>
                  <a:lnTo>
                    <a:pt x="2536" y="1335"/>
                  </a:lnTo>
                  <a:lnTo>
                    <a:pt x="2402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9" name="Google Shape;11039;p35"/>
            <p:cNvSpPr/>
            <p:nvPr/>
          </p:nvSpPr>
          <p:spPr>
            <a:xfrm>
              <a:off x="1480900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0" name="Google Shape;11040;p35"/>
            <p:cNvSpPr/>
            <p:nvPr/>
          </p:nvSpPr>
          <p:spPr>
            <a:xfrm>
              <a:off x="1941375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1" name="Google Shape;11041;p35"/>
            <p:cNvSpPr/>
            <p:nvPr/>
          </p:nvSpPr>
          <p:spPr>
            <a:xfrm>
              <a:off x="2401850" y="2627250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1202" y="0"/>
                  </a:moveTo>
                  <a:lnTo>
                    <a:pt x="668" y="134"/>
                  </a:lnTo>
                  <a:lnTo>
                    <a:pt x="268" y="401"/>
                  </a:lnTo>
                  <a:lnTo>
                    <a:pt x="1" y="801"/>
                  </a:lnTo>
                  <a:lnTo>
                    <a:pt x="1" y="1335"/>
                  </a:lnTo>
                  <a:lnTo>
                    <a:pt x="1" y="1736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2" name="Google Shape;11042;p35"/>
            <p:cNvSpPr/>
            <p:nvPr/>
          </p:nvSpPr>
          <p:spPr>
            <a:xfrm>
              <a:off x="2859000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3" name="Google Shape;11043;p35"/>
            <p:cNvSpPr/>
            <p:nvPr/>
          </p:nvSpPr>
          <p:spPr>
            <a:xfrm>
              <a:off x="3319475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1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4" name="Google Shape;11044;p35"/>
            <p:cNvSpPr/>
            <p:nvPr/>
          </p:nvSpPr>
          <p:spPr>
            <a:xfrm>
              <a:off x="3779950" y="2627250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1202" y="0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5" name="Google Shape;11045;p35"/>
            <p:cNvSpPr/>
            <p:nvPr/>
          </p:nvSpPr>
          <p:spPr>
            <a:xfrm>
              <a:off x="4237075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6" y="0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6" name="Google Shape;11046;p35"/>
            <p:cNvSpPr/>
            <p:nvPr/>
          </p:nvSpPr>
          <p:spPr>
            <a:xfrm>
              <a:off x="4697550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7" name="Google Shape;11047;p35"/>
            <p:cNvSpPr/>
            <p:nvPr/>
          </p:nvSpPr>
          <p:spPr>
            <a:xfrm>
              <a:off x="5154700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6"/>
                  </a:lnTo>
                  <a:lnTo>
                    <a:pt x="2536" y="1335"/>
                  </a:lnTo>
                  <a:lnTo>
                    <a:pt x="2536" y="801"/>
                  </a:lnTo>
                  <a:lnTo>
                    <a:pt x="2269" y="401"/>
                  </a:lnTo>
                  <a:lnTo>
                    <a:pt x="1869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8" name="Google Shape;11048;p35"/>
            <p:cNvSpPr/>
            <p:nvPr/>
          </p:nvSpPr>
          <p:spPr>
            <a:xfrm>
              <a:off x="5615175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9" name="Google Shape;11049;p35"/>
            <p:cNvSpPr/>
            <p:nvPr/>
          </p:nvSpPr>
          <p:spPr>
            <a:xfrm>
              <a:off x="6075650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50" name="Google Shape;11050;p35"/>
            <p:cNvSpPr/>
            <p:nvPr/>
          </p:nvSpPr>
          <p:spPr>
            <a:xfrm>
              <a:off x="6532800" y="2627250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335" y="0"/>
                  </a:moveTo>
                  <a:lnTo>
                    <a:pt x="801" y="134"/>
                  </a:lnTo>
                  <a:lnTo>
                    <a:pt x="400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51" name="Google Shape;11051;p35"/>
            <p:cNvSpPr/>
            <p:nvPr/>
          </p:nvSpPr>
          <p:spPr>
            <a:xfrm>
              <a:off x="1023775" y="302432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201" y="1"/>
                  </a:moveTo>
                  <a:lnTo>
                    <a:pt x="667" y="134"/>
                  </a:lnTo>
                  <a:lnTo>
                    <a:pt x="400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869"/>
                  </a:lnTo>
                  <a:lnTo>
                    <a:pt x="400" y="2270"/>
                  </a:lnTo>
                  <a:lnTo>
                    <a:pt x="667" y="2537"/>
                  </a:lnTo>
                  <a:lnTo>
                    <a:pt x="1735" y="2537"/>
                  </a:lnTo>
                  <a:lnTo>
                    <a:pt x="2136" y="2270"/>
                  </a:lnTo>
                  <a:lnTo>
                    <a:pt x="2402" y="1869"/>
                  </a:lnTo>
                  <a:lnTo>
                    <a:pt x="2536" y="1335"/>
                  </a:lnTo>
                  <a:lnTo>
                    <a:pt x="2402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52" name="Google Shape;11052;p35"/>
            <p:cNvSpPr/>
            <p:nvPr/>
          </p:nvSpPr>
          <p:spPr>
            <a:xfrm>
              <a:off x="1480900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869"/>
                  </a:lnTo>
                  <a:lnTo>
                    <a:pt x="401" y="2270"/>
                  </a:lnTo>
                  <a:lnTo>
                    <a:pt x="801" y="2537"/>
                  </a:lnTo>
                  <a:lnTo>
                    <a:pt x="1736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53" name="Google Shape;11053;p35"/>
            <p:cNvSpPr/>
            <p:nvPr/>
          </p:nvSpPr>
          <p:spPr>
            <a:xfrm>
              <a:off x="1941375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869"/>
                  </a:lnTo>
                  <a:lnTo>
                    <a:pt x="401" y="2270"/>
                  </a:lnTo>
                  <a:lnTo>
                    <a:pt x="801" y="2537"/>
                  </a:lnTo>
                  <a:lnTo>
                    <a:pt x="1736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54" name="Google Shape;11054;p35"/>
            <p:cNvSpPr/>
            <p:nvPr/>
          </p:nvSpPr>
          <p:spPr>
            <a:xfrm>
              <a:off x="2401850" y="3024325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1202" y="1"/>
                  </a:moveTo>
                  <a:lnTo>
                    <a:pt x="668" y="134"/>
                  </a:lnTo>
                  <a:lnTo>
                    <a:pt x="268" y="401"/>
                  </a:lnTo>
                  <a:lnTo>
                    <a:pt x="1" y="801"/>
                  </a:lnTo>
                  <a:lnTo>
                    <a:pt x="1" y="1335"/>
                  </a:lnTo>
                  <a:lnTo>
                    <a:pt x="1" y="1869"/>
                  </a:lnTo>
                  <a:lnTo>
                    <a:pt x="268" y="2270"/>
                  </a:lnTo>
                  <a:lnTo>
                    <a:pt x="668" y="2537"/>
                  </a:lnTo>
                  <a:lnTo>
                    <a:pt x="1736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55" name="Google Shape;11055;p35"/>
            <p:cNvSpPr/>
            <p:nvPr/>
          </p:nvSpPr>
          <p:spPr>
            <a:xfrm>
              <a:off x="2859000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869"/>
                  </a:lnTo>
                  <a:lnTo>
                    <a:pt x="401" y="2270"/>
                  </a:lnTo>
                  <a:lnTo>
                    <a:pt x="801" y="2537"/>
                  </a:lnTo>
                  <a:lnTo>
                    <a:pt x="1735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56" name="Google Shape;11056;p35"/>
            <p:cNvSpPr/>
            <p:nvPr/>
          </p:nvSpPr>
          <p:spPr>
            <a:xfrm>
              <a:off x="3319475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1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869"/>
                  </a:lnTo>
                  <a:lnTo>
                    <a:pt x="401" y="2270"/>
                  </a:lnTo>
                  <a:lnTo>
                    <a:pt x="801" y="2537"/>
                  </a:lnTo>
                  <a:lnTo>
                    <a:pt x="1735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57" name="Google Shape;11057;p35"/>
            <p:cNvSpPr/>
            <p:nvPr/>
          </p:nvSpPr>
          <p:spPr>
            <a:xfrm>
              <a:off x="3779950" y="3024325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1202" y="1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869"/>
                  </a:lnTo>
                  <a:lnTo>
                    <a:pt x="267" y="2270"/>
                  </a:lnTo>
                  <a:lnTo>
                    <a:pt x="668" y="2537"/>
                  </a:lnTo>
                  <a:lnTo>
                    <a:pt x="1735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58" name="Google Shape;11058;p35"/>
            <p:cNvSpPr/>
            <p:nvPr/>
          </p:nvSpPr>
          <p:spPr>
            <a:xfrm>
              <a:off x="4237075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6" y="1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869"/>
                  </a:lnTo>
                  <a:lnTo>
                    <a:pt x="401" y="2270"/>
                  </a:lnTo>
                  <a:lnTo>
                    <a:pt x="802" y="2537"/>
                  </a:lnTo>
                  <a:lnTo>
                    <a:pt x="1736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59" name="Google Shape;11059;p35"/>
            <p:cNvSpPr/>
            <p:nvPr/>
          </p:nvSpPr>
          <p:spPr>
            <a:xfrm>
              <a:off x="4697550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869"/>
                  </a:lnTo>
                  <a:lnTo>
                    <a:pt x="401" y="2270"/>
                  </a:lnTo>
                  <a:lnTo>
                    <a:pt x="802" y="2537"/>
                  </a:lnTo>
                  <a:lnTo>
                    <a:pt x="1736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60" name="Google Shape;11060;p35"/>
            <p:cNvSpPr/>
            <p:nvPr/>
          </p:nvSpPr>
          <p:spPr>
            <a:xfrm>
              <a:off x="5154700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869"/>
                  </a:lnTo>
                  <a:lnTo>
                    <a:pt x="401" y="2270"/>
                  </a:lnTo>
                  <a:lnTo>
                    <a:pt x="801" y="2537"/>
                  </a:lnTo>
                  <a:lnTo>
                    <a:pt x="1869" y="2537"/>
                  </a:lnTo>
                  <a:lnTo>
                    <a:pt x="2269" y="2270"/>
                  </a:lnTo>
                  <a:lnTo>
                    <a:pt x="2536" y="1869"/>
                  </a:lnTo>
                  <a:lnTo>
                    <a:pt x="2536" y="1335"/>
                  </a:lnTo>
                  <a:lnTo>
                    <a:pt x="2536" y="801"/>
                  </a:lnTo>
                  <a:lnTo>
                    <a:pt x="2269" y="401"/>
                  </a:lnTo>
                  <a:lnTo>
                    <a:pt x="1869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61" name="Google Shape;11061;p35"/>
            <p:cNvSpPr/>
            <p:nvPr/>
          </p:nvSpPr>
          <p:spPr>
            <a:xfrm>
              <a:off x="5615175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869"/>
                  </a:lnTo>
                  <a:lnTo>
                    <a:pt x="401" y="2270"/>
                  </a:lnTo>
                  <a:lnTo>
                    <a:pt x="801" y="2537"/>
                  </a:lnTo>
                  <a:lnTo>
                    <a:pt x="1736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62" name="Google Shape;11062;p35"/>
            <p:cNvSpPr/>
            <p:nvPr/>
          </p:nvSpPr>
          <p:spPr>
            <a:xfrm>
              <a:off x="6075650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869"/>
                  </a:lnTo>
                  <a:lnTo>
                    <a:pt x="267" y="2270"/>
                  </a:lnTo>
                  <a:lnTo>
                    <a:pt x="668" y="2537"/>
                  </a:lnTo>
                  <a:lnTo>
                    <a:pt x="1736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63" name="Google Shape;11063;p35"/>
            <p:cNvSpPr/>
            <p:nvPr/>
          </p:nvSpPr>
          <p:spPr>
            <a:xfrm>
              <a:off x="6532800" y="302432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335" y="1"/>
                  </a:moveTo>
                  <a:lnTo>
                    <a:pt x="801" y="134"/>
                  </a:lnTo>
                  <a:lnTo>
                    <a:pt x="400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869"/>
                  </a:lnTo>
                  <a:lnTo>
                    <a:pt x="400" y="2270"/>
                  </a:lnTo>
                  <a:lnTo>
                    <a:pt x="801" y="2537"/>
                  </a:lnTo>
                  <a:lnTo>
                    <a:pt x="1735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64" name="Google Shape;11064;p35"/>
            <p:cNvSpPr/>
            <p:nvPr/>
          </p:nvSpPr>
          <p:spPr>
            <a:xfrm>
              <a:off x="1023775" y="3424750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667" y="0"/>
                  </a:moveTo>
                  <a:lnTo>
                    <a:pt x="400" y="267"/>
                  </a:lnTo>
                  <a:lnTo>
                    <a:pt x="0" y="667"/>
                  </a:lnTo>
                  <a:lnTo>
                    <a:pt x="0" y="1201"/>
                  </a:lnTo>
                  <a:lnTo>
                    <a:pt x="0" y="1735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5"/>
                  </a:lnTo>
                  <a:lnTo>
                    <a:pt x="2536" y="1201"/>
                  </a:lnTo>
                  <a:lnTo>
                    <a:pt x="2402" y="667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65" name="Google Shape;11065;p35"/>
            <p:cNvSpPr/>
            <p:nvPr/>
          </p:nvSpPr>
          <p:spPr>
            <a:xfrm>
              <a:off x="1480900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0"/>
                  </a:moveTo>
                  <a:lnTo>
                    <a:pt x="401" y="267"/>
                  </a:lnTo>
                  <a:lnTo>
                    <a:pt x="134" y="667"/>
                  </a:lnTo>
                  <a:lnTo>
                    <a:pt x="1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66" name="Google Shape;11066;p35"/>
            <p:cNvSpPr/>
            <p:nvPr/>
          </p:nvSpPr>
          <p:spPr>
            <a:xfrm>
              <a:off x="1941375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0"/>
                  </a:moveTo>
                  <a:lnTo>
                    <a:pt x="401" y="267"/>
                  </a:lnTo>
                  <a:lnTo>
                    <a:pt x="134" y="667"/>
                  </a:lnTo>
                  <a:lnTo>
                    <a:pt x="1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67" name="Google Shape;11067;p35"/>
            <p:cNvSpPr/>
            <p:nvPr/>
          </p:nvSpPr>
          <p:spPr>
            <a:xfrm>
              <a:off x="2401850" y="3424750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668" y="0"/>
                  </a:moveTo>
                  <a:lnTo>
                    <a:pt x="268" y="267"/>
                  </a:lnTo>
                  <a:lnTo>
                    <a:pt x="1" y="667"/>
                  </a:lnTo>
                  <a:lnTo>
                    <a:pt x="1" y="1201"/>
                  </a:lnTo>
                  <a:lnTo>
                    <a:pt x="1" y="1735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68" name="Google Shape;11068;p35"/>
            <p:cNvSpPr/>
            <p:nvPr/>
          </p:nvSpPr>
          <p:spPr>
            <a:xfrm>
              <a:off x="2859000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0"/>
                  </a:moveTo>
                  <a:lnTo>
                    <a:pt x="401" y="267"/>
                  </a:lnTo>
                  <a:lnTo>
                    <a:pt x="134" y="667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69" name="Google Shape;11069;p35"/>
            <p:cNvSpPr/>
            <p:nvPr/>
          </p:nvSpPr>
          <p:spPr>
            <a:xfrm>
              <a:off x="3319475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0"/>
                  </a:moveTo>
                  <a:lnTo>
                    <a:pt x="401" y="267"/>
                  </a:lnTo>
                  <a:lnTo>
                    <a:pt x="134" y="667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0" name="Google Shape;11070;p35"/>
            <p:cNvSpPr/>
            <p:nvPr/>
          </p:nvSpPr>
          <p:spPr>
            <a:xfrm>
              <a:off x="3779950" y="3424750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668" y="0"/>
                  </a:moveTo>
                  <a:lnTo>
                    <a:pt x="267" y="267"/>
                  </a:lnTo>
                  <a:lnTo>
                    <a:pt x="0" y="667"/>
                  </a:lnTo>
                  <a:lnTo>
                    <a:pt x="0" y="1201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1" name="Google Shape;11071;p35"/>
            <p:cNvSpPr/>
            <p:nvPr/>
          </p:nvSpPr>
          <p:spPr>
            <a:xfrm>
              <a:off x="4237075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2" y="0"/>
                  </a:moveTo>
                  <a:lnTo>
                    <a:pt x="401" y="267"/>
                  </a:lnTo>
                  <a:lnTo>
                    <a:pt x="134" y="667"/>
                  </a:lnTo>
                  <a:lnTo>
                    <a:pt x="1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2" name="Google Shape;11072;p35"/>
            <p:cNvSpPr/>
            <p:nvPr/>
          </p:nvSpPr>
          <p:spPr>
            <a:xfrm>
              <a:off x="4697550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2" y="0"/>
                  </a:moveTo>
                  <a:lnTo>
                    <a:pt x="401" y="267"/>
                  </a:lnTo>
                  <a:lnTo>
                    <a:pt x="134" y="667"/>
                  </a:lnTo>
                  <a:lnTo>
                    <a:pt x="1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3" name="Google Shape;11073;p35"/>
            <p:cNvSpPr/>
            <p:nvPr/>
          </p:nvSpPr>
          <p:spPr>
            <a:xfrm>
              <a:off x="5154700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0"/>
                  </a:moveTo>
                  <a:lnTo>
                    <a:pt x="401" y="267"/>
                  </a:lnTo>
                  <a:lnTo>
                    <a:pt x="134" y="667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5"/>
                  </a:lnTo>
                  <a:lnTo>
                    <a:pt x="2536" y="1201"/>
                  </a:lnTo>
                  <a:lnTo>
                    <a:pt x="2536" y="667"/>
                  </a:lnTo>
                  <a:lnTo>
                    <a:pt x="2269" y="267"/>
                  </a:lnTo>
                  <a:lnTo>
                    <a:pt x="18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4" name="Google Shape;11074;p35"/>
            <p:cNvSpPr/>
            <p:nvPr/>
          </p:nvSpPr>
          <p:spPr>
            <a:xfrm>
              <a:off x="5615175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0"/>
                  </a:moveTo>
                  <a:lnTo>
                    <a:pt x="401" y="267"/>
                  </a:lnTo>
                  <a:lnTo>
                    <a:pt x="134" y="667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5" name="Google Shape;11075;p35"/>
            <p:cNvSpPr/>
            <p:nvPr/>
          </p:nvSpPr>
          <p:spPr>
            <a:xfrm>
              <a:off x="6075650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668" y="0"/>
                  </a:moveTo>
                  <a:lnTo>
                    <a:pt x="267" y="267"/>
                  </a:lnTo>
                  <a:lnTo>
                    <a:pt x="0" y="667"/>
                  </a:lnTo>
                  <a:lnTo>
                    <a:pt x="0" y="1201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6" name="Google Shape;11076;p35"/>
            <p:cNvSpPr/>
            <p:nvPr/>
          </p:nvSpPr>
          <p:spPr>
            <a:xfrm>
              <a:off x="6532800" y="3424750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801" y="0"/>
                  </a:moveTo>
                  <a:lnTo>
                    <a:pt x="400" y="267"/>
                  </a:lnTo>
                  <a:lnTo>
                    <a:pt x="134" y="667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7" name="Google Shape;11077;p35"/>
            <p:cNvSpPr/>
            <p:nvPr/>
          </p:nvSpPr>
          <p:spPr>
            <a:xfrm>
              <a:off x="1023775" y="382182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201" y="0"/>
                  </a:moveTo>
                  <a:lnTo>
                    <a:pt x="667" y="134"/>
                  </a:lnTo>
                  <a:lnTo>
                    <a:pt x="400" y="401"/>
                  </a:lnTo>
                  <a:lnTo>
                    <a:pt x="0" y="801"/>
                  </a:lnTo>
                  <a:lnTo>
                    <a:pt x="0" y="1201"/>
                  </a:lnTo>
                  <a:lnTo>
                    <a:pt x="0" y="1735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5"/>
                  </a:lnTo>
                  <a:lnTo>
                    <a:pt x="2536" y="1201"/>
                  </a:lnTo>
                  <a:lnTo>
                    <a:pt x="2402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8" name="Google Shape;11078;p35"/>
            <p:cNvSpPr/>
            <p:nvPr/>
          </p:nvSpPr>
          <p:spPr>
            <a:xfrm>
              <a:off x="1480900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9" name="Google Shape;11079;p35"/>
            <p:cNvSpPr/>
            <p:nvPr/>
          </p:nvSpPr>
          <p:spPr>
            <a:xfrm>
              <a:off x="1941375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0" name="Google Shape;11080;p35"/>
            <p:cNvSpPr/>
            <p:nvPr/>
          </p:nvSpPr>
          <p:spPr>
            <a:xfrm>
              <a:off x="2401850" y="3821825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1202" y="0"/>
                  </a:moveTo>
                  <a:lnTo>
                    <a:pt x="668" y="134"/>
                  </a:lnTo>
                  <a:lnTo>
                    <a:pt x="268" y="401"/>
                  </a:lnTo>
                  <a:lnTo>
                    <a:pt x="1" y="801"/>
                  </a:lnTo>
                  <a:lnTo>
                    <a:pt x="1" y="1201"/>
                  </a:lnTo>
                  <a:lnTo>
                    <a:pt x="1" y="1735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1" name="Google Shape;11081;p35"/>
            <p:cNvSpPr/>
            <p:nvPr/>
          </p:nvSpPr>
          <p:spPr>
            <a:xfrm>
              <a:off x="2859000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2" name="Google Shape;11082;p35"/>
            <p:cNvSpPr/>
            <p:nvPr/>
          </p:nvSpPr>
          <p:spPr>
            <a:xfrm>
              <a:off x="3319475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1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3" name="Google Shape;11083;p35"/>
            <p:cNvSpPr/>
            <p:nvPr/>
          </p:nvSpPr>
          <p:spPr>
            <a:xfrm>
              <a:off x="3779950" y="3821825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1202" y="0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201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4" name="Google Shape;11084;p35"/>
            <p:cNvSpPr/>
            <p:nvPr/>
          </p:nvSpPr>
          <p:spPr>
            <a:xfrm>
              <a:off x="4237075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6" y="0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5" name="Google Shape;11085;p35"/>
            <p:cNvSpPr/>
            <p:nvPr/>
          </p:nvSpPr>
          <p:spPr>
            <a:xfrm>
              <a:off x="4697550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6" name="Google Shape;11086;p35"/>
            <p:cNvSpPr/>
            <p:nvPr/>
          </p:nvSpPr>
          <p:spPr>
            <a:xfrm>
              <a:off x="5154700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5"/>
                  </a:lnTo>
                  <a:lnTo>
                    <a:pt x="2536" y="1201"/>
                  </a:lnTo>
                  <a:lnTo>
                    <a:pt x="2536" y="801"/>
                  </a:lnTo>
                  <a:lnTo>
                    <a:pt x="2269" y="401"/>
                  </a:lnTo>
                  <a:lnTo>
                    <a:pt x="1869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7" name="Google Shape;11087;p35"/>
            <p:cNvSpPr/>
            <p:nvPr/>
          </p:nvSpPr>
          <p:spPr>
            <a:xfrm>
              <a:off x="5615175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8" name="Google Shape;11088;p35"/>
            <p:cNvSpPr/>
            <p:nvPr/>
          </p:nvSpPr>
          <p:spPr>
            <a:xfrm>
              <a:off x="6075650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201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9" name="Google Shape;11089;p35"/>
            <p:cNvSpPr/>
            <p:nvPr/>
          </p:nvSpPr>
          <p:spPr>
            <a:xfrm>
              <a:off x="6532800" y="382182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335" y="0"/>
                  </a:moveTo>
                  <a:lnTo>
                    <a:pt x="801" y="134"/>
                  </a:lnTo>
                  <a:lnTo>
                    <a:pt x="400" y="401"/>
                  </a:lnTo>
                  <a:lnTo>
                    <a:pt x="134" y="801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0" name="Google Shape;11090;p35"/>
            <p:cNvSpPr/>
            <p:nvPr/>
          </p:nvSpPr>
          <p:spPr>
            <a:xfrm>
              <a:off x="1023775" y="4218900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201" y="0"/>
                  </a:moveTo>
                  <a:lnTo>
                    <a:pt x="667" y="134"/>
                  </a:lnTo>
                  <a:lnTo>
                    <a:pt x="400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5"/>
                  </a:lnTo>
                  <a:lnTo>
                    <a:pt x="2536" y="1335"/>
                  </a:lnTo>
                  <a:lnTo>
                    <a:pt x="2402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1" name="Google Shape;11091;p35"/>
            <p:cNvSpPr/>
            <p:nvPr/>
          </p:nvSpPr>
          <p:spPr>
            <a:xfrm>
              <a:off x="1480900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2" name="Google Shape;11092;p35"/>
            <p:cNvSpPr/>
            <p:nvPr/>
          </p:nvSpPr>
          <p:spPr>
            <a:xfrm>
              <a:off x="1941375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3" name="Google Shape;11093;p35"/>
            <p:cNvSpPr/>
            <p:nvPr/>
          </p:nvSpPr>
          <p:spPr>
            <a:xfrm>
              <a:off x="2401850" y="4218900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1202" y="0"/>
                  </a:moveTo>
                  <a:lnTo>
                    <a:pt x="668" y="134"/>
                  </a:lnTo>
                  <a:lnTo>
                    <a:pt x="268" y="401"/>
                  </a:lnTo>
                  <a:lnTo>
                    <a:pt x="1" y="801"/>
                  </a:lnTo>
                  <a:lnTo>
                    <a:pt x="1" y="1335"/>
                  </a:lnTo>
                  <a:lnTo>
                    <a:pt x="1" y="1735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4" name="Google Shape;11094;p35"/>
            <p:cNvSpPr/>
            <p:nvPr/>
          </p:nvSpPr>
          <p:spPr>
            <a:xfrm>
              <a:off x="2859000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5" name="Google Shape;11095;p35"/>
            <p:cNvSpPr/>
            <p:nvPr/>
          </p:nvSpPr>
          <p:spPr>
            <a:xfrm>
              <a:off x="3319475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1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6" name="Google Shape;11096;p35"/>
            <p:cNvSpPr/>
            <p:nvPr/>
          </p:nvSpPr>
          <p:spPr>
            <a:xfrm>
              <a:off x="3779950" y="4218900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1202" y="0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7" name="Google Shape;11097;p35"/>
            <p:cNvSpPr/>
            <p:nvPr/>
          </p:nvSpPr>
          <p:spPr>
            <a:xfrm>
              <a:off x="4237075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6" y="0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8" name="Google Shape;11098;p35"/>
            <p:cNvSpPr/>
            <p:nvPr/>
          </p:nvSpPr>
          <p:spPr>
            <a:xfrm>
              <a:off x="4697550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9" name="Google Shape;11099;p35"/>
            <p:cNvSpPr/>
            <p:nvPr/>
          </p:nvSpPr>
          <p:spPr>
            <a:xfrm>
              <a:off x="5154700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5"/>
                  </a:lnTo>
                  <a:lnTo>
                    <a:pt x="2536" y="1335"/>
                  </a:lnTo>
                  <a:lnTo>
                    <a:pt x="2536" y="801"/>
                  </a:lnTo>
                  <a:lnTo>
                    <a:pt x="2269" y="401"/>
                  </a:lnTo>
                  <a:lnTo>
                    <a:pt x="1869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0" name="Google Shape;11100;p35"/>
            <p:cNvSpPr/>
            <p:nvPr/>
          </p:nvSpPr>
          <p:spPr>
            <a:xfrm>
              <a:off x="5615175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1" name="Google Shape;11101;p35"/>
            <p:cNvSpPr/>
            <p:nvPr/>
          </p:nvSpPr>
          <p:spPr>
            <a:xfrm>
              <a:off x="6075650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2" name="Google Shape;11102;p35"/>
            <p:cNvSpPr/>
            <p:nvPr/>
          </p:nvSpPr>
          <p:spPr>
            <a:xfrm>
              <a:off x="6532800" y="4218900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335" y="0"/>
                  </a:moveTo>
                  <a:lnTo>
                    <a:pt x="801" y="134"/>
                  </a:lnTo>
                  <a:lnTo>
                    <a:pt x="400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3" name="Google Shape;11103;p35"/>
            <p:cNvSpPr/>
            <p:nvPr/>
          </p:nvSpPr>
          <p:spPr>
            <a:xfrm>
              <a:off x="1023775" y="4619300"/>
              <a:ext cx="63400" cy="60100"/>
            </a:xfrm>
            <a:custGeom>
              <a:rect b="b" l="l" r="r" t="t"/>
              <a:pathLst>
                <a:path extrusionOk="0" h="2404" w="2536">
                  <a:moveTo>
                    <a:pt x="667" y="1"/>
                  </a:moveTo>
                  <a:lnTo>
                    <a:pt x="400" y="268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6"/>
                  </a:lnTo>
                  <a:lnTo>
                    <a:pt x="2536" y="1202"/>
                  </a:lnTo>
                  <a:lnTo>
                    <a:pt x="2402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4" name="Google Shape;11104;p35"/>
            <p:cNvSpPr/>
            <p:nvPr/>
          </p:nvSpPr>
          <p:spPr>
            <a:xfrm>
              <a:off x="1480900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5" name="Google Shape;11105;p35"/>
            <p:cNvSpPr/>
            <p:nvPr/>
          </p:nvSpPr>
          <p:spPr>
            <a:xfrm>
              <a:off x="1941375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6" name="Google Shape;11106;p35"/>
            <p:cNvSpPr/>
            <p:nvPr/>
          </p:nvSpPr>
          <p:spPr>
            <a:xfrm>
              <a:off x="2401850" y="4619300"/>
              <a:ext cx="60100" cy="60100"/>
            </a:xfrm>
            <a:custGeom>
              <a:rect b="b" l="l" r="r" t="t"/>
              <a:pathLst>
                <a:path extrusionOk="0" h="2404" w="2404">
                  <a:moveTo>
                    <a:pt x="668" y="1"/>
                  </a:moveTo>
                  <a:lnTo>
                    <a:pt x="268" y="268"/>
                  </a:lnTo>
                  <a:lnTo>
                    <a:pt x="1" y="668"/>
                  </a:lnTo>
                  <a:lnTo>
                    <a:pt x="1" y="1202"/>
                  </a:lnTo>
                  <a:lnTo>
                    <a:pt x="1" y="1736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7" name="Google Shape;11107;p35"/>
            <p:cNvSpPr/>
            <p:nvPr/>
          </p:nvSpPr>
          <p:spPr>
            <a:xfrm>
              <a:off x="2859000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8" name="Google Shape;11108;p35"/>
            <p:cNvSpPr/>
            <p:nvPr/>
          </p:nvSpPr>
          <p:spPr>
            <a:xfrm>
              <a:off x="3319475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9" name="Google Shape;11109;p35"/>
            <p:cNvSpPr/>
            <p:nvPr/>
          </p:nvSpPr>
          <p:spPr>
            <a:xfrm>
              <a:off x="3779950" y="4619300"/>
              <a:ext cx="60075" cy="60100"/>
            </a:xfrm>
            <a:custGeom>
              <a:rect b="b" l="l" r="r" t="t"/>
              <a:pathLst>
                <a:path extrusionOk="0" h="2404" w="2403">
                  <a:moveTo>
                    <a:pt x="668" y="1"/>
                  </a:moveTo>
                  <a:lnTo>
                    <a:pt x="267" y="268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0" name="Google Shape;11110;p35"/>
            <p:cNvSpPr/>
            <p:nvPr/>
          </p:nvSpPr>
          <p:spPr>
            <a:xfrm>
              <a:off x="4237075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802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1" name="Google Shape;11111;p35"/>
            <p:cNvSpPr/>
            <p:nvPr/>
          </p:nvSpPr>
          <p:spPr>
            <a:xfrm>
              <a:off x="4697550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802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2" name="Google Shape;11112;p35"/>
            <p:cNvSpPr/>
            <p:nvPr/>
          </p:nvSpPr>
          <p:spPr>
            <a:xfrm>
              <a:off x="5154700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6"/>
                  </a:lnTo>
                  <a:lnTo>
                    <a:pt x="2536" y="1202"/>
                  </a:lnTo>
                  <a:lnTo>
                    <a:pt x="2536" y="668"/>
                  </a:lnTo>
                  <a:lnTo>
                    <a:pt x="2269" y="268"/>
                  </a:lnTo>
                  <a:lnTo>
                    <a:pt x="18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3" name="Google Shape;11113;p35"/>
            <p:cNvSpPr/>
            <p:nvPr/>
          </p:nvSpPr>
          <p:spPr>
            <a:xfrm>
              <a:off x="5615175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4" name="Google Shape;11114;p35"/>
            <p:cNvSpPr/>
            <p:nvPr/>
          </p:nvSpPr>
          <p:spPr>
            <a:xfrm>
              <a:off x="6075650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668" y="1"/>
                  </a:moveTo>
                  <a:lnTo>
                    <a:pt x="267" y="268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5" name="Google Shape;11115;p35"/>
            <p:cNvSpPr/>
            <p:nvPr/>
          </p:nvSpPr>
          <p:spPr>
            <a:xfrm>
              <a:off x="6532800" y="4619300"/>
              <a:ext cx="63400" cy="60100"/>
            </a:xfrm>
            <a:custGeom>
              <a:rect b="b" l="l" r="r" t="t"/>
              <a:pathLst>
                <a:path extrusionOk="0" h="2404" w="2536">
                  <a:moveTo>
                    <a:pt x="801" y="1"/>
                  </a:moveTo>
                  <a:lnTo>
                    <a:pt x="400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6" name="Google Shape;11116;p35"/>
            <p:cNvSpPr/>
            <p:nvPr/>
          </p:nvSpPr>
          <p:spPr>
            <a:xfrm>
              <a:off x="1023775" y="501637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201" y="1"/>
                  </a:moveTo>
                  <a:lnTo>
                    <a:pt x="667" y="134"/>
                  </a:lnTo>
                  <a:lnTo>
                    <a:pt x="400" y="401"/>
                  </a:lnTo>
                  <a:lnTo>
                    <a:pt x="0" y="802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400" y="2137"/>
                  </a:lnTo>
                  <a:lnTo>
                    <a:pt x="667" y="2403"/>
                  </a:lnTo>
                  <a:lnTo>
                    <a:pt x="1201" y="2537"/>
                  </a:lnTo>
                  <a:lnTo>
                    <a:pt x="1735" y="2403"/>
                  </a:lnTo>
                  <a:lnTo>
                    <a:pt x="2136" y="2137"/>
                  </a:lnTo>
                  <a:lnTo>
                    <a:pt x="2402" y="1736"/>
                  </a:lnTo>
                  <a:lnTo>
                    <a:pt x="2536" y="1202"/>
                  </a:lnTo>
                  <a:lnTo>
                    <a:pt x="2402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7" name="Google Shape;11117;p35"/>
            <p:cNvSpPr/>
            <p:nvPr/>
          </p:nvSpPr>
          <p:spPr>
            <a:xfrm>
              <a:off x="1480900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7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6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8" name="Google Shape;11118;p35"/>
            <p:cNvSpPr/>
            <p:nvPr/>
          </p:nvSpPr>
          <p:spPr>
            <a:xfrm>
              <a:off x="1941375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7"/>
                  </a:lnTo>
                  <a:lnTo>
                    <a:pt x="801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9" name="Google Shape;11119;p35"/>
            <p:cNvSpPr/>
            <p:nvPr/>
          </p:nvSpPr>
          <p:spPr>
            <a:xfrm>
              <a:off x="2401850" y="5016375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1202" y="1"/>
                  </a:moveTo>
                  <a:lnTo>
                    <a:pt x="668" y="134"/>
                  </a:lnTo>
                  <a:lnTo>
                    <a:pt x="268" y="401"/>
                  </a:lnTo>
                  <a:lnTo>
                    <a:pt x="1" y="802"/>
                  </a:lnTo>
                  <a:lnTo>
                    <a:pt x="1" y="1202"/>
                  </a:lnTo>
                  <a:lnTo>
                    <a:pt x="1" y="1736"/>
                  </a:lnTo>
                  <a:lnTo>
                    <a:pt x="268" y="2137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0" name="Google Shape;11120;p35"/>
            <p:cNvSpPr/>
            <p:nvPr/>
          </p:nvSpPr>
          <p:spPr>
            <a:xfrm>
              <a:off x="2859000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7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5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1" name="Google Shape;11121;p35"/>
            <p:cNvSpPr/>
            <p:nvPr/>
          </p:nvSpPr>
          <p:spPr>
            <a:xfrm>
              <a:off x="3319475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1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7"/>
                  </a:lnTo>
                  <a:lnTo>
                    <a:pt x="801" y="2403"/>
                  </a:lnTo>
                  <a:lnTo>
                    <a:pt x="1201" y="2537"/>
                  </a:lnTo>
                  <a:lnTo>
                    <a:pt x="1735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2" name="Google Shape;11122;p35"/>
            <p:cNvSpPr/>
            <p:nvPr/>
          </p:nvSpPr>
          <p:spPr>
            <a:xfrm>
              <a:off x="3779950" y="5016375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1202" y="1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2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7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5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3" name="Google Shape;11123;p35"/>
            <p:cNvSpPr/>
            <p:nvPr/>
          </p:nvSpPr>
          <p:spPr>
            <a:xfrm>
              <a:off x="4237075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6" y="1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7"/>
                  </a:lnTo>
                  <a:lnTo>
                    <a:pt x="802" y="2403"/>
                  </a:lnTo>
                  <a:lnTo>
                    <a:pt x="1336" y="2537"/>
                  </a:lnTo>
                  <a:lnTo>
                    <a:pt x="1736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4" name="Google Shape;11124;p35"/>
            <p:cNvSpPr/>
            <p:nvPr/>
          </p:nvSpPr>
          <p:spPr>
            <a:xfrm>
              <a:off x="4697550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7"/>
                  </a:lnTo>
                  <a:lnTo>
                    <a:pt x="802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5" name="Google Shape;11125;p35"/>
            <p:cNvSpPr/>
            <p:nvPr/>
          </p:nvSpPr>
          <p:spPr>
            <a:xfrm>
              <a:off x="5154700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7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869" y="2403"/>
                  </a:lnTo>
                  <a:lnTo>
                    <a:pt x="2269" y="2137"/>
                  </a:lnTo>
                  <a:lnTo>
                    <a:pt x="2536" y="1736"/>
                  </a:lnTo>
                  <a:lnTo>
                    <a:pt x="2536" y="1202"/>
                  </a:lnTo>
                  <a:lnTo>
                    <a:pt x="2536" y="802"/>
                  </a:lnTo>
                  <a:lnTo>
                    <a:pt x="2269" y="401"/>
                  </a:lnTo>
                  <a:lnTo>
                    <a:pt x="1869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6" name="Google Shape;11126;p35"/>
            <p:cNvSpPr/>
            <p:nvPr/>
          </p:nvSpPr>
          <p:spPr>
            <a:xfrm>
              <a:off x="5615175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7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6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7" name="Google Shape;11127;p35"/>
            <p:cNvSpPr/>
            <p:nvPr/>
          </p:nvSpPr>
          <p:spPr>
            <a:xfrm>
              <a:off x="6075650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2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7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8" name="Google Shape;11128;p35"/>
            <p:cNvSpPr/>
            <p:nvPr/>
          </p:nvSpPr>
          <p:spPr>
            <a:xfrm>
              <a:off x="6532800" y="501637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335" y="1"/>
                  </a:moveTo>
                  <a:lnTo>
                    <a:pt x="801" y="134"/>
                  </a:lnTo>
                  <a:lnTo>
                    <a:pt x="400" y="401"/>
                  </a:lnTo>
                  <a:lnTo>
                    <a:pt x="134" y="802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0" y="2137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5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9" name="Google Shape;11129;p35"/>
            <p:cNvSpPr/>
            <p:nvPr/>
          </p:nvSpPr>
          <p:spPr>
            <a:xfrm>
              <a:off x="1023775" y="5413475"/>
              <a:ext cx="63400" cy="63400"/>
            </a:xfrm>
            <a:custGeom>
              <a:rect b="b" l="l" r="r" t="t"/>
              <a:pathLst>
                <a:path extrusionOk="0" h="2536" w="2536">
                  <a:moveTo>
                    <a:pt x="1201" y="0"/>
                  </a:moveTo>
                  <a:lnTo>
                    <a:pt x="667" y="134"/>
                  </a:lnTo>
                  <a:lnTo>
                    <a:pt x="400" y="400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5"/>
                  </a:lnTo>
                  <a:lnTo>
                    <a:pt x="2536" y="1335"/>
                  </a:lnTo>
                  <a:lnTo>
                    <a:pt x="2402" y="801"/>
                  </a:lnTo>
                  <a:lnTo>
                    <a:pt x="2136" y="400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0" name="Google Shape;11130;p35"/>
            <p:cNvSpPr/>
            <p:nvPr/>
          </p:nvSpPr>
          <p:spPr>
            <a:xfrm>
              <a:off x="1480900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5" y="0"/>
                  </a:moveTo>
                  <a:lnTo>
                    <a:pt x="801" y="134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1" name="Google Shape;11131;p35"/>
            <p:cNvSpPr/>
            <p:nvPr/>
          </p:nvSpPr>
          <p:spPr>
            <a:xfrm>
              <a:off x="1941375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202" y="0"/>
                  </a:moveTo>
                  <a:lnTo>
                    <a:pt x="801" y="134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2" name="Google Shape;11132;p35"/>
            <p:cNvSpPr/>
            <p:nvPr/>
          </p:nvSpPr>
          <p:spPr>
            <a:xfrm>
              <a:off x="2401850" y="5413475"/>
              <a:ext cx="60100" cy="63400"/>
            </a:xfrm>
            <a:custGeom>
              <a:rect b="b" l="l" r="r" t="t"/>
              <a:pathLst>
                <a:path extrusionOk="0" h="2536" w="2404">
                  <a:moveTo>
                    <a:pt x="1202" y="0"/>
                  </a:moveTo>
                  <a:lnTo>
                    <a:pt x="668" y="134"/>
                  </a:lnTo>
                  <a:lnTo>
                    <a:pt x="268" y="400"/>
                  </a:lnTo>
                  <a:lnTo>
                    <a:pt x="1" y="801"/>
                  </a:lnTo>
                  <a:lnTo>
                    <a:pt x="1" y="1335"/>
                  </a:lnTo>
                  <a:lnTo>
                    <a:pt x="1" y="1735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3" name="Google Shape;11133;p35"/>
            <p:cNvSpPr/>
            <p:nvPr/>
          </p:nvSpPr>
          <p:spPr>
            <a:xfrm>
              <a:off x="2859000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5" y="0"/>
                  </a:moveTo>
                  <a:lnTo>
                    <a:pt x="801" y="134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4" name="Google Shape;11134;p35"/>
            <p:cNvSpPr/>
            <p:nvPr/>
          </p:nvSpPr>
          <p:spPr>
            <a:xfrm>
              <a:off x="3319475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201" y="0"/>
                  </a:moveTo>
                  <a:lnTo>
                    <a:pt x="801" y="134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5" name="Google Shape;11135;p35"/>
            <p:cNvSpPr/>
            <p:nvPr/>
          </p:nvSpPr>
          <p:spPr>
            <a:xfrm>
              <a:off x="3779950" y="5413475"/>
              <a:ext cx="60075" cy="63400"/>
            </a:xfrm>
            <a:custGeom>
              <a:rect b="b" l="l" r="r" t="t"/>
              <a:pathLst>
                <a:path extrusionOk="0" h="2536" w="2403">
                  <a:moveTo>
                    <a:pt x="1202" y="0"/>
                  </a:moveTo>
                  <a:lnTo>
                    <a:pt x="668" y="134"/>
                  </a:lnTo>
                  <a:lnTo>
                    <a:pt x="267" y="400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5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6" name="Google Shape;11136;p35"/>
            <p:cNvSpPr/>
            <p:nvPr/>
          </p:nvSpPr>
          <p:spPr>
            <a:xfrm>
              <a:off x="4237075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6" y="0"/>
                  </a:moveTo>
                  <a:lnTo>
                    <a:pt x="802" y="134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4"/>
                  </a:lnTo>
                  <a:lnTo>
                    <a:pt x="13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7" name="Google Shape;11137;p35"/>
            <p:cNvSpPr/>
            <p:nvPr/>
          </p:nvSpPr>
          <p:spPr>
            <a:xfrm>
              <a:off x="4697550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202" y="0"/>
                  </a:moveTo>
                  <a:lnTo>
                    <a:pt x="802" y="134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8" name="Google Shape;11138;p35"/>
            <p:cNvSpPr/>
            <p:nvPr/>
          </p:nvSpPr>
          <p:spPr>
            <a:xfrm>
              <a:off x="5154700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5" y="0"/>
                  </a:moveTo>
                  <a:lnTo>
                    <a:pt x="801" y="134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5"/>
                  </a:lnTo>
                  <a:lnTo>
                    <a:pt x="2536" y="1335"/>
                  </a:lnTo>
                  <a:lnTo>
                    <a:pt x="2536" y="801"/>
                  </a:lnTo>
                  <a:lnTo>
                    <a:pt x="2269" y="400"/>
                  </a:lnTo>
                  <a:lnTo>
                    <a:pt x="1869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9" name="Google Shape;11139;p35"/>
            <p:cNvSpPr/>
            <p:nvPr/>
          </p:nvSpPr>
          <p:spPr>
            <a:xfrm>
              <a:off x="5615175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5" y="0"/>
                  </a:moveTo>
                  <a:lnTo>
                    <a:pt x="801" y="134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0" name="Google Shape;11140;p35"/>
            <p:cNvSpPr/>
            <p:nvPr/>
          </p:nvSpPr>
          <p:spPr>
            <a:xfrm>
              <a:off x="6075650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202" y="0"/>
                  </a:moveTo>
                  <a:lnTo>
                    <a:pt x="668" y="134"/>
                  </a:lnTo>
                  <a:lnTo>
                    <a:pt x="267" y="400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1" name="Google Shape;11141;p35"/>
            <p:cNvSpPr/>
            <p:nvPr/>
          </p:nvSpPr>
          <p:spPr>
            <a:xfrm>
              <a:off x="6532800" y="5413475"/>
              <a:ext cx="63400" cy="63400"/>
            </a:xfrm>
            <a:custGeom>
              <a:rect b="b" l="l" r="r" t="t"/>
              <a:pathLst>
                <a:path extrusionOk="0" h="2536" w="2536">
                  <a:moveTo>
                    <a:pt x="1335" y="0"/>
                  </a:moveTo>
                  <a:lnTo>
                    <a:pt x="801" y="134"/>
                  </a:lnTo>
                  <a:lnTo>
                    <a:pt x="400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1142" name="Google Shape;11142;p35"/>
          <p:cNvCxnSpPr/>
          <p:nvPr/>
        </p:nvCxnSpPr>
        <p:spPr>
          <a:xfrm flipH="1">
            <a:off x="-1392050" y="3277750"/>
            <a:ext cx="1905600" cy="1903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143" name="Google Shape;11143;p35"/>
          <p:cNvSpPr/>
          <p:nvPr/>
        </p:nvSpPr>
        <p:spPr>
          <a:xfrm rot="-5400000">
            <a:off x="-652775" y="-1827975"/>
            <a:ext cx="556500" cy="373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144" name="Google Shape;11144;p3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566387" y="2"/>
            <a:ext cx="1288226" cy="964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1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145" name="Shape 11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46" name="Google Shape;11146;p3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1" y="0"/>
            <a:ext cx="9144000" cy="51434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1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147" name="Shape 11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48" name="Google Shape;11148;p3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9" name="Google Shape;579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32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" name="Google Shape;580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11">
            <a:off x="-2024974" y="-341324"/>
            <a:ext cx="3922443" cy="2936227"/>
          </a:xfrm>
          <a:prstGeom prst="rect">
            <a:avLst/>
          </a:prstGeom>
          <a:noFill/>
          <a:ln>
            <a:noFill/>
          </a:ln>
        </p:spPr>
      </p:pic>
      <p:sp>
        <p:nvSpPr>
          <p:cNvPr id="581" name="Google Shape;581;p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582" name="Google Shape;582;p5"/>
          <p:cNvSpPr txBox="1"/>
          <p:nvPr>
            <p:ph idx="2" type="title"/>
          </p:nvPr>
        </p:nvSpPr>
        <p:spPr>
          <a:xfrm>
            <a:off x="1404200" y="2647120"/>
            <a:ext cx="2937300" cy="55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583" name="Google Shape;583;p5"/>
          <p:cNvSpPr txBox="1"/>
          <p:nvPr>
            <p:ph idx="3" type="title"/>
          </p:nvPr>
        </p:nvSpPr>
        <p:spPr>
          <a:xfrm>
            <a:off x="4801888" y="2647120"/>
            <a:ext cx="2937900" cy="55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584" name="Google Shape;584;p5"/>
          <p:cNvSpPr txBox="1"/>
          <p:nvPr>
            <p:ph idx="1" type="subTitle"/>
          </p:nvPr>
        </p:nvSpPr>
        <p:spPr>
          <a:xfrm>
            <a:off x="4801893" y="3091729"/>
            <a:ext cx="2937900" cy="102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85" name="Google Shape;585;p5"/>
          <p:cNvSpPr txBox="1"/>
          <p:nvPr>
            <p:ph idx="4" type="subTitle"/>
          </p:nvPr>
        </p:nvSpPr>
        <p:spPr>
          <a:xfrm>
            <a:off x="1404386" y="3091729"/>
            <a:ext cx="2937300" cy="102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86" name="Google Shape;586;p5"/>
          <p:cNvSpPr/>
          <p:nvPr/>
        </p:nvSpPr>
        <p:spPr>
          <a:xfrm>
            <a:off x="-540575" y="4227500"/>
            <a:ext cx="939600" cy="59070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87" name="Google Shape;587;p5"/>
          <p:cNvGrpSpPr/>
          <p:nvPr/>
        </p:nvGrpSpPr>
        <p:grpSpPr>
          <a:xfrm>
            <a:off x="-1576076" y="1740341"/>
            <a:ext cx="1934189" cy="1818370"/>
            <a:chOff x="1023775" y="238125"/>
            <a:chExt cx="5572425" cy="5238750"/>
          </a:xfrm>
        </p:grpSpPr>
        <p:sp>
          <p:nvSpPr>
            <p:cNvPr id="588" name="Google Shape;588;p5"/>
            <p:cNvSpPr/>
            <p:nvPr/>
          </p:nvSpPr>
          <p:spPr>
            <a:xfrm>
              <a:off x="1023775" y="238125"/>
              <a:ext cx="63400" cy="63400"/>
            </a:xfrm>
            <a:custGeom>
              <a:rect b="b" l="l" r="r" t="t"/>
              <a:pathLst>
                <a:path extrusionOk="0" h="2536" w="2536">
                  <a:moveTo>
                    <a:pt x="1201" y="0"/>
                  </a:moveTo>
                  <a:lnTo>
                    <a:pt x="667" y="133"/>
                  </a:lnTo>
                  <a:lnTo>
                    <a:pt x="400" y="400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400" y="2136"/>
                  </a:lnTo>
                  <a:lnTo>
                    <a:pt x="667" y="2402"/>
                  </a:lnTo>
                  <a:lnTo>
                    <a:pt x="1201" y="2536"/>
                  </a:lnTo>
                  <a:lnTo>
                    <a:pt x="1735" y="2402"/>
                  </a:lnTo>
                  <a:lnTo>
                    <a:pt x="2136" y="2136"/>
                  </a:lnTo>
                  <a:lnTo>
                    <a:pt x="2402" y="1735"/>
                  </a:lnTo>
                  <a:lnTo>
                    <a:pt x="2536" y="1335"/>
                  </a:lnTo>
                  <a:lnTo>
                    <a:pt x="2402" y="801"/>
                  </a:lnTo>
                  <a:lnTo>
                    <a:pt x="2136" y="400"/>
                  </a:lnTo>
                  <a:lnTo>
                    <a:pt x="1735" y="133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5"/>
            <p:cNvSpPr/>
            <p:nvPr/>
          </p:nvSpPr>
          <p:spPr>
            <a:xfrm>
              <a:off x="1480900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5" y="0"/>
                  </a:moveTo>
                  <a:lnTo>
                    <a:pt x="801" y="133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2"/>
                  </a:lnTo>
                  <a:lnTo>
                    <a:pt x="1335" y="2536"/>
                  </a:lnTo>
                  <a:lnTo>
                    <a:pt x="1736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3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5"/>
            <p:cNvSpPr/>
            <p:nvPr/>
          </p:nvSpPr>
          <p:spPr>
            <a:xfrm>
              <a:off x="1941375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202" y="0"/>
                  </a:moveTo>
                  <a:lnTo>
                    <a:pt x="801" y="133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2"/>
                  </a:lnTo>
                  <a:lnTo>
                    <a:pt x="1202" y="2536"/>
                  </a:lnTo>
                  <a:lnTo>
                    <a:pt x="1736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3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5"/>
            <p:cNvSpPr/>
            <p:nvPr/>
          </p:nvSpPr>
          <p:spPr>
            <a:xfrm>
              <a:off x="2401850" y="238125"/>
              <a:ext cx="60100" cy="63400"/>
            </a:xfrm>
            <a:custGeom>
              <a:rect b="b" l="l" r="r" t="t"/>
              <a:pathLst>
                <a:path extrusionOk="0" h="2536" w="2404">
                  <a:moveTo>
                    <a:pt x="1202" y="0"/>
                  </a:moveTo>
                  <a:lnTo>
                    <a:pt x="668" y="133"/>
                  </a:lnTo>
                  <a:lnTo>
                    <a:pt x="268" y="400"/>
                  </a:lnTo>
                  <a:lnTo>
                    <a:pt x="1" y="801"/>
                  </a:lnTo>
                  <a:lnTo>
                    <a:pt x="1" y="1335"/>
                  </a:lnTo>
                  <a:lnTo>
                    <a:pt x="1" y="1735"/>
                  </a:lnTo>
                  <a:lnTo>
                    <a:pt x="268" y="2136"/>
                  </a:lnTo>
                  <a:lnTo>
                    <a:pt x="668" y="2402"/>
                  </a:lnTo>
                  <a:lnTo>
                    <a:pt x="1202" y="2536"/>
                  </a:lnTo>
                  <a:lnTo>
                    <a:pt x="1736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3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5"/>
            <p:cNvSpPr/>
            <p:nvPr/>
          </p:nvSpPr>
          <p:spPr>
            <a:xfrm>
              <a:off x="2859000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5" y="0"/>
                  </a:moveTo>
                  <a:lnTo>
                    <a:pt x="801" y="133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2"/>
                  </a:lnTo>
                  <a:lnTo>
                    <a:pt x="1335" y="2536"/>
                  </a:lnTo>
                  <a:lnTo>
                    <a:pt x="1735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5" y="133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5"/>
            <p:cNvSpPr/>
            <p:nvPr/>
          </p:nvSpPr>
          <p:spPr>
            <a:xfrm>
              <a:off x="3319475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201" y="0"/>
                  </a:moveTo>
                  <a:lnTo>
                    <a:pt x="801" y="133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2"/>
                  </a:lnTo>
                  <a:lnTo>
                    <a:pt x="1201" y="2536"/>
                  </a:lnTo>
                  <a:lnTo>
                    <a:pt x="1735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5" y="133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5"/>
            <p:cNvSpPr/>
            <p:nvPr/>
          </p:nvSpPr>
          <p:spPr>
            <a:xfrm>
              <a:off x="3779950" y="238125"/>
              <a:ext cx="60075" cy="63400"/>
            </a:xfrm>
            <a:custGeom>
              <a:rect b="b" l="l" r="r" t="t"/>
              <a:pathLst>
                <a:path extrusionOk="0" h="2536" w="2403">
                  <a:moveTo>
                    <a:pt x="1202" y="0"/>
                  </a:moveTo>
                  <a:lnTo>
                    <a:pt x="668" y="133"/>
                  </a:lnTo>
                  <a:lnTo>
                    <a:pt x="267" y="400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2"/>
                  </a:lnTo>
                  <a:lnTo>
                    <a:pt x="1202" y="2536"/>
                  </a:lnTo>
                  <a:lnTo>
                    <a:pt x="1735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5" y="133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5"/>
            <p:cNvSpPr/>
            <p:nvPr/>
          </p:nvSpPr>
          <p:spPr>
            <a:xfrm>
              <a:off x="4237075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6" y="0"/>
                  </a:moveTo>
                  <a:lnTo>
                    <a:pt x="802" y="133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2"/>
                  </a:lnTo>
                  <a:lnTo>
                    <a:pt x="1336" y="2536"/>
                  </a:lnTo>
                  <a:lnTo>
                    <a:pt x="1736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3"/>
                  </a:lnTo>
                  <a:lnTo>
                    <a:pt x="13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5"/>
            <p:cNvSpPr/>
            <p:nvPr/>
          </p:nvSpPr>
          <p:spPr>
            <a:xfrm>
              <a:off x="4697550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202" y="0"/>
                  </a:moveTo>
                  <a:lnTo>
                    <a:pt x="802" y="133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2"/>
                  </a:lnTo>
                  <a:lnTo>
                    <a:pt x="1202" y="2536"/>
                  </a:lnTo>
                  <a:lnTo>
                    <a:pt x="1736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3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5"/>
            <p:cNvSpPr/>
            <p:nvPr/>
          </p:nvSpPr>
          <p:spPr>
            <a:xfrm>
              <a:off x="5154700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5" y="0"/>
                  </a:moveTo>
                  <a:lnTo>
                    <a:pt x="801" y="133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2"/>
                  </a:lnTo>
                  <a:lnTo>
                    <a:pt x="1335" y="2536"/>
                  </a:lnTo>
                  <a:lnTo>
                    <a:pt x="1869" y="2402"/>
                  </a:lnTo>
                  <a:lnTo>
                    <a:pt x="2269" y="2136"/>
                  </a:lnTo>
                  <a:lnTo>
                    <a:pt x="2536" y="1735"/>
                  </a:lnTo>
                  <a:lnTo>
                    <a:pt x="2536" y="1335"/>
                  </a:lnTo>
                  <a:lnTo>
                    <a:pt x="2536" y="801"/>
                  </a:lnTo>
                  <a:lnTo>
                    <a:pt x="2269" y="400"/>
                  </a:lnTo>
                  <a:lnTo>
                    <a:pt x="1869" y="133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5"/>
            <p:cNvSpPr/>
            <p:nvPr/>
          </p:nvSpPr>
          <p:spPr>
            <a:xfrm>
              <a:off x="5615175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5" y="0"/>
                  </a:moveTo>
                  <a:lnTo>
                    <a:pt x="801" y="133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2"/>
                  </a:lnTo>
                  <a:lnTo>
                    <a:pt x="1335" y="2536"/>
                  </a:lnTo>
                  <a:lnTo>
                    <a:pt x="1736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3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5"/>
            <p:cNvSpPr/>
            <p:nvPr/>
          </p:nvSpPr>
          <p:spPr>
            <a:xfrm>
              <a:off x="6075650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202" y="0"/>
                  </a:moveTo>
                  <a:lnTo>
                    <a:pt x="668" y="133"/>
                  </a:lnTo>
                  <a:lnTo>
                    <a:pt x="267" y="400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2"/>
                  </a:lnTo>
                  <a:lnTo>
                    <a:pt x="1202" y="2536"/>
                  </a:lnTo>
                  <a:lnTo>
                    <a:pt x="1736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3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5"/>
            <p:cNvSpPr/>
            <p:nvPr/>
          </p:nvSpPr>
          <p:spPr>
            <a:xfrm>
              <a:off x="6532800" y="238125"/>
              <a:ext cx="63400" cy="63400"/>
            </a:xfrm>
            <a:custGeom>
              <a:rect b="b" l="l" r="r" t="t"/>
              <a:pathLst>
                <a:path extrusionOk="0" h="2536" w="2536">
                  <a:moveTo>
                    <a:pt x="1335" y="0"/>
                  </a:moveTo>
                  <a:lnTo>
                    <a:pt x="801" y="133"/>
                  </a:lnTo>
                  <a:lnTo>
                    <a:pt x="400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0" y="2136"/>
                  </a:lnTo>
                  <a:lnTo>
                    <a:pt x="801" y="2402"/>
                  </a:lnTo>
                  <a:lnTo>
                    <a:pt x="1335" y="2536"/>
                  </a:lnTo>
                  <a:lnTo>
                    <a:pt x="1735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5" y="133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5"/>
            <p:cNvSpPr/>
            <p:nvPr/>
          </p:nvSpPr>
          <p:spPr>
            <a:xfrm>
              <a:off x="1023775" y="63852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667" y="1"/>
                  </a:moveTo>
                  <a:lnTo>
                    <a:pt x="400" y="268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6"/>
                  </a:lnTo>
                  <a:lnTo>
                    <a:pt x="2536" y="1202"/>
                  </a:lnTo>
                  <a:lnTo>
                    <a:pt x="2402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5"/>
            <p:cNvSpPr/>
            <p:nvPr/>
          </p:nvSpPr>
          <p:spPr>
            <a:xfrm>
              <a:off x="1480900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5"/>
            <p:cNvSpPr/>
            <p:nvPr/>
          </p:nvSpPr>
          <p:spPr>
            <a:xfrm>
              <a:off x="1941375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5"/>
            <p:cNvSpPr/>
            <p:nvPr/>
          </p:nvSpPr>
          <p:spPr>
            <a:xfrm>
              <a:off x="2401850" y="638525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668" y="1"/>
                  </a:moveTo>
                  <a:lnTo>
                    <a:pt x="268" y="268"/>
                  </a:lnTo>
                  <a:lnTo>
                    <a:pt x="1" y="668"/>
                  </a:lnTo>
                  <a:lnTo>
                    <a:pt x="1" y="1202"/>
                  </a:lnTo>
                  <a:lnTo>
                    <a:pt x="1" y="1736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5"/>
            <p:cNvSpPr/>
            <p:nvPr/>
          </p:nvSpPr>
          <p:spPr>
            <a:xfrm>
              <a:off x="2859000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5"/>
            <p:cNvSpPr/>
            <p:nvPr/>
          </p:nvSpPr>
          <p:spPr>
            <a:xfrm>
              <a:off x="3319475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5"/>
            <p:cNvSpPr/>
            <p:nvPr/>
          </p:nvSpPr>
          <p:spPr>
            <a:xfrm>
              <a:off x="3779950" y="638525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668" y="1"/>
                  </a:moveTo>
                  <a:lnTo>
                    <a:pt x="267" y="268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5"/>
            <p:cNvSpPr/>
            <p:nvPr/>
          </p:nvSpPr>
          <p:spPr>
            <a:xfrm>
              <a:off x="4237075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2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5"/>
            <p:cNvSpPr/>
            <p:nvPr/>
          </p:nvSpPr>
          <p:spPr>
            <a:xfrm>
              <a:off x="4697550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2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5"/>
            <p:cNvSpPr/>
            <p:nvPr/>
          </p:nvSpPr>
          <p:spPr>
            <a:xfrm>
              <a:off x="5154700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6"/>
                  </a:lnTo>
                  <a:lnTo>
                    <a:pt x="2536" y="1202"/>
                  </a:lnTo>
                  <a:lnTo>
                    <a:pt x="2536" y="668"/>
                  </a:lnTo>
                  <a:lnTo>
                    <a:pt x="2269" y="268"/>
                  </a:lnTo>
                  <a:lnTo>
                    <a:pt x="18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5"/>
            <p:cNvSpPr/>
            <p:nvPr/>
          </p:nvSpPr>
          <p:spPr>
            <a:xfrm>
              <a:off x="5615175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5"/>
            <p:cNvSpPr/>
            <p:nvPr/>
          </p:nvSpPr>
          <p:spPr>
            <a:xfrm>
              <a:off x="6075650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668" y="1"/>
                  </a:moveTo>
                  <a:lnTo>
                    <a:pt x="267" y="268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5"/>
            <p:cNvSpPr/>
            <p:nvPr/>
          </p:nvSpPr>
          <p:spPr>
            <a:xfrm>
              <a:off x="6532800" y="63852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801" y="1"/>
                  </a:moveTo>
                  <a:lnTo>
                    <a:pt x="400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5"/>
            <p:cNvSpPr/>
            <p:nvPr/>
          </p:nvSpPr>
          <p:spPr>
            <a:xfrm>
              <a:off x="1023775" y="1035600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201" y="1"/>
                  </a:moveTo>
                  <a:lnTo>
                    <a:pt x="667" y="134"/>
                  </a:lnTo>
                  <a:lnTo>
                    <a:pt x="400" y="401"/>
                  </a:lnTo>
                  <a:lnTo>
                    <a:pt x="0" y="801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6"/>
                  </a:lnTo>
                  <a:lnTo>
                    <a:pt x="2536" y="1202"/>
                  </a:lnTo>
                  <a:lnTo>
                    <a:pt x="2402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5"/>
            <p:cNvSpPr/>
            <p:nvPr/>
          </p:nvSpPr>
          <p:spPr>
            <a:xfrm>
              <a:off x="1480900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5"/>
            <p:cNvSpPr/>
            <p:nvPr/>
          </p:nvSpPr>
          <p:spPr>
            <a:xfrm>
              <a:off x="1941375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5"/>
            <p:cNvSpPr/>
            <p:nvPr/>
          </p:nvSpPr>
          <p:spPr>
            <a:xfrm>
              <a:off x="2401850" y="1035600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1202" y="1"/>
                  </a:moveTo>
                  <a:lnTo>
                    <a:pt x="668" y="134"/>
                  </a:lnTo>
                  <a:lnTo>
                    <a:pt x="268" y="401"/>
                  </a:lnTo>
                  <a:lnTo>
                    <a:pt x="1" y="801"/>
                  </a:lnTo>
                  <a:lnTo>
                    <a:pt x="1" y="1202"/>
                  </a:lnTo>
                  <a:lnTo>
                    <a:pt x="1" y="1736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5"/>
            <p:cNvSpPr/>
            <p:nvPr/>
          </p:nvSpPr>
          <p:spPr>
            <a:xfrm>
              <a:off x="2859000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5"/>
            <p:cNvSpPr/>
            <p:nvPr/>
          </p:nvSpPr>
          <p:spPr>
            <a:xfrm>
              <a:off x="3319475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1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5"/>
            <p:cNvSpPr/>
            <p:nvPr/>
          </p:nvSpPr>
          <p:spPr>
            <a:xfrm>
              <a:off x="3779950" y="1035600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1202" y="1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5"/>
            <p:cNvSpPr/>
            <p:nvPr/>
          </p:nvSpPr>
          <p:spPr>
            <a:xfrm>
              <a:off x="4237075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6" y="1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5"/>
            <p:cNvSpPr/>
            <p:nvPr/>
          </p:nvSpPr>
          <p:spPr>
            <a:xfrm>
              <a:off x="4697550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5"/>
            <p:cNvSpPr/>
            <p:nvPr/>
          </p:nvSpPr>
          <p:spPr>
            <a:xfrm>
              <a:off x="5154700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6"/>
                  </a:lnTo>
                  <a:lnTo>
                    <a:pt x="2536" y="1202"/>
                  </a:lnTo>
                  <a:lnTo>
                    <a:pt x="2536" y="801"/>
                  </a:lnTo>
                  <a:lnTo>
                    <a:pt x="2269" y="401"/>
                  </a:lnTo>
                  <a:lnTo>
                    <a:pt x="1869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5"/>
            <p:cNvSpPr/>
            <p:nvPr/>
          </p:nvSpPr>
          <p:spPr>
            <a:xfrm>
              <a:off x="5615175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5"/>
            <p:cNvSpPr/>
            <p:nvPr/>
          </p:nvSpPr>
          <p:spPr>
            <a:xfrm>
              <a:off x="6075650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5"/>
            <p:cNvSpPr/>
            <p:nvPr/>
          </p:nvSpPr>
          <p:spPr>
            <a:xfrm>
              <a:off x="6532800" y="1035600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335" y="1"/>
                  </a:moveTo>
                  <a:lnTo>
                    <a:pt x="801" y="134"/>
                  </a:lnTo>
                  <a:lnTo>
                    <a:pt x="400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5"/>
            <p:cNvSpPr/>
            <p:nvPr/>
          </p:nvSpPr>
          <p:spPr>
            <a:xfrm>
              <a:off x="1023775" y="143267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201" y="1"/>
                  </a:moveTo>
                  <a:lnTo>
                    <a:pt x="667" y="134"/>
                  </a:lnTo>
                  <a:lnTo>
                    <a:pt x="400" y="401"/>
                  </a:lnTo>
                  <a:lnTo>
                    <a:pt x="0" y="802"/>
                  </a:lnTo>
                  <a:lnTo>
                    <a:pt x="0" y="1335"/>
                  </a:lnTo>
                  <a:lnTo>
                    <a:pt x="0" y="1736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6"/>
                  </a:lnTo>
                  <a:lnTo>
                    <a:pt x="2536" y="1335"/>
                  </a:lnTo>
                  <a:lnTo>
                    <a:pt x="2402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5"/>
            <p:cNvSpPr/>
            <p:nvPr/>
          </p:nvSpPr>
          <p:spPr>
            <a:xfrm>
              <a:off x="1480900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1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5"/>
            <p:cNvSpPr/>
            <p:nvPr/>
          </p:nvSpPr>
          <p:spPr>
            <a:xfrm>
              <a:off x="1941375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1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5"/>
            <p:cNvSpPr/>
            <p:nvPr/>
          </p:nvSpPr>
          <p:spPr>
            <a:xfrm>
              <a:off x="2401850" y="1432675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1202" y="1"/>
                  </a:moveTo>
                  <a:lnTo>
                    <a:pt x="668" y="134"/>
                  </a:lnTo>
                  <a:lnTo>
                    <a:pt x="268" y="401"/>
                  </a:lnTo>
                  <a:lnTo>
                    <a:pt x="1" y="802"/>
                  </a:lnTo>
                  <a:lnTo>
                    <a:pt x="1" y="1335"/>
                  </a:lnTo>
                  <a:lnTo>
                    <a:pt x="1" y="1736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5"/>
            <p:cNvSpPr/>
            <p:nvPr/>
          </p:nvSpPr>
          <p:spPr>
            <a:xfrm>
              <a:off x="2859000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5"/>
            <p:cNvSpPr/>
            <p:nvPr/>
          </p:nvSpPr>
          <p:spPr>
            <a:xfrm>
              <a:off x="3319475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1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5"/>
            <p:cNvSpPr/>
            <p:nvPr/>
          </p:nvSpPr>
          <p:spPr>
            <a:xfrm>
              <a:off x="3779950" y="1432675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1202" y="1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2"/>
                  </a:lnTo>
                  <a:lnTo>
                    <a:pt x="0" y="1335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5"/>
            <p:cNvSpPr/>
            <p:nvPr/>
          </p:nvSpPr>
          <p:spPr>
            <a:xfrm>
              <a:off x="4237075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6" y="1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1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5"/>
            <p:cNvSpPr/>
            <p:nvPr/>
          </p:nvSpPr>
          <p:spPr>
            <a:xfrm>
              <a:off x="4697550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1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5"/>
            <p:cNvSpPr/>
            <p:nvPr/>
          </p:nvSpPr>
          <p:spPr>
            <a:xfrm>
              <a:off x="5154700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6"/>
                  </a:lnTo>
                  <a:lnTo>
                    <a:pt x="2536" y="1335"/>
                  </a:lnTo>
                  <a:lnTo>
                    <a:pt x="2536" y="802"/>
                  </a:lnTo>
                  <a:lnTo>
                    <a:pt x="2269" y="401"/>
                  </a:lnTo>
                  <a:lnTo>
                    <a:pt x="1869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5"/>
            <p:cNvSpPr/>
            <p:nvPr/>
          </p:nvSpPr>
          <p:spPr>
            <a:xfrm>
              <a:off x="5615175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5"/>
            <p:cNvSpPr/>
            <p:nvPr/>
          </p:nvSpPr>
          <p:spPr>
            <a:xfrm>
              <a:off x="6075650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2"/>
                  </a:lnTo>
                  <a:lnTo>
                    <a:pt x="0" y="1335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5"/>
            <p:cNvSpPr/>
            <p:nvPr/>
          </p:nvSpPr>
          <p:spPr>
            <a:xfrm>
              <a:off x="6532800" y="143267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335" y="1"/>
                  </a:moveTo>
                  <a:lnTo>
                    <a:pt x="801" y="134"/>
                  </a:lnTo>
                  <a:lnTo>
                    <a:pt x="400" y="401"/>
                  </a:lnTo>
                  <a:lnTo>
                    <a:pt x="134" y="802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5"/>
            <p:cNvSpPr/>
            <p:nvPr/>
          </p:nvSpPr>
          <p:spPr>
            <a:xfrm>
              <a:off x="1023775" y="1833100"/>
              <a:ext cx="63400" cy="60075"/>
            </a:xfrm>
            <a:custGeom>
              <a:rect b="b" l="l" r="r" t="t"/>
              <a:pathLst>
                <a:path extrusionOk="0" h="2403" w="2536">
                  <a:moveTo>
                    <a:pt x="667" y="0"/>
                  </a:moveTo>
                  <a:lnTo>
                    <a:pt x="400" y="267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5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5"/>
                  </a:lnTo>
                  <a:lnTo>
                    <a:pt x="2536" y="1202"/>
                  </a:lnTo>
                  <a:lnTo>
                    <a:pt x="2402" y="668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5"/>
            <p:cNvSpPr/>
            <p:nvPr/>
          </p:nvSpPr>
          <p:spPr>
            <a:xfrm>
              <a:off x="1480900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801" y="0"/>
                  </a:moveTo>
                  <a:lnTo>
                    <a:pt x="401" y="267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5"/>
            <p:cNvSpPr/>
            <p:nvPr/>
          </p:nvSpPr>
          <p:spPr>
            <a:xfrm>
              <a:off x="1941375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801" y="0"/>
                  </a:moveTo>
                  <a:lnTo>
                    <a:pt x="401" y="267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5"/>
            <p:cNvSpPr/>
            <p:nvPr/>
          </p:nvSpPr>
          <p:spPr>
            <a:xfrm>
              <a:off x="2401850" y="1833100"/>
              <a:ext cx="60100" cy="60075"/>
            </a:xfrm>
            <a:custGeom>
              <a:rect b="b" l="l" r="r" t="t"/>
              <a:pathLst>
                <a:path extrusionOk="0" h="2403" w="2404">
                  <a:moveTo>
                    <a:pt x="668" y="0"/>
                  </a:moveTo>
                  <a:lnTo>
                    <a:pt x="268" y="267"/>
                  </a:lnTo>
                  <a:lnTo>
                    <a:pt x="1" y="668"/>
                  </a:lnTo>
                  <a:lnTo>
                    <a:pt x="1" y="1202"/>
                  </a:lnTo>
                  <a:lnTo>
                    <a:pt x="1" y="1735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5"/>
            <p:cNvSpPr/>
            <p:nvPr/>
          </p:nvSpPr>
          <p:spPr>
            <a:xfrm>
              <a:off x="2859000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801" y="0"/>
                  </a:moveTo>
                  <a:lnTo>
                    <a:pt x="401" y="267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5"/>
            <p:cNvSpPr/>
            <p:nvPr/>
          </p:nvSpPr>
          <p:spPr>
            <a:xfrm>
              <a:off x="3319475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801" y="0"/>
                  </a:moveTo>
                  <a:lnTo>
                    <a:pt x="401" y="267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5"/>
            <p:cNvSpPr/>
            <p:nvPr/>
          </p:nvSpPr>
          <p:spPr>
            <a:xfrm>
              <a:off x="3779950" y="1833100"/>
              <a:ext cx="60075" cy="60075"/>
            </a:xfrm>
            <a:custGeom>
              <a:rect b="b" l="l" r="r" t="t"/>
              <a:pathLst>
                <a:path extrusionOk="0" h="2403" w="2403">
                  <a:moveTo>
                    <a:pt x="668" y="0"/>
                  </a:moveTo>
                  <a:lnTo>
                    <a:pt x="267" y="267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5"/>
            <p:cNvSpPr/>
            <p:nvPr/>
          </p:nvSpPr>
          <p:spPr>
            <a:xfrm>
              <a:off x="4237075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802" y="0"/>
                  </a:moveTo>
                  <a:lnTo>
                    <a:pt x="401" y="267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5"/>
            <p:cNvSpPr/>
            <p:nvPr/>
          </p:nvSpPr>
          <p:spPr>
            <a:xfrm>
              <a:off x="4697550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802" y="0"/>
                  </a:moveTo>
                  <a:lnTo>
                    <a:pt x="401" y="267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5"/>
            <p:cNvSpPr/>
            <p:nvPr/>
          </p:nvSpPr>
          <p:spPr>
            <a:xfrm>
              <a:off x="5154700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801" y="0"/>
                  </a:moveTo>
                  <a:lnTo>
                    <a:pt x="401" y="267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5"/>
                  </a:lnTo>
                  <a:lnTo>
                    <a:pt x="2536" y="1202"/>
                  </a:lnTo>
                  <a:lnTo>
                    <a:pt x="2536" y="668"/>
                  </a:lnTo>
                  <a:lnTo>
                    <a:pt x="2269" y="267"/>
                  </a:lnTo>
                  <a:lnTo>
                    <a:pt x="18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5"/>
            <p:cNvSpPr/>
            <p:nvPr/>
          </p:nvSpPr>
          <p:spPr>
            <a:xfrm>
              <a:off x="5615175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801" y="0"/>
                  </a:moveTo>
                  <a:lnTo>
                    <a:pt x="401" y="267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5"/>
            <p:cNvSpPr/>
            <p:nvPr/>
          </p:nvSpPr>
          <p:spPr>
            <a:xfrm>
              <a:off x="6075650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668" y="0"/>
                  </a:moveTo>
                  <a:lnTo>
                    <a:pt x="267" y="267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5"/>
            <p:cNvSpPr/>
            <p:nvPr/>
          </p:nvSpPr>
          <p:spPr>
            <a:xfrm>
              <a:off x="6532800" y="1833100"/>
              <a:ext cx="63400" cy="60075"/>
            </a:xfrm>
            <a:custGeom>
              <a:rect b="b" l="l" r="r" t="t"/>
              <a:pathLst>
                <a:path extrusionOk="0" h="2403" w="2536">
                  <a:moveTo>
                    <a:pt x="801" y="0"/>
                  </a:moveTo>
                  <a:lnTo>
                    <a:pt x="400" y="267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5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5"/>
            <p:cNvSpPr/>
            <p:nvPr/>
          </p:nvSpPr>
          <p:spPr>
            <a:xfrm>
              <a:off x="1023775" y="223017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201" y="0"/>
                  </a:moveTo>
                  <a:lnTo>
                    <a:pt x="667" y="134"/>
                  </a:lnTo>
                  <a:lnTo>
                    <a:pt x="400" y="401"/>
                  </a:lnTo>
                  <a:lnTo>
                    <a:pt x="0" y="801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6"/>
                  </a:lnTo>
                  <a:lnTo>
                    <a:pt x="2536" y="1202"/>
                  </a:lnTo>
                  <a:lnTo>
                    <a:pt x="2402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5"/>
            <p:cNvSpPr/>
            <p:nvPr/>
          </p:nvSpPr>
          <p:spPr>
            <a:xfrm>
              <a:off x="1480900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5"/>
            <p:cNvSpPr/>
            <p:nvPr/>
          </p:nvSpPr>
          <p:spPr>
            <a:xfrm>
              <a:off x="1941375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5"/>
            <p:cNvSpPr/>
            <p:nvPr/>
          </p:nvSpPr>
          <p:spPr>
            <a:xfrm>
              <a:off x="2401850" y="2230175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1202" y="0"/>
                  </a:moveTo>
                  <a:lnTo>
                    <a:pt x="668" y="134"/>
                  </a:lnTo>
                  <a:lnTo>
                    <a:pt x="268" y="401"/>
                  </a:lnTo>
                  <a:lnTo>
                    <a:pt x="1" y="801"/>
                  </a:lnTo>
                  <a:lnTo>
                    <a:pt x="1" y="1202"/>
                  </a:lnTo>
                  <a:lnTo>
                    <a:pt x="1" y="1736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5"/>
            <p:cNvSpPr/>
            <p:nvPr/>
          </p:nvSpPr>
          <p:spPr>
            <a:xfrm>
              <a:off x="2859000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5"/>
            <p:cNvSpPr/>
            <p:nvPr/>
          </p:nvSpPr>
          <p:spPr>
            <a:xfrm>
              <a:off x="3319475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1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5"/>
            <p:cNvSpPr/>
            <p:nvPr/>
          </p:nvSpPr>
          <p:spPr>
            <a:xfrm>
              <a:off x="3779950" y="2230175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1202" y="0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5"/>
            <p:cNvSpPr/>
            <p:nvPr/>
          </p:nvSpPr>
          <p:spPr>
            <a:xfrm>
              <a:off x="4237075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6" y="0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5"/>
            <p:cNvSpPr/>
            <p:nvPr/>
          </p:nvSpPr>
          <p:spPr>
            <a:xfrm>
              <a:off x="4697550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5"/>
            <p:cNvSpPr/>
            <p:nvPr/>
          </p:nvSpPr>
          <p:spPr>
            <a:xfrm>
              <a:off x="5154700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6"/>
                  </a:lnTo>
                  <a:lnTo>
                    <a:pt x="2536" y="1202"/>
                  </a:lnTo>
                  <a:lnTo>
                    <a:pt x="2536" y="801"/>
                  </a:lnTo>
                  <a:lnTo>
                    <a:pt x="2269" y="401"/>
                  </a:lnTo>
                  <a:lnTo>
                    <a:pt x="1869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5"/>
            <p:cNvSpPr/>
            <p:nvPr/>
          </p:nvSpPr>
          <p:spPr>
            <a:xfrm>
              <a:off x="5615175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5"/>
            <p:cNvSpPr/>
            <p:nvPr/>
          </p:nvSpPr>
          <p:spPr>
            <a:xfrm>
              <a:off x="6075650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5"/>
            <p:cNvSpPr/>
            <p:nvPr/>
          </p:nvSpPr>
          <p:spPr>
            <a:xfrm>
              <a:off x="6532800" y="223017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335" y="0"/>
                  </a:moveTo>
                  <a:lnTo>
                    <a:pt x="801" y="134"/>
                  </a:lnTo>
                  <a:lnTo>
                    <a:pt x="400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5"/>
            <p:cNvSpPr/>
            <p:nvPr/>
          </p:nvSpPr>
          <p:spPr>
            <a:xfrm>
              <a:off x="1023775" y="2627250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201" y="0"/>
                  </a:moveTo>
                  <a:lnTo>
                    <a:pt x="667" y="134"/>
                  </a:lnTo>
                  <a:lnTo>
                    <a:pt x="400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6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6"/>
                  </a:lnTo>
                  <a:lnTo>
                    <a:pt x="2536" y="1335"/>
                  </a:lnTo>
                  <a:lnTo>
                    <a:pt x="2402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5"/>
            <p:cNvSpPr/>
            <p:nvPr/>
          </p:nvSpPr>
          <p:spPr>
            <a:xfrm>
              <a:off x="1480900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5"/>
            <p:cNvSpPr/>
            <p:nvPr/>
          </p:nvSpPr>
          <p:spPr>
            <a:xfrm>
              <a:off x="1941375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5"/>
            <p:cNvSpPr/>
            <p:nvPr/>
          </p:nvSpPr>
          <p:spPr>
            <a:xfrm>
              <a:off x="2401850" y="2627250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1202" y="0"/>
                  </a:moveTo>
                  <a:lnTo>
                    <a:pt x="668" y="134"/>
                  </a:lnTo>
                  <a:lnTo>
                    <a:pt x="268" y="401"/>
                  </a:lnTo>
                  <a:lnTo>
                    <a:pt x="1" y="801"/>
                  </a:lnTo>
                  <a:lnTo>
                    <a:pt x="1" y="1335"/>
                  </a:lnTo>
                  <a:lnTo>
                    <a:pt x="1" y="1736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5"/>
            <p:cNvSpPr/>
            <p:nvPr/>
          </p:nvSpPr>
          <p:spPr>
            <a:xfrm>
              <a:off x="2859000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5"/>
            <p:cNvSpPr/>
            <p:nvPr/>
          </p:nvSpPr>
          <p:spPr>
            <a:xfrm>
              <a:off x="3319475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1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5"/>
            <p:cNvSpPr/>
            <p:nvPr/>
          </p:nvSpPr>
          <p:spPr>
            <a:xfrm>
              <a:off x="3779950" y="2627250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1202" y="0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5"/>
            <p:cNvSpPr/>
            <p:nvPr/>
          </p:nvSpPr>
          <p:spPr>
            <a:xfrm>
              <a:off x="4237075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6" y="0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5"/>
            <p:cNvSpPr/>
            <p:nvPr/>
          </p:nvSpPr>
          <p:spPr>
            <a:xfrm>
              <a:off x="4697550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5"/>
            <p:cNvSpPr/>
            <p:nvPr/>
          </p:nvSpPr>
          <p:spPr>
            <a:xfrm>
              <a:off x="5154700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6"/>
                  </a:lnTo>
                  <a:lnTo>
                    <a:pt x="2536" y="1335"/>
                  </a:lnTo>
                  <a:lnTo>
                    <a:pt x="2536" y="801"/>
                  </a:lnTo>
                  <a:lnTo>
                    <a:pt x="2269" y="401"/>
                  </a:lnTo>
                  <a:lnTo>
                    <a:pt x="1869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5"/>
            <p:cNvSpPr/>
            <p:nvPr/>
          </p:nvSpPr>
          <p:spPr>
            <a:xfrm>
              <a:off x="5615175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5"/>
            <p:cNvSpPr/>
            <p:nvPr/>
          </p:nvSpPr>
          <p:spPr>
            <a:xfrm>
              <a:off x="6075650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5"/>
            <p:cNvSpPr/>
            <p:nvPr/>
          </p:nvSpPr>
          <p:spPr>
            <a:xfrm>
              <a:off x="6532800" y="2627250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335" y="0"/>
                  </a:moveTo>
                  <a:lnTo>
                    <a:pt x="801" y="134"/>
                  </a:lnTo>
                  <a:lnTo>
                    <a:pt x="400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5"/>
            <p:cNvSpPr/>
            <p:nvPr/>
          </p:nvSpPr>
          <p:spPr>
            <a:xfrm>
              <a:off x="1023775" y="302432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201" y="1"/>
                  </a:moveTo>
                  <a:lnTo>
                    <a:pt x="667" y="134"/>
                  </a:lnTo>
                  <a:lnTo>
                    <a:pt x="400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869"/>
                  </a:lnTo>
                  <a:lnTo>
                    <a:pt x="400" y="2270"/>
                  </a:lnTo>
                  <a:lnTo>
                    <a:pt x="667" y="2537"/>
                  </a:lnTo>
                  <a:lnTo>
                    <a:pt x="1735" y="2537"/>
                  </a:lnTo>
                  <a:lnTo>
                    <a:pt x="2136" y="2270"/>
                  </a:lnTo>
                  <a:lnTo>
                    <a:pt x="2402" y="1869"/>
                  </a:lnTo>
                  <a:lnTo>
                    <a:pt x="2536" y="1335"/>
                  </a:lnTo>
                  <a:lnTo>
                    <a:pt x="2402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5"/>
            <p:cNvSpPr/>
            <p:nvPr/>
          </p:nvSpPr>
          <p:spPr>
            <a:xfrm>
              <a:off x="1480900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869"/>
                  </a:lnTo>
                  <a:lnTo>
                    <a:pt x="401" y="2270"/>
                  </a:lnTo>
                  <a:lnTo>
                    <a:pt x="801" y="2537"/>
                  </a:lnTo>
                  <a:lnTo>
                    <a:pt x="1736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5"/>
            <p:cNvSpPr/>
            <p:nvPr/>
          </p:nvSpPr>
          <p:spPr>
            <a:xfrm>
              <a:off x="1941375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869"/>
                  </a:lnTo>
                  <a:lnTo>
                    <a:pt x="401" y="2270"/>
                  </a:lnTo>
                  <a:lnTo>
                    <a:pt x="801" y="2537"/>
                  </a:lnTo>
                  <a:lnTo>
                    <a:pt x="1736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5"/>
            <p:cNvSpPr/>
            <p:nvPr/>
          </p:nvSpPr>
          <p:spPr>
            <a:xfrm>
              <a:off x="2401850" y="3024325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1202" y="1"/>
                  </a:moveTo>
                  <a:lnTo>
                    <a:pt x="668" y="134"/>
                  </a:lnTo>
                  <a:lnTo>
                    <a:pt x="268" y="401"/>
                  </a:lnTo>
                  <a:lnTo>
                    <a:pt x="1" y="801"/>
                  </a:lnTo>
                  <a:lnTo>
                    <a:pt x="1" y="1335"/>
                  </a:lnTo>
                  <a:lnTo>
                    <a:pt x="1" y="1869"/>
                  </a:lnTo>
                  <a:lnTo>
                    <a:pt x="268" y="2270"/>
                  </a:lnTo>
                  <a:lnTo>
                    <a:pt x="668" y="2537"/>
                  </a:lnTo>
                  <a:lnTo>
                    <a:pt x="1736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5"/>
            <p:cNvSpPr/>
            <p:nvPr/>
          </p:nvSpPr>
          <p:spPr>
            <a:xfrm>
              <a:off x="2859000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869"/>
                  </a:lnTo>
                  <a:lnTo>
                    <a:pt x="401" y="2270"/>
                  </a:lnTo>
                  <a:lnTo>
                    <a:pt x="801" y="2537"/>
                  </a:lnTo>
                  <a:lnTo>
                    <a:pt x="1735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5"/>
            <p:cNvSpPr/>
            <p:nvPr/>
          </p:nvSpPr>
          <p:spPr>
            <a:xfrm>
              <a:off x="3319475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1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869"/>
                  </a:lnTo>
                  <a:lnTo>
                    <a:pt x="401" y="2270"/>
                  </a:lnTo>
                  <a:lnTo>
                    <a:pt x="801" y="2537"/>
                  </a:lnTo>
                  <a:lnTo>
                    <a:pt x="1735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5"/>
            <p:cNvSpPr/>
            <p:nvPr/>
          </p:nvSpPr>
          <p:spPr>
            <a:xfrm>
              <a:off x="3779950" y="3024325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1202" y="1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869"/>
                  </a:lnTo>
                  <a:lnTo>
                    <a:pt x="267" y="2270"/>
                  </a:lnTo>
                  <a:lnTo>
                    <a:pt x="668" y="2537"/>
                  </a:lnTo>
                  <a:lnTo>
                    <a:pt x="1735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5"/>
            <p:cNvSpPr/>
            <p:nvPr/>
          </p:nvSpPr>
          <p:spPr>
            <a:xfrm>
              <a:off x="4237075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6" y="1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869"/>
                  </a:lnTo>
                  <a:lnTo>
                    <a:pt x="401" y="2270"/>
                  </a:lnTo>
                  <a:lnTo>
                    <a:pt x="802" y="2537"/>
                  </a:lnTo>
                  <a:lnTo>
                    <a:pt x="1736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5"/>
            <p:cNvSpPr/>
            <p:nvPr/>
          </p:nvSpPr>
          <p:spPr>
            <a:xfrm>
              <a:off x="4697550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869"/>
                  </a:lnTo>
                  <a:lnTo>
                    <a:pt x="401" y="2270"/>
                  </a:lnTo>
                  <a:lnTo>
                    <a:pt x="802" y="2537"/>
                  </a:lnTo>
                  <a:lnTo>
                    <a:pt x="1736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5"/>
            <p:cNvSpPr/>
            <p:nvPr/>
          </p:nvSpPr>
          <p:spPr>
            <a:xfrm>
              <a:off x="5154700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869"/>
                  </a:lnTo>
                  <a:lnTo>
                    <a:pt x="401" y="2270"/>
                  </a:lnTo>
                  <a:lnTo>
                    <a:pt x="801" y="2537"/>
                  </a:lnTo>
                  <a:lnTo>
                    <a:pt x="1869" y="2537"/>
                  </a:lnTo>
                  <a:lnTo>
                    <a:pt x="2269" y="2270"/>
                  </a:lnTo>
                  <a:lnTo>
                    <a:pt x="2536" y="1869"/>
                  </a:lnTo>
                  <a:lnTo>
                    <a:pt x="2536" y="1335"/>
                  </a:lnTo>
                  <a:lnTo>
                    <a:pt x="2536" y="801"/>
                  </a:lnTo>
                  <a:lnTo>
                    <a:pt x="2269" y="401"/>
                  </a:lnTo>
                  <a:lnTo>
                    <a:pt x="1869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5"/>
            <p:cNvSpPr/>
            <p:nvPr/>
          </p:nvSpPr>
          <p:spPr>
            <a:xfrm>
              <a:off x="5615175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869"/>
                  </a:lnTo>
                  <a:lnTo>
                    <a:pt x="401" y="2270"/>
                  </a:lnTo>
                  <a:lnTo>
                    <a:pt x="801" y="2537"/>
                  </a:lnTo>
                  <a:lnTo>
                    <a:pt x="1736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5"/>
            <p:cNvSpPr/>
            <p:nvPr/>
          </p:nvSpPr>
          <p:spPr>
            <a:xfrm>
              <a:off x="6075650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869"/>
                  </a:lnTo>
                  <a:lnTo>
                    <a:pt x="267" y="2270"/>
                  </a:lnTo>
                  <a:lnTo>
                    <a:pt x="668" y="2537"/>
                  </a:lnTo>
                  <a:lnTo>
                    <a:pt x="1736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5"/>
            <p:cNvSpPr/>
            <p:nvPr/>
          </p:nvSpPr>
          <p:spPr>
            <a:xfrm>
              <a:off x="6532800" y="302432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335" y="1"/>
                  </a:moveTo>
                  <a:lnTo>
                    <a:pt x="801" y="134"/>
                  </a:lnTo>
                  <a:lnTo>
                    <a:pt x="400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869"/>
                  </a:lnTo>
                  <a:lnTo>
                    <a:pt x="400" y="2270"/>
                  </a:lnTo>
                  <a:lnTo>
                    <a:pt x="801" y="2537"/>
                  </a:lnTo>
                  <a:lnTo>
                    <a:pt x="1735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5"/>
            <p:cNvSpPr/>
            <p:nvPr/>
          </p:nvSpPr>
          <p:spPr>
            <a:xfrm>
              <a:off x="1023775" y="3424750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667" y="0"/>
                  </a:moveTo>
                  <a:lnTo>
                    <a:pt x="400" y="267"/>
                  </a:lnTo>
                  <a:lnTo>
                    <a:pt x="0" y="667"/>
                  </a:lnTo>
                  <a:lnTo>
                    <a:pt x="0" y="1201"/>
                  </a:lnTo>
                  <a:lnTo>
                    <a:pt x="0" y="1735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5"/>
                  </a:lnTo>
                  <a:lnTo>
                    <a:pt x="2536" y="1201"/>
                  </a:lnTo>
                  <a:lnTo>
                    <a:pt x="2402" y="667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5"/>
            <p:cNvSpPr/>
            <p:nvPr/>
          </p:nvSpPr>
          <p:spPr>
            <a:xfrm>
              <a:off x="1480900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0"/>
                  </a:moveTo>
                  <a:lnTo>
                    <a:pt x="401" y="267"/>
                  </a:lnTo>
                  <a:lnTo>
                    <a:pt x="134" y="667"/>
                  </a:lnTo>
                  <a:lnTo>
                    <a:pt x="1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5"/>
            <p:cNvSpPr/>
            <p:nvPr/>
          </p:nvSpPr>
          <p:spPr>
            <a:xfrm>
              <a:off x="1941375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0"/>
                  </a:moveTo>
                  <a:lnTo>
                    <a:pt x="401" y="267"/>
                  </a:lnTo>
                  <a:lnTo>
                    <a:pt x="134" y="667"/>
                  </a:lnTo>
                  <a:lnTo>
                    <a:pt x="1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5"/>
            <p:cNvSpPr/>
            <p:nvPr/>
          </p:nvSpPr>
          <p:spPr>
            <a:xfrm>
              <a:off x="2401850" y="3424750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668" y="0"/>
                  </a:moveTo>
                  <a:lnTo>
                    <a:pt x="268" y="267"/>
                  </a:lnTo>
                  <a:lnTo>
                    <a:pt x="1" y="667"/>
                  </a:lnTo>
                  <a:lnTo>
                    <a:pt x="1" y="1201"/>
                  </a:lnTo>
                  <a:lnTo>
                    <a:pt x="1" y="1735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5"/>
            <p:cNvSpPr/>
            <p:nvPr/>
          </p:nvSpPr>
          <p:spPr>
            <a:xfrm>
              <a:off x="2859000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0"/>
                  </a:moveTo>
                  <a:lnTo>
                    <a:pt x="401" y="267"/>
                  </a:lnTo>
                  <a:lnTo>
                    <a:pt x="134" y="667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5"/>
            <p:cNvSpPr/>
            <p:nvPr/>
          </p:nvSpPr>
          <p:spPr>
            <a:xfrm>
              <a:off x="3319475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0"/>
                  </a:moveTo>
                  <a:lnTo>
                    <a:pt x="401" y="267"/>
                  </a:lnTo>
                  <a:lnTo>
                    <a:pt x="134" y="667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5"/>
            <p:cNvSpPr/>
            <p:nvPr/>
          </p:nvSpPr>
          <p:spPr>
            <a:xfrm>
              <a:off x="3779950" y="3424750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668" y="0"/>
                  </a:moveTo>
                  <a:lnTo>
                    <a:pt x="267" y="267"/>
                  </a:lnTo>
                  <a:lnTo>
                    <a:pt x="0" y="667"/>
                  </a:lnTo>
                  <a:lnTo>
                    <a:pt x="0" y="1201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5"/>
            <p:cNvSpPr/>
            <p:nvPr/>
          </p:nvSpPr>
          <p:spPr>
            <a:xfrm>
              <a:off x="4237075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2" y="0"/>
                  </a:moveTo>
                  <a:lnTo>
                    <a:pt x="401" y="267"/>
                  </a:lnTo>
                  <a:lnTo>
                    <a:pt x="134" y="667"/>
                  </a:lnTo>
                  <a:lnTo>
                    <a:pt x="1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5"/>
            <p:cNvSpPr/>
            <p:nvPr/>
          </p:nvSpPr>
          <p:spPr>
            <a:xfrm>
              <a:off x="4697550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2" y="0"/>
                  </a:moveTo>
                  <a:lnTo>
                    <a:pt x="401" y="267"/>
                  </a:lnTo>
                  <a:lnTo>
                    <a:pt x="134" y="667"/>
                  </a:lnTo>
                  <a:lnTo>
                    <a:pt x="1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5"/>
            <p:cNvSpPr/>
            <p:nvPr/>
          </p:nvSpPr>
          <p:spPr>
            <a:xfrm>
              <a:off x="5154700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0"/>
                  </a:moveTo>
                  <a:lnTo>
                    <a:pt x="401" y="267"/>
                  </a:lnTo>
                  <a:lnTo>
                    <a:pt x="134" y="667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5"/>
                  </a:lnTo>
                  <a:lnTo>
                    <a:pt x="2536" y="1201"/>
                  </a:lnTo>
                  <a:lnTo>
                    <a:pt x="2536" y="667"/>
                  </a:lnTo>
                  <a:lnTo>
                    <a:pt x="2269" y="267"/>
                  </a:lnTo>
                  <a:lnTo>
                    <a:pt x="18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5"/>
            <p:cNvSpPr/>
            <p:nvPr/>
          </p:nvSpPr>
          <p:spPr>
            <a:xfrm>
              <a:off x="5615175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0"/>
                  </a:moveTo>
                  <a:lnTo>
                    <a:pt x="401" y="267"/>
                  </a:lnTo>
                  <a:lnTo>
                    <a:pt x="134" y="667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5"/>
            <p:cNvSpPr/>
            <p:nvPr/>
          </p:nvSpPr>
          <p:spPr>
            <a:xfrm>
              <a:off x="6075650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668" y="0"/>
                  </a:moveTo>
                  <a:lnTo>
                    <a:pt x="267" y="267"/>
                  </a:lnTo>
                  <a:lnTo>
                    <a:pt x="0" y="667"/>
                  </a:lnTo>
                  <a:lnTo>
                    <a:pt x="0" y="1201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5"/>
            <p:cNvSpPr/>
            <p:nvPr/>
          </p:nvSpPr>
          <p:spPr>
            <a:xfrm>
              <a:off x="6532800" y="3424750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801" y="0"/>
                  </a:moveTo>
                  <a:lnTo>
                    <a:pt x="400" y="267"/>
                  </a:lnTo>
                  <a:lnTo>
                    <a:pt x="134" y="667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5"/>
            <p:cNvSpPr/>
            <p:nvPr/>
          </p:nvSpPr>
          <p:spPr>
            <a:xfrm>
              <a:off x="1023775" y="382182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201" y="0"/>
                  </a:moveTo>
                  <a:lnTo>
                    <a:pt x="667" y="134"/>
                  </a:lnTo>
                  <a:lnTo>
                    <a:pt x="400" y="401"/>
                  </a:lnTo>
                  <a:lnTo>
                    <a:pt x="0" y="801"/>
                  </a:lnTo>
                  <a:lnTo>
                    <a:pt x="0" y="1201"/>
                  </a:lnTo>
                  <a:lnTo>
                    <a:pt x="0" y="1735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5"/>
                  </a:lnTo>
                  <a:lnTo>
                    <a:pt x="2536" y="1201"/>
                  </a:lnTo>
                  <a:lnTo>
                    <a:pt x="2402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5"/>
            <p:cNvSpPr/>
            <p:nvPr/>
          </p:nvSpPr>
          <p:spPr>
            <a:xfrm>
              <a:off x="1480900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5"/>
            <p:cNvSpPr/>
            <p:nvPr/>
          </p:nvSpPr>
          <p:spPr>
            <a:xfrm>
              <a:off x="1941375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5"/>
            <p:cNvSpPr/>
            <p:nvPr/>
          </p:nvSpPr>
          <p:spPr>
            <a:xfrm>
              <a:off x="2401850" y="3821825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1202" y="0"/>
                  </a:moveTo>
                  <a:lnTo>
                    <a:pt x="668" y="134"/>
                  </a:lnTo>
                  <a:lnTo>
                    <a:pt x="268" y="401"/>
                  </a:lnTo>
                  <a:lnTo>
                    <a:pt x="1" y="801"/>
                  </a:lnTo>
                  <a:lnTo>
                    <a:pt x="1" y="1201"/>
                  </a:lnTo>
                  <a:lnTo>
                    <a:pt x="1" y="1735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5"/>
            <p:cNvSpPr/>
            <p:nvPr/>
          </p:nvSpPr>
          <p:spPr>
            <a:xfrm>
              <a:off x="2859000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5"/>
            <p:cNvSpPr/>
            <p:nvPr/>
          </p:nvSpPr>
          <p:spPr>
            <a:xfrm>
              <a:off x="3319475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1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5"/>
            <p:cNvSpPr/>
            <p:nvPr/>
          </p:nvSpPr>
          <p:spPr>
            <a:xfrm>
              <a:off x="3779950" y="3821825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1202" y="0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201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5"/>
            <p:cNvSpPr/>
            <p:nvPr/>
          </p:nvSpPr>
          <p:spPr>
            <a:xfrm>
              <a:off x="4237075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6" y="0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5"/>
            <p:cNvSpPr/>
            <p:nvPr/>
          </p:nvSpPr>
          <p:spPr>
            <a:xfrm>
              <a:off x="4697550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5"/>
            <p:cNvSpPr/>
            <p:nvPr/>
          </p:nvSpPr>
          <p:spPr>
            <a:xfrm>
              <a:off x="5154700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5"/>
                  </a:lnTo>
                  <a:lnTo>
                    <a:pt x="2536" y="1201"/>
                  </a:lnTo>
                  <a:lnTo>
                    <a:pt x="2536" y="801"/>
                  </a:lnTo>
                  <a:lnTo>
                    <a:pt x="2269" y="401"/>
                  </a:lnTo>
                  <a:lnTo>
                    <a:pt x="1869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5"/>
            <p:cNvSpPr/>
            <p:nvPr/>
          </p:nvSpPr>
          <p:spPr>
            <a:xfrm>
              <a:off x="5615175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5"/>
            <p:cNvSpPr/>
            <p:nvPr/>
          </p:nvSpPr>
          <p:spPr>
            <a:xfrm>
              <a:off x="6075650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201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5"/>
            <p:cNvSpPr/>
            <p:nvPr/>
          </p:nvSpPr>
          <p:spPr>
            <a:xfrm>
              <a:off x="6532800" y="382182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335" y="0"/>
                  </a:moveTo>
                  <a:lnTo>
                    <a:pt x="801" y="134"/>
                  </a:lnTo>
                  <a:lnTo>
                    <a:pt x="400" y="401"/>
                  </a:lnTo>
                  <a:lnTo>
                    <a:pt x="134" y="801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5"/>
            <p:cNvSpPr/>
            <p:nvPr/>
          </p:nvSpPr>
          <p:spPr>
            <a:xfrm>
              <a:off x="1023775" y="4218900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201" y="0"/>
                  </a:moveTo>
                  <a:lnTo>
                    <a:pt x="667" y="134"/>
                  </a:lnTo>
                  <a:lnTo>
                    <a:pt x="400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5"/>
                  </a:lnTo>
                  <a:lnTo>
                    <a:pt x="2536" y="1335"/>
                  </a:lnTo>
                  <a:lnTo>
                    <a:pt x="2402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5"/>
            <p:cNvSpPr/>
            <p:nvPr/>
          </p:nvSpPr>
          <p:spPr>
            <a:xfrm>
              <a:off x="1480900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5"/>
            <p:cNvSpPr/>
            <p:nvPr/>
          </p:nvSpPr>
          <p:spPr>
            <a:xfrm>
              <a:off x="1941375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5"/>
            <p:cNvSpPr/>
            <p:nvPr/>
          </p:nvSpPr>
          <p:spPr>
            <a:xfrm>
              <a:off x="2401850" y="4218900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1202" y="0"/>
                  </a:moveTo>
                  <a:lnTo>
                    <a:pt x="668" y="134"/>
                  </a:lnTo>
                  <a:lnTo>
                    <a:pt x="268" y="401"/>
                  </a:lnTo>
                  <a:lnTo>
                    <a:pt x="1" y="801"/>
                  </a:lnTo>
                  <a:lnTo>
                    <a:pt x="1" y="1335"/>
                  </a:lnTo>
                  <a:lnTo>
                    <a:pt x="1" y="1735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5"/>
            <p:cNvSpPr/>
            <p:nvPr/>
          </p:nvSpPr>
          <p:spPr>
            <a:xfrm>
              <a:off x="2859000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5"/>
            <p:cNvSpPr/>
            <p:nvPr/>
          </p:nvSpPr>
          <p:spPr>
            <a:xfrm>
              <a:off x="3319475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1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5"/>
            <p:cNvSpPr/>
            <p:nvPr/>
          </p:nvSpPr>
          <p:spPr>
            <a:xfrm>
              <a:off x="3779950" y="4218900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1202" y="0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5"/>
            <p:cNvSpPr/>
            <p:nvPr/>
          </p:nvSpPr>
          <p:spPr>
            <a:xfrm>
              <a:off x="4237075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6" y="0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5"/>
            <p:cNvSpPr/>
            <p:nvPr/>
          </p:nvSpPr>
          <p:spPr>
            <a:xfrm>
              <a:off x="4697550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5"/>
            <p:cNvSpPr/>
            <p:nvPr/>
          </p:nvSpPr>
          <p:spPr>
            <a:xfrm>
              <a:off x="5154700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5"/>
                  </a:lnTo>
                  <a:lnTo>
                    <a:pt x="2536" y="1335"/>
                  </a:lnTo>
                  <a:lnTo>
                    <a:pt x="2536" y="801"/>
                  </a:lnTo>
                  <a:lnTo>
                    <a:pt x="2269" y="401"/>
                  </a:lnTo>
                  <a:lnTo>
                    <a:pt x="1869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5"/>
            <p:cNvSpPr/>
            <p:nvPr/>
          </p:nvSpPr>
          <p:spPr>
            <a:xfrm>
              <a:off x="5615175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5"/>
            <p:cNvSpPr/>
            <p:nvPr/>
          </p:nvSpPr>
          <p:spPr>
            <a:xfrm>
              <a:off x="6075650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5"/>
            <p:cNvSpPr/>
            <p:nvPr/>
          </p:nvSpPr>
          <p:spPr>
            <a:xfrm>
              <a:off x="6532800" y="4218900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335" y="0"/>
                  </a:moveTo>
                  <a:lnTo>
                    <a:pt x="801" y="134"/>
                  </a:lnTo>
                  <a:lnTo>
                    <a:pt x="400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5"/>
            <p:cNvSpPr/>
            <p:nvPr/>
          </p:nvSpPr>
          <p:spPr>
            <a:xfrm>
              <a:off x="1023775" y="4619300"/>
              <a:ext cx="63400" cy="60100"/>
            </a:xfrm>
            <a:custGeom>
              <a:rect b="b" l="l" r="r" t="t"/>
              <a:pathLst>
                <a:path extrusionOk="0" h="2404" w="2536">
                  <a:moveTo>
                    <a:pt x="667" y="1"/>
                  </a:moveTo>
                  <a:lnTo>
                    <a:pt x="400" y="268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6"/>
                  </a:lnTo>
                  <a:lnTo>
                    <a:pt x="2536" y="1202"/>
                  </a:lnTo>
                  <a:lnTo>
                    <a:pt x="2402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5"/>
            <p:cNvSpPr/>
            <p:nvPr/>
          </p:nvSpPr>
          <p:spPr>
            <a:xfrm>
              <a:off x="1480900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5"/>
            <p:cNvSpPr/>
            <p:nvPr/>
          </p:nvSpPr>
          <p:spPr>
            <a:xfrm>
              <a:off x="1941375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5"/>
            <p:cNvSpPr/>
            <p:nvPr/>
          </p:nvSpPr>
          <p:spPr>
            <a:xfrm>
              <a:off x="2401850" y="4619300"/>
              <a:ext cx="60100" cy="60100"/>
            </a:xfrm>
            <a:custGeom>
              <a:rect b="b" l="l" r="r" t="t"/>
              <a:pathLst>
                <a:path extrusionOk="0" h="2404" w="2404">
                  <a:moveTo>
                    <a:pt x="668" y="1"/>
                  </a:moveTo>
                  <a:lnTo>
                    <a:pt x="268" y="268"/>
                  </a:lnTo>
                  <a:lnTo>
                    <a:pt x="1" y="668"/>
                  </a:lnTo>
                  <a:lnTo>
                    <a:pt x="1" y="1202"/>
                  </a:lnTo>
                  <a:lnTo>
                    <a:pt x="1" y="1736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5"/>
            <p:cNvSpPr/>
            <p:nvPr/>
          </p:nvSpPr>
          <p:spPr>
            <a:xfrm>
              <a:off x="2859000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5"/>
            <p:cNvSpPr/>
            <p:nvPr/>
          </p:nvSpPr>
          <p:spPr>
            <a:xfrm>
              <a:off x="3319475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5"/>
            <p:cNvSpPr/>
            <p:nvPr/>
          </p:nvSpPr>
          <p:spPr>
            <a:xfrm>
              <a:off x="3779950" y="4619300"/>
              <a:ext cx="60075" cy="60100"/>
            </a:xfrm>
            <a:custGeom>
              <a:rect b="b" l="l" r="r" t="t"/>
              <a:pathLst>
                <a:path extrusionOk="0" h="2404" w="2403">
                  <a:moveTo>
                    <a:pt x="668" y="1"/>
                  </a:moveTo>
                  <a:lnTo>
                    <a:pt x="267" y="268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5"/>
            <p:cNvSpPr/>
            <p:nvPr/>
          </p:nvSpPr>
          <p:spPr>
            <a:xfrm>
              <a:off x="4237075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802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5"/>
            <p:cNvSpPr/>
            <p:nvPr/>
          </p:nvSpPr>
          <p:spPr>
            <a:xfrm>
              <a:off x="4697550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802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5"/>
            <p:cNvSpPr/>
            <p:nvPr/>
          </p:nvSpPr>
          <p:spPr>
            <a:xfrm>
              <a:off x="5154700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6"/>
                  </a:lnTo>
                  <a:lnTo>
                    <a:pt x="2536" y="1202"/>
                  </a:lnTo>
                  <a:lnTo>
                    <a:pt x="2536" y="668"/>
                  </a:lnTo>
                  <a:lnTo>
                    <a:pt x="2269" y="268"/>
                  </a:lnTo>
                  <a:lnTo>
                    <a:pt x="18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5"/>
            <p:cNvSpPr/>
            <p:nvPr/>
          </p:nvSpPr>
          <p:spPr>
            <a:xfrm>
              <a:off x="5615175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5"/>
            <p:cNvSpPr/>
            <p:nvPr/>
          </p:nvSpPr>
          <p:spPr>
            <a:xfrm>
              <a:off x="6075650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668" y="1"/>
                  </a:moveTo>
                  <a:lnTo>
                    <a:pt x="267" y="268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5"/>
            <p:cNvSpPr/>
            <p:nvPr/>
          </p:nvSpPr>
          <p:spPr>
            <a:xfrm>
              <a:off x="6532800" y="4619300"/>
              <a:ext cx="63400" cy="60100"/>
            </a:xfrm>
            <a:custGeom>
              <a:rect b="b" l="l" r="r" t="t"/>
              <a:pathLst>
                <a:path extrusionOk="0" h="2404" w="2536">
                  <a:moveTo>
                    <a:pt x="801" y="1"/>
                  </a:moveTo>
                  <a:lnTo>
                    <a:pt x="400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5"/>
            <p:cNvSpPr/>
            <p:nvPr/>
          </p:nvSpPr>
          <p:spPr>
            <a:xfrm>
              <a:off x="1023775" y="501637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201" y="1"/>
                  </a:moveTo>
                  <a:lnTo>
                    <a:pt x="667" y="134"/>
                  </a:lnTo>
                  <a:lnTo>
                    <a:pt x="400" y="401"/>
                  </a:lnTo>
                  <a:lnTo>
                    <a:pt x="0" y="802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400" y="2137"/>
                  </a:lnTo>
                  <a:lnTo>
                    <a:pt x="667" y="2403"/>
                  </a:lnTo>
                  <a:lnTo>
                    <a:pt x="1201" y="2537"/>
                  </a:lnTo>
                  <a:lnTo>
                    <a:pt x="1735" y="2403"/>
                  </a:lnTo>
                  <a:lnTo>
                    <a:pt x="2136" y="2137"/>
                  </a:lnTo>
                  <a:lnTo>
                    <a:pt x="2402" y="1736"/>
                  </a:lnTo>
                  <a:lnTo>
                    <a:pt x="2536" y="1202"/>
                  </a:lnTo>
                  <a:lnTo>
                    <a:pt x="2402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5"/>
            <p:cNvSpPr/>
            <p:nvPr/>
          </p:nvSpPr>
          <p:spPr>
            <a:xfrm>
              <a:off x="1480900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7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6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5"/>
            <p:cNvSpPr/>
            <p:nvPr/>
          </p:nvSpPr>
          <p:spPr>
            <a:xfrm>
              <a:off x="1941375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7"/>
                  </a:lnTo>
                  <a:lnTo>
                    <a:pt x="801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5"/>
            <p:cNvSpPr/>
            <p:nvPr/>
          </p:nvSpPr>
          <p:spPr>
            <a:xfrm>
              <a:off x="2401850" y="5016375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1202" y="1"/>
                  </a:moveTo>
                  <a:lnTo>
                    <a:pt x="668" y="134"/>
                  </a:lnTo>
                  <a:lnTo>
                    <a:pt x="268" y="401"/>
                  </a:lnTo>
                  <a:lnTo>
                    <a:pt x="1" y="802"/>
                  </a:lnTo>
                  <a:lnTo>
                    <a:pt x="1" y="1202"/>
                  </a:lnTo>
                  <a:lnTo>
                    <a:pt x="1" y="1736"/>
                  </a:lnTo>
                  <a:lnTo>
                    <a:pt x="268" y="2137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5"/>
            <p:cNvSpPr/>
            <p:nvPr/>
          </p:nvSpPr>
          <p:spPr>
            <a:xfrm>
              <a:off x="2859000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7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5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5"/>
            <p:cNvSpPr/>
            <p:nvPr/>
          </p:nvSpPr>
          <p:spPr>
            <a:xfrm>
              <a:off x="3319475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1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7"/>
                  </a:lnTo>
                  <a:lnTo>
                    <a:pt x="801" y="2403"/>
                  </a:lnTo>
                  <a:lnTo>
                    <a:pt x="1201" y="2537"/>
                  </a:lnTo>
                  <a:lnTo>
                    <a:pt x="1735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5"/>
            <p:cNvSpPr/>
            <p:nvPr/>
          </p:nvSpPr>
          <p:spPr>
            <a:xfrm>
              <a:off x="3779950" y="5016375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1202" y="1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2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7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5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5"/>
            <p:cNvSpPr/>
            <p:nvPr/>
          </p:nvSpPr>
          <p:spPr>
            <a:xfrm>
              <a:off x="4237075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6" y="1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7"/>
                  </a:lnTo>
                  <a:lnTo>
                    <a:pt x="802" y="2403"/>
                  </a:lnTo>
                  <a:lnTo>
                    <a:pt x="1336" y="2537"/>
                  </a:lnTo>
                  <a:lnTo>
                    <a:pt x="1736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5"/>
            <p:cNvSpPr/>
            <p:nvPr/>
          </p:nvSpPr>
          <p:spPr>
            <a:xfrm>
              <a:off x="4697550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7"/>
                  </a:lnTo>
                  <a:lnTo>
                    <a:pt x="802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5"/>
            <p:cNvSpPr/>
            <p:nvPr/>
          </p:nvSpPr>
          <p:spPr>
            <a:xfrm>
              <a:off x="5154700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7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869" y="2403"/>
                  </a:lnTo>
                  <a:lnTo>
                    <a:pt x="2269" y="2137"/>
                  </a:lnTo>
                  <a:lnTo>
                    <a:pt x="2536" y="1736"/>
                  </a:lnTo>
                  <a:lnTo>
                    <a:pt x="2536" y="1202"/>
                  </a:lnTo>
                  <a:lnTo>
                    <a:pt x="2536" y="802"/>
                  </a:lnTo>
                  <a:lnTo>
                    <a:pt x="2269" y="401"/>
                  </a:lnTo>
                  <a:lnTo>
                    <a:pt x="1869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5"/>
            <p:cNvSpPr/>
            <p:nvPr/>
          </p:nvSpPr>
          <p:spPr>
            <a:xfrm>
              <a:off x="5615175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7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6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5"/>
            <p:cNvSpPr/>
            <p:nvPr/>
          </p:nvSpPr>
          <p:spPr>
            <a:xfrm>
              <a:off x="6075650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2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7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5"/>
            <p:cNvSpPr/>
            <p:nvPr/>
          </p:nvSpPr>
          <p:spPr>
            <a:xfrm>
              <a:off x="6532800" y="501637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335" y="1"/>
                  </a:moveTo>
                  <a:lnTo>
                    <a:pt x="801" y="134"/>
                  </a:lnTo>
                  <a:lnTo>
                    <a:pt x="400" y="401"/>
                  </a:lnTo>
                  <a:lnTo>
                    <a:pt x="134" y="802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0" y="2137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5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5"/>
            <p:cNvSpPr/>
            <p:nvPr/>
          </p:nvSpPr>
          <p:spPr>
            <a:xfrm>
              <a:off x="1023775" y="5413475"/>
              <a:ext cx="63400" cy="63400"/>
            </a:xfrm>
            <a:custGeom>
              <a:rect b="b" l="l" r="r" t="t"/>
              <a:pathLst>
                <a:path extrusionOk="0" h="2536" w="2536">
                  <a:moveTo>
                    <a:pt x="1201" y="0"/>
                  </a:moveTo>
                  <a:lnTo>
                    <a:pt x="667" y="134"/>
                  </a:lnTo>
                  <a:lnTo>
                    <a:pt x="400" y="400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5"/>
                  </a:lnTo>
                  <a:lnTo>
                    <a:pt x="2536" y="1335"/>
                  </a:lnTo>
                  <a:lnTo>
                    <a:pt x="2402" y="801"/>
                  </a:lnTo>
                  <a:lnTo>
                    <a:pt x="2136" y="400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5"/>
            <p:cNvSpPr/>
            <p:nvPr/>
          </p:nvSpPr>
          <p:spPr>
            <a:xfrm>
              <a:off x="1480900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5" y="0"/>
                  </a:moveTo>
                  <a:lnTo>
                    <a:pt x="801" y="134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5"/>
            <p:cNvSpPr/>
            <p:nvPr/>
          </p:nvSpPr>
          <p:spPr>
            <a:xfrm>
              <a:off x="1941375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202" y="0"/>
                  </a:moveTo>
                  <a:lnTo>
                    <a:pt x="801" y="134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5"/>
            <p:cNvSpPr/>
            <p:nvPr/>
          </p:nvSpPr>
          <p:spPr>
            <a:xfrm>
              <a:off x="2401850" y="5413475"/>
              <a:ext cx="60100" cy="63400"/>
            </a:xfrm>
            <a:custGeom>
              <a:rect b="b" l="l" r="r" t="t"/>
              <a:pathLst>
                <a:path extrusionOk="0" h="2536" w="2404">
                  <a:moveTo>
                    <a:pt x="1202" y="0"/>
                  </a:moveTo>
                  <a:lnTo>
                    <a:pt x="668" y="134"/>
                  </a:lnTo>
                  <a:lnTo>
                    <a:pt x="268" y="400"/>
                  </a:lnTo>
                  <a:lnTo>
                    <a:pt x="1" y="801"/>
                  </a:lnTo>
                  <a:lnTo>
                    <a:pt x="1" y="1335"/>
                  </a:lnTo>
                  <a:lnTo>
                    <a:pt x="1" y="1735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5"/>
            <p:cNvSpPr/>
            <p:nvPr/>
          </p:nvSpPr>
          <p:spPr>
            <a:xfrm>
              <a:off x="2859000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5" y="0"/>
                  </a:moveTo>
                  <a:lnTo>
                    <a:pt x="801" y="134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5"/>
            <p:cNvSpPr/>
            <p:nvPr/>
          </p:nvSpPr>
          <p:spPr>
            <a:xfrm>
              <a:off x="3319475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201" y="0"/>
                  </a:moveTo>
                  <a:lnTo>
                    <a:pt x="801" y="134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5"/>
            <p:cNvSpPr/>
            <p:nvPr/>
          </p:nvSpPr>
          <p:spPr>
            <a:xfrm>
              <a:off x="3779950" y="5413475"/>
              <a:ext cx="60075" cy="63400"/>
            </a:xfrm>
            <a:custGeom>
              <a:rect b="b" l="l" r="r" t="t"/>
              <a:pathLst>
                <a:path extrusionOk="0" h="2536" w="2403">
                  <a:moveTo>
                    <a:pt x="1202" y="0"/>
                  </a:moveTo>
                  <a:lnTo>
                    <a:pt x="668" y="134"/>
                  </a:lnTo>
                  <a:lnTo>
                    <a:pt x="267" y="400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5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5"/>
            <p:cNvSpPr/>
            <p:nvPr/>
          </p:nvSpPr>
          <p:spPr>
            <a:xfrm>
              <a:off x="4237075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6" y="0"/>
                  </a:moveTo>
                  <a:lnTo>
                    <a:pt x="802" y="134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4"/>
                  </a:lnTo>
                  <a:lnTo>
                    <a:pt x="13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5"/>
            <p:cNvSpPr/>
            <p:nvPr/>
          </p:nvSpPr>
          <p:spPr>
            <a:xfrm>
              <a:off x="4697550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202" y="0"/>
                  </a:moveTo>
                  <a:lnTo>
                    <a:pt x="802" y="134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5"/>
            <p:cNvSpPr/>
            <p:nvPr/>
          </p:nvSpPr>
          <p:spPr>
            <a:xfrm>
              <a:off x="5154700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5" y="0"/>
                  </a:moveTo>
                  <a:lnTo>
                    <a:pt x="801" y="134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5"/>
                  </a:lnTo>
                  <a:lnTo>
                    <a:pt x="2536" y="1335"/>
                  </a:lnTo>
                  <a:lnTo>
                    <a:pt x="2536" y="801"/>
                  </a:lnTo>
                  <a:lnTo>
                    <a:pt x="2269" y="400"/>
                  </a:lnTo>
                  <a:lnTo>
                    <a:pt x="1869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5"/>
            <p:cNvSpPr/>
            <p:nvPr/>
          </p:nvSpPr>
          <p:spPr>
            <a:xfrm>
              <a:off x="5615175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5" y="0"/>
                  </a:moveTo>
                  <a:lnTo>
                    <a:pt x="801" y="134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5"/>
            <p:cNvSpPr/>
            <p:nvPr/>
          </p:nvSpPr>
          <p:spPr>
            <a:xfrm>
              <a:off x="6075650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202" y="0"/>
                  </a:moveTo>
                  <a:lnTo>
                    <a:pt x="668" y="134"/>
                  </a:lnTo>
                  <a:lnTo>
                    <a:pt x="267" y="400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5"/>
            <p:cNvSpPr/>
            <p:nvPr/>
          </p:nvSpPr>
          <p:spPr>
            <a:xfrm>
              <a:off x="6532800" y="5413475"/>
              <a:ext cx="63400" cy="63400"/>
            </a:xfrm>
            <a:custGeom>
              <a:rect b="b" l="l" r="r" t="t"/>
              <a:pathLst>
                <a:path extrusionOk="0" h="2536" w="2536">
                  <a:moveTo>
                    <a:pt x="1335" y="0"/>
                  </a:moveTo>
                  <a:lnTo>
                    <a:pt x="801" y="134"/>
                  </a:lnTo>
                  <a:lnTo>
                    <a:pt x="400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0" name="Google Shape;770;p5"/>
          <p:cNvSpPr/>
          <p:nvPr/>
        </p:nvSpPr>
        <p:spPr>
          <a:xfrm>
            <a:off x="8528525" y="-1129525"/>
            <a:ext cx="939600" cy="37218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71" name="Google Shape;771;p5"/>
          <p:cNvGrpSpPr/>
          <p:nvPr/>
        </p:nvGrpSpPr>
        <p:grpSpPr>
          <a:xfrm>
            <a:off x="6663524" y="4683891"/>
            <a:ext cx="1934189" cy="1818370"/>
            <a:chOff x="1023775" y="238125"/>
            <a:chExt cx="5572425" cy="5238750"/>
          </a:xfrm>
        </p:grpSpPr>
        <p:sp>
          <p:nvSpPr>
            <p:cNvPr id="772" name="Google Shape;772;p5"/>
            <p:cNvSpPr/>
            <p:nvPr/>
          </p:nvSpPr>
          <p:spPr>
            <a:xfrm>
              <a:off x="1023775" y="238125"/>
              <a:ext cx="63400" cy="63400"/>
            </a:xfrm>
            <a:custGeom>
              <a:rect b="b" l="l" r="r" t="t"/>
              <a:pathLst>
                <a:path extrusionOk="0" h="2536" w="2536">
                  <a:moveTo>
                    <a:pt x="1201" y="0"/>
                  </a:moveTo>
                  <a:lnTo>
                    <a:pt x="667" y="133"/>
                  </a:lnTo>
                  <a:lnTo>
                    <a:pt x="400" y="400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400" y="2136"/>
                  </a:lnTo>
                  <a:lnTo>
                    <a:pt x="667" y="2402"/>
                  </a:lnTo>
                  <a:lnTo>
                    <a:pt x="1201" y="2536"/>
                  </a:lnTo>
                  <a:lnTo>
                    <a:pt x="1735" y="2402"/>
                  </a:lnTo>
                  <a:lnTo>
                    <a:pt x="2136" y="2136"/>
                  </a:lnTo>
                  <a:lnTo>
                    <a:pt x="2402" y="1735"/>
                  </a:lnTo>
                  <a:lnTo>
                    <a:pt x="2536" y="1335"/>
                  </a:lnTo>
                  <a:lnTo>
                    <a:pt x="2402" y="801"/>
                  </a:lnTo>
                  <a:lnTo>
                    <a:pt x="2136" y="400"/>
                  </a:lnTo>
                  <a:lnTo>
                    <a:pt x="1735" y="133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p5"/>
            <p:cNvSpPr/>
            <p:nvPr/>
          </p:nvSpPr>
          <p:spPr>
            <a:xfrm>
              <a:off x="1480900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5" y="0"/>
                  </a:moveTo>
                  <a:lnTo>
                    <a:pt x="801" y="133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2"/>
                  </a:lnTo>
                  <a:lnTo>
                    <a:pt x="1335" y="2536"/>
                  </a:lnTo>
                  <a:lnTo>
                    <a:pt x="1736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3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5"/>
            <p:cNvSpPr/>
            <p:nvPr/>
          </p:nvSpPr>
          <p:spPr>
            <a:xfrm>
              <a:off x="1941375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202" y="0"/>
                  </a:moveTo>
                  <a:lnTo>
                    <a:pt x="801" y="133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2"/>
                  </a:lnTo>
                  <a:lnTo>
                    <a:pt x="1202" y="2536"/>
                  </a:lnTo>
                  <a:lnTo>
                    <a:pt x="1736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3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5"/>
            <p:cNvSpPr/>
            <p:nvPr/>
          </p:nvSpPr>
          <p:spPr>
            <a:xfrm>
              <a:off x="2401850" y="238125"/>
              <a:ext cx="60100" cy="63400"/>
            </a:xfrm>
            <a:custGeom>
              <a:rect b="b" l="l" r="r" t="t"/>
              <a:pathLst>
                <a:path extrusionOk="0" h="2536" w="2404">
                  <a:moveTo>
                    <a:pt x="1202" y="0"/>
                  </a:moveTo>
                  <a:lnTo>
                    <a:pt x="668" y="133"/>
                  </a:lnTo>
                  <a:lnTo>
                    <a:pt x="268" y="400"/>
                  </a:lnTo>
                  <a:lnTo>
                    <a:pt x="1" y="801"/>
                  </a:lnTo>
                  <a:lnTo>
                    <a:pt x="1" y="1335"/>
                  </a:lnTo>
                  <a:lnTo>
                    <a:pt x="1" y="1735"/>
                  </a:lnTo>
                  <a:lnTo>
                    <a:pt x="268" y="2136"/>
                  </a:lnTo>
                  <a:lnTo>
                    <a:pt x="668" y="2402"/>
                  </a:lnTo>
                  <a:lnTo>
                    <a:pt x="1202" y="2536"/>
                  </a:lnTo>
                  <a:lnTo>
                    <a:pt x="1736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3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5"/>
            <p:cNvSpPr/>
            <p:nvPr/>
          </p:nvSpPr>
          <p:spPr>
            <a:xfrm>
              <a:off x="2859000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5" y="0"/>
                  </a:moveTo>
                  <a:lnTo>
                    <a:pt x="801" y="133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2"/>
                  </a:lnTo>
                  <a:lnTo>
                    <a:pt x="1335" y="2536"/>
                  </a:lnTo>
                  <a:lnTo>
                    <a:pt x="1735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5" y="133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5"/>
            <p:cNvSpPr/>
            <p:nvPr/>
          </p:nvSpPr>
          <p:spPr>
            <a:xfrm>
              <a:off x="3319475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201" y="0"/>
                  </a:moveTo>
                  <a:lnTo>
                    <a:pt x="801" y="133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2"/>
                  </a:lnTo>
                  <a:lnTo>
                    <a:pt x="1201" y="2536"/>
                  </a:lnTo>
                  <a:lnTo>
                    <a:pt x="1735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5" y="133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5"/>
            <p:cNvSpPr/>
            <p:nvPr/>
          </p:nvSpPr>
          <p:spPr>
            <a:xfrm>
              <a:off x="3779950" y="238125"/>
              <a:ext cx="60075" cy="63400"/>
            </a:xfrm>
            <a:custGeom>
              <a:rect b="b" l="l" r="r" t="t"/>
              <a:pathLst>
                <a:path extrusionOk="0" h="2536" w="2403">
                  <a:moveTo>
                    <a:pt x="1202" y="0"/>
                  </a:moveTo>
                  <a:lnTo>
                    <a:pt x="668" y="133"/>
                  </a:lnTo>
                  <a:lnTo>
                    <a:pt x="267" y="400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2"/>
                  </a:lnTo>
                  <a:lnTo>
                    <a:pt x="1202" y="2536"/>
                  </a:lnTo>
                  <a:lnTo>
                    <a:pt x="1735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5" y="133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p5"/>
            <p:cNvSpPr/>
            <p:nvPr/>
          </p:nvSpPr>
          <p:spPr>
            <a:xfrm>
              <a:off x="4237075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6" y="0"/>
                  </a:moveTo>
                  <a:lnTo>
                    <a:pt x="802" y="133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2"/>
                  </a:lnTo>
                  <a:lnTo>
                    <a:pt x="1336" y="2536"/>
                  </a:lnTo>
                  <a:lnTo>
                    <a:pt x="1736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3"/>
                  </a:lnTo>
                  <a:lnTo>
                    <a:pt x="13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p5"/>
            <p:cNvSpPr/>
            <p:nvPr/>
          </p:nvSpPr>
          <p:spPr>
            <a:xfrm>
              <a:off x="4697550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202" y="0"/>
                  </a:moveTo>
                  <a:lnTo>
                    <a:pt x="802" y="133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2"/>
                  </a:lnTo>
                  <a:lnTo>
                    <a:pt x="1202" y="2536"/>
                  </a:lnTo>
                  <a:lnTo>
                    <a:pt x="1736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3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Google Shape;781;p5"/>
            <p:cNvSpPr/>
            <p:nvPr/>
          </p:nvSpPr>
          <p:spPr>
            <a:xfrm>
              <a:off x="5154700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5" y="0"/>
                  </a:moveTo>
                  <a:lnTo>
                    <a:pt x="801" y="133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2"/>
                  </a:lnTo>
                  <a:lnTo>
                    <a:pt x="1335" y="2536"/>
                  </a:lnTo>
                  <a:lnTo>
                    <a:pt x="1869" y="2402"/>
                  </a:lnTo>
                  <a:lnTo>
                    <a:pt x="2269" y="2136"/>
                  </a:lnTo>
                  <a:lnTo>
                    <a:pt x="2536" y="1735"/>
                  </a:lnTo>
                  <a:lnTo>
                    <a:pt x="2536" y="1335"/>
                  </a:lnTo>
                  <a:lnTo>
                    <a:pt x="2536" y="801"/>
                  </a:lnTo>
                  <a:lnTo>
                    <a:pt x="2269" y="400"/>
                  </a:lnTo>
                  <a:lnTo>
                    <a:pt x="1869" y="133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5"/>
            <p:cNvSpPr/>
            <p:nvPr/>
          </p:nvSpPr>
          <p:spPr>
            <a:xfrm>
              <a:off x="5615175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5" y="0"/>
                  </a:moveTo>
                  <a:lnTo>
                    <a:pt x="801" y="133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2"/>
                  </a:lnTo>
                  <a:lnTo>
                    <a:pt x="1335" y="2536"/>
                  </a:lnTo>
                  <a:lnTo>
                    <a:pt x="1736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3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5"/>
            <p:cNvSpPr/>
            <p:nvPr/>
          </p:nvSpPr>
          <p:spPr>
            <a:xfrm>
              <a:off x="6075650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202" y="0"/>
                  </a:moveTo>
                  <a:lnTo>
                    <a:pt x="668" y="133"/>
                  </a:lnTo>
                  <a:lnTo>
                    <a:pt x="267" y="400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2"/>
                  </a:lnTo>
                  <a:lnTo>
                    <a:pt x="1202" y="2536"/>
                  </a:lnTo>
                  <a:lnTo>
                    <a:pt x="1736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3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5"/>
            <p:cNvSpPr/>
            <p:nvPr/>
          </p:nvSpPr>
          <p:spPr>
            <a:xfrm>
              <a:off x="6532800" y="238125"/>
              <a:ext cx="63400" cy="63400"/>
            </a:xfrm>
            <a:custGeom>
              <a:rect b="b" l="l" r="r" t="t"/>
              <a:pathLst>
                <a:path extrusionOk="0" h="2536" w="2536">
                  <a:moveTo>
                    <a:pt x="1335" y="0"/>
                  </a:moveTo>
                  <a:lnTo>
                    <a:pt x="801" y="133"/>
                  </a:lnTo>
                  <a:lnTo>
                    <a:pt x="400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0" y="2136"/>
                  </a:lnTo>
                  <a:lnTo>
                    <a:pt x="801" y="2402"/>
                  </a:lnTo>
                  <a:lnTo>
                    <a:pt x="1335" y="2536"/>
                  </a:lnTo>
                  <a:lnTo>
                    <a:pt x="1735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5" y="133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5"/>
            <p:cNvSpPr/>
            <p:nvPr/>
          </p:nvSpPr>
          <p:spPr>
            <a:xfrm>
              <a:off x="1023775" y="63852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667" y="1"/>
                  </a:moveTo>
                  <a:lnTo>
                    <a:pt x="400" y="268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6"/>
                  </a:lnTo>
                  <a:lnTo>
                    <a:pt x="2536" y="1202"/>
                  </a:lnTo>
                  <a:lnTo>
                    <a:pt x="2402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5"/>
            <p:cNvSpPr/>
            <p:nvPr/>
          </p:nvSpPr>
          <p:spPr>
            <a:xfrm>
              <a:off x="1480900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5"/>
            <p:cNvSpPr/>
            <p:nvPr/>
          </p:nvSpPr>
          <p:spPr>
            <a:xfrm>
              <a:off x="1941375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5"/>
            <p:cNvSpPr/>
            <p:nvPr/>
          </p:nvSpPr>
          <p:spPr>
            <a:xfrm>
              <a:off x="2401850" y="638525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668" y="1"/>
                  </a:moveTo>
                  <a:lnTo>
                    <a:pt x="268" y="268"/>
                  </a:lnTo>
                  <a:lnTo>
                    <a:pt x="1" y="668"/>
                  </a:lnTo>
                  <a:lnTo>
                    <a:pt x="1" y="1202"/>
                  </a:lnTo>
                  <a:lnTo>
                    <a:pt x="1" y="1736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5"/>
            <p:cNvSpPr/>
            <p:nvPr/>
          </p:nvSpPr>
          <p:spPr>
            <a:xfrm>
              <a:off x="2859000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5"/>
            <p:cNvSpPr/>
            <p:nvPr/>
          </p:nvSpPr>
          <p:spPr>
            <a:xfrm>
              <a:off x="3319475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5"/>
            <p:cNvSpPr/>
            <p:nvPr/>
          </p:nvSpPr>
          <p:spPr>
            <a:xfrm>
              <a:off x="3779950" y="638525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668" y="1"/>
                  </a:moveTo>
                  <a:lnTo>
                    <a:pt x="267" y="268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5"/>
            <p:cNvSpPr/>
            <p:nvPr/>
          </p:nvSpPr>
          <p:spPr>
            <a:xfrm>
              <a:off x="4237075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2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5"/>
            <p:cNvSpPr/>
            <p:nvPr/>
          </p:nvSpPr>
          <p:spPr>
            <a:xfrm>
              <a:off x="4697550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2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5"/>
            <p:cNvSpPr/>
            <p:nvPr/>
          </p:nvSpPr>
          <p:spPr>
            <a:xfrm>
              <a:off x="5154700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6"/>
                  </a:lnTo>
                  <a:lnTo>
                    <a:pt x="2536" y="1202"/>
                  </a:lnTo>
                  <a:lnTo>
                    <a:pt x="2536" y="668"/>
                  </a:lnTo>
                  <a:lnTo>
                    <a:pt x="2269" y="268"/>
                  </a:lnTo>
                  <a:lnTo>
                    <a:pt x="18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5"/>
            <p:cNvSpPr/>
            <p:nvPr/>
          </p:nvSpPr>
          <p:spPr>
            <a:xfrm>
              <a:off x="5615175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5"/>
            <p:cNvSpPr/>
            <p:nvPr/>
          </p:nvSpPr>
          <p:spPr>
            <a:xfrm>
              <a:off x="6075650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668" y="1"/>
                  </a:moveTo>
                  <a:lnTo>
                    <a:pt x="267" y="268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5"/>
            <p:cNvSpPr/>
            <p:nvPr/>
          </p:nvSpPr>
          <p:spPr>
            <a:xfrm>
              <a:off x="6532800" y="63852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801" y="1"/>
                  </a:moveTo>
                  <a:lnTo>
                    <a:pt x="400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5"/>
            <p:cNvSpPr/>
            <p:nvPr/>
          </p:nvSpPr>
          <p:spPr>
            <a:xfrm>
              <a:off x="1023775" y="1035600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201" y="1"/>
                  </a:moveTo>
                  <a:lnTo>
                    <a:pt x="667" y="134"/>
                  </a:lnTo>
                  <a:lnTo>
                    <a:pt x="400" y="401"/>
                  </a:lnTo>
                  <a:lnTo>
                    <a:pt x="0" y="801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6"/>
                  </a:lnTo>
                  <a:lnTo>
                    <a:pt x="2536" y="1202"/>
                  </a:lnTo>
                  <a:lnTo>
                    <a:pt x="2402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5"/>
            <p:cNvSpPr/>
            <p:nvPr/>
          </p:nvSpPr>
          <p:spPr>
            <a:xfrm>
              <a:off x="1480900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5"/>
            <p:cNvSpPr/>
            <p:nvPr/>
          </p:nvSpPr>
          <p:spPr>
            <a:xfrm>
              <a:off x="1941375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5"/>
            <p:cNvSpPr/>
            <p:nvPr/>
          </p:nvSpPr>
          <p:spPr>
            <a:xfrm>
              <a:off x="2401850" y="1035600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1202" y="1"/>
                  </a:moveTo>
                  <a:lnTo>
                    <a:pt x="668" y="134"/>
                  </a:lnTo>
                  <a:lnTo>
                    <a:pt x="268" y="401"/>
                  </a:lnTo>
                  <a:lnTo>
                    <a:pt x="1" y="801"/>
                  </a:lnTo>
                  <a:lnTo>
                    <a:pt x="1" y="1202"/>
                  </a:lnTo>
                  <a:lnTo>
                    <a:pt x="1" y="1736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5"/>
            <p:cNvSpPr/>
            <p:nvPr/>
          </p:nvSpPr>
          <p:spPr>
            <a:xfrm>
              <a:off x="2859000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5"/>
            <p:cNvSpPr/>
            <p:nvPr/>
          </p:nvSpPr>
          <p:spPr>
            <a:xfrm>
              <a:off x="3319475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1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5"/>
            <p:cNvSpPr/>
            <p:nvPr/>
          </p:nvSpPr>
          <p:spPr>
            <a:xfrm>
              <a:off x="3779950" y="1035600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1202" y="1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5"/>
            <p:cNvSpPr/>
            <p:nvPr/>
          </p:nvSpPr>
          <p:spPr>
            <a:xfrm>
              <a:off x="4237075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6" y="1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5"/>
            <p:cNvSpPr/>
            <p:nvPr/>
          </p:nvSpPr>
          <p:spPr>
            <a:xfrm>
              <a:off x="4697550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5"/>
            <p:cNvSpPr/>
            <p:nvPr/>
          </p:nvSpPr>
          <p:spPr>
            <a:xfrm>
              <a:off x="5154700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6"/>
                  </a:lnTo>
                  <a:lnTo>
                    <a:pt x="2536" y="1202"/>
                  </a:lnTo>
                  <a:lnTo>
                    <a:pt x="2536" y="801"/>
                  </a:lnTo>
                  <a:lnTo>
                    <a:pt x="2269" y="401"/>
                  </a:lnTo>
                  <a:lnTo>
                    <a:pt x="1869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5"/>
            <p:cNvSpPr/>
            <p:nvPr/>
          </p:nvSpPr>
          <p:spPr>
            <a:xfrm>
              <a:off x="5615175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5"/>
            <p:cNvSpPr/>
            <p:nvPr/>
          </p:nvSpPr>
          <p:spPr>
            <a:xfrm>
              <a:off x="6075650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p5"/>
            <p:cNvSpPr/>
            <p:nvPr/>
          </p:nvSpPr>
          <p:spPr>
            <a:xfrm>
              <a:off x="6532800" y="1035600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335" y="1"/>
                  </a:moveTo>
                  <a:lnTo>
                    <a:pt x="801" y="134"/>
                  </a:lnTo>
                  <a:lnTo>
                    <a:pt x="400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Google Shape;811;p5"/>
            <p:cNvSpPr/>
            <p:nvPr/>
          </p:nvSpPr>
          <p:spPr>
            <a:xfrm>
              <a:off x="1023775" y="143267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201" y="1"/>
                  </a:moveTo>
                  <a:lnTo>
                    <a:pt x="667" y="134"/>
                  </a:lnTo>
                  <a:lnTo>
                    <a:pt x="400" y="401"/>
                  </a:lnTo>
                  <a:lnTo>
                    <a:pt x="0" y="802"/>
                  </a:lnTo>
                  <a:lnTo>
                    <a:pt x="0" y="1335"/>
                  </a:lnTo>
                  <a:lnTo>
                    <a:pt x="0" y="1736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6"/>
                  </a:lnTo>
                  <a:lnTo>
                    <a:pt x="2536" y="1335"/>
                  </a:lnTo>
                  <a:lnTo>
                    <a:pt x="2402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5"/>
            <p:cNvSpPr/>
            <p:nvPr/>
          </p:nvSpPr>
          <p:spPr>
            <a:xfrm>
              <a:off x="1480900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1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5"/>
            <p:cNvSpPr/>
            <p:nvPr/>
          </p:nvSpPr>
          <p:spPr>
            <a:xfrm>
              <a:off x="1941375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1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5"/>
            <p:cNvSpPr/>
            <p:nvPr/>
          </p:nvSpPr>
          <p:spPr>
            <a:xfrm>
              <a:off x="2401850" y="1432675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1202" y="1"/>
                  </a:moveTo>
                  <a:lnTo>
                    <a:pt x="668" y="134"/>
                  </a:lnTo>
                  <a:lnTo>
                    <a:pt x="268" y="401"/>
                  </a:lnTo>
                  <a:lnTo>
                    <a:pt x="1" y="802"/>
                  </a:lnTo>
                  <a:lnTo>
                    <a:pt x="1" y="1335"/>
                  </a:lnTo>
                  <a:lnTo>
                    <a:pt x="1" y="1736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5"/>
            <p:cNvSpPr/>
            <p:nvPr/>
          </p:nvSpPr>
          <p:spPr>
            <a:xfrm>
              <a:off x="2859000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5"/>
            <p:cNvSpPr/>
            <p:nvPr/>
          </p:nvSpPr>
          <p:spPr>
            <a:xfrm>
              <a:off x="3319475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1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5"/>
            <p:cNvSpPr/>
            <p:nvPr/>
          </p:nvSpPr>
          <p:spPr>
            <a:xfrm>
              <a:off x="3779950" y="1432675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1202" y="1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2"/>
                  </a:lnTo>
                  <a:lnTo>
                    <a:pt x="0" y="1335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5"/>
            <p:cNvSpPr/>
            <p:nvPr/>
          </p:nvSpPr>
          <p:spPr>
            <a:xfrm>
              <a:off x="4237075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6" y="1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1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5"/>
            <p:cNvSpPr/>
            <p:nvPr/>
          </p:nvSpPr>
          <p:spPr>
            <a:xfrm>
              <a:off x="4697550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1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5"/>
            <p:cNvSpPr/>
            <p:nvPr/>
          </p:nvSpPr>
          <p:spPr>
            <a:xfrm>
              <a:off x="5154700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6"/>
                  </a:lnTo>
                  <a:lnTo>
                    <a:pt x="2536" y="1335"/>
                  </a:lnTo>
                  <a:lnTo>
                    <a:pt x="2536" y="802"/>
                  </a:lnTo>
                  <a:lnTo>
                    <a:pt x="2269" y="401"/>
                  </a:lnTo>
                  <a:lnTo>
                    <a:pt x="1869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5"/>
            <p:cNvSpPr/>
            <p:nvPr/>
          </p:nvSpPr>
          <p:spPr>
            <a:xfrm>
              <a:off x="5615175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5"/>
            <p:cNvSpPr/>
            <p:nvPr/>
          </p:nvSpPr>
          <p:spPr>
            <a:xfrm>
              <a:off x="6075650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2"/>
                  </a:lnTo>
                  <a:lnTo>
                    <a:pt x="0" y="1335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5"/>
            <p:cNvSpPr/>
            <p:nvPr/>
          </p:nvSpPr>
          <p:spPr>
            <a:xfrm>
              <a:off x="6532800" y="143267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335" y="1"/>
                  </a:moveTo>
                  <a:lnTo>
                    <a:pt x="801" y="134"/>
                  </a:lnTo>
                  <a:lnTo>
                    <a:pt x="400" y="401"/>
                  </a:lnTo>
                  <a:lnTo>
                    <a:pt x="134" y="802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5"/>
            <p:cNvSpPr/>
            <p:nvPr/>
          </p:nvSpPr>
          <p:spPr>
            <a:xfrm>
              <a:off x="1023775" y="1833100"/>
              <a:ext cx="63400" cy="60075"/>
            </a:xfrm>
            <a:custGeom>
              <a:rect b="b" l="l" r="r" t="t"/>
              <a:pathLst>
                <a:path extrusionOk="0" h="2403" w="2536">
                  <a:moveTo>
                    <a:pt x="667" y="0"/>
                  </a:moveTo>
                  <a:lnTo>
                    <a:pt x="400" y="267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5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5"/>
                  </a:lnTo>
                  <a:lnTo>
                    <a:pt x="2536" y="1202"/>
                  </a:lnTo>
                  <a:lnTo>
                    <a:pt x="2402" y="668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5"/>
            <p:cNvSpPr/>
            <p:nvPr/>
          </p:nvSpPr>
          <p:spPr>
            <a:xfrm>
              <a:off x="1480900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801" y="0"/>
                  </a:moveTo>
                  <a:lnTo>
                    <a:pt x="401" y="267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5"/>
            <p:cNvSpPr/>
            <p:nvPr/>
          </p:nvSpPr>
          <p:spPr>
            <a:xfrm>
              <a:off x="1941375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801" y="0"/>
                  </a:moveTo>
                  <a:lnTo>
                    <a:pt x="401" y="267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5"/>
            <p:cNvSpPr/>
            <p:nvPr/>
          </p:nvSpPr>
          <p:spPr>
            <a:xfrm>
              <a:off x="2401850" y="1833100"/>
              <a:ext cx="60100" cy="60075"/>
            </a:xfrm>
            <a:custGeom>
              <a:rect b="b" l="l" r="r" t="t"/>
              <a:pathLst>
                <a:path extrusionOk="0" h="2403" w="2404">
                  <a:moveTo>
                    <a:pt x="668" y="0"/>
                  </a:moveTo>
                  <a:lnTo>
                    <a:pt x="268" y="267"/>
                  </a:lnTo>
                  <a:lnTo>
                    <a:pt x="1" y="668"/>
                  </a:lnTo>
                  <a:lnTo>
                    <a:pt x="1" y="1202"/>
                  </a:lnTo>
                  <a:lnTo>
                    <a:pt x="1" y="1735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5"/>
            <p:cNvSpPr/>
            <p:nvPr/>
          </p:nvSpPr>
          <p:spPr>
            <a:xfrm>
              <a:off x="2859000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801" y="0"/>
                  </a:moveTo>
                  <a:lnTo>
                    <a:pt x="401" y="267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p5"/>
            <p:cNvSpPr/>
            <p:nvPr/>
          </p:nvSpPr>
          <p:spPr>
            <a:xfrm>
              <a:off x="3319475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801" y="0"/>
                  </a:moveTo>
                  <a:lnTo>
                    <a:pt x="401" y="267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5"/>
            <p:cNvSpPr/>
            <p:nvPr/>
          </p:nvSpPr>
          <p:spPr>
            <a:xfrm>
              <a:off x="3779950" y="1833100"/>
              <a:ext cx="60075" cy="60075"/>
            </a:xfrm>
            <a:custGeom>
              <a:rect b="b" l="l" r="r" t="t"/>
              <a:pathLst>
                <a:path extrusionOk="0" h="2403" w="2403">
                  <a:moveTo>
                    <a:pt x="668" y="0"/>
                  </a:moveTo>
                  <a:lnTo>
                    <a:pt x="267" y="267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p5"/>
            <p:cNvSpPr/>
            <p:nvPr/>
          </p:nvSpPr>
          <p:spPr>
            <a:xfrm>
              <a:off x="4237075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802" y="0"/>
                  </a:moveTo>
                  <a:lnTo>
                    <a:pt x="401" y="267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5"/>
            <p:cNvSpPr/>
            <p:nvPr/>
          </p:nvSpPr>
          <p:spPr>
            <a:xfrm>
              <a:off x="4697550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802" y="0"/>
                  </a:moveTo>
                  <a:lnTo>
                    <a:pt x="401" y="267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5"/>
            <p:cNvSpPr/>
            <p:nvPr/>
          </p:nvSpPr>
          <p:spPr>
            <a:xfrm>
              <a:off x="5154700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801" y="0"/>
                  </a:moveTo>
                  <a:lnTo>
                    <a:pt x="401" y="267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5"/>
                  </a:lnTo>
                  <a:lnTo>
                    <a:pt x="2536" y="1202"/>
                  </a:lnTo>
                  <a:lnTo>
                    <a:pt x="2536" y="668"/>
                  </a:lnTo>
                  <a:lnTo>
                    <a:pt x="2269" y="267"/>
                  </a:lnTo>
                  <a:lnTo>
                    <a:pt x="18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5"/>
            <p:cNvSpPr/>
            <p:nvPr/>
          </p:nvSpPr>
          <p:spPr>
            <a:xfrm>
              <a:off x="5615175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801" y="0"/>
                  </a:moveTo>
                  <a:lnTo>
                    <a:pt x="401" y="267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5"/>
            <p:cNvSpPr/>
            <p:nvPr/>
          </p:nvSpPr>
          <p:spPr>
            <a:xfrm>
              <a:off x="6075650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668" y="0"/>
                  </a:moveTo>
                  <a:lnTo>
                    <a:pt x="267" y="267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5"/>
            <p:cNvSpPr/>
            <p:nvPr/>
          </p:nvSpPr>
          <p:spPr>
            <a:xfrm>
              <a:off x="6532800" y="1833100"/>
              <a:ext cx="63400" cy="60075"/>
            </a:xfrm>
            <a:custGeom>
              <a:rect b="b" l="l" r="r" t="t"/>
              <a:pathLst>
                <a:path extrusionOk="0" h="2403" w="2536">
                  <a:moveTo>
                    <a:pt x="801" y="0"/>
                  </a:moveTo>
                  <a:lnTo>
                    <a:pt x="400" y="267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5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p5"/>
            <p:cNvSpPr/>
            <p:nvPr/>
          </p:nvSpPr>
          <p:spPr>
            <a:xfrm>
              <a:off x="1023775" y="223017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201" y="0"/>
                  </a:moveTo>
                  <a:lnTo>
                    <a:pt x="667" y="134"/>
                  </a:lnTo>
                  <a:lnTo>
                    <a:pt x="400" y="401"/>
                  </a:lnTo>
                  <a:lnTo>
                    <a:pt x="0" y="801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6"/>
                  </a:lnTo>
                  <a:lnTo>
                    <a:pt x="2536" y="1202"/>
                  </a:lnTo>
                  <a:lnTo>
                    <a:pt x="2402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5"/>
            <p:cNvSpPr/>
            <p:nvPr/>
          </p:nvSpPr>
          <p:spPr>
            <a:xfrm>
              <a:off x="1480900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5"/>
            <p:cNvSpPr/>
            <p:nvPr/>
          </p:nvSpPr>
          <p:spPr>
            <a:xfrm>
              <a:off x="1941375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p5"/>
            <p:cNvSpPr/>
            <p:nvPr/>
          </p:nvSpPr>
          <p:spPr>
            <a:xfrm>
              <a:off x="2401850" y="2230175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1202" y="0"/>
                  </a:moveTo>
                  <a:lnTo>
                    <a:pt x="668" y="134"/>
                  </a:lnTo>
                  <a:lnTo>
                    <a:pt x="268" y="401"/>
                  </a:lnTo>
                  <a:lnTo>
                    <a:pt x="1" y="801"/>
                  </a:lnTo>
                  <a:lnTo>
                    <a:pt x="1" y="1202"/>
                  </a:lnTo>
                  <a:lnTo>
                    <a:pt x="1" y="1736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p5"/>
            <p:cNvSpPr/>
            <p:nvPr/>
          </p:nvSpPr>
          <p:spPr>
            <a:xfrm>
              <a:off x="2859000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Google Shape;842;p5"/>
            <p:cNvSpPr/>
            <p:nvPr/>
          </p:nvSpPr>
          <p:spPr>
            <a:xfrm>
              <a:off x="3319475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1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" name="Google Shape;843;p5"/>
            <p:cNvSpPr/>
            <p:nvPr/>
          </p:nvSpPr>
          <p:spPr>
            <a:xfrm>
              <a:off x="3779950" y="2230175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1202" y="0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Google Shape;844;p5"/>
            <p:cNvSpPr/>
            <p:nvPr/>
          </p:nvSpPr>
          <p:spPr>
            <a:xfrm>
              <a:off x="4237075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6" y="0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5"/>
            <p:cNvSpPr/>
            <p:nvPr/>
          </p:nvSpPr>
          <p:spPr>
            <a:xfrm>
              <a:off x="4697550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p5"/>
            <p:cNvSpPr/>
            <p:nvPr/>
          </p:nvSpPr>
          <p:spPr>
            <a:xfrm>
              <a:off x="5154700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6"/>
                  </a:lnTo>
                  <a:lnTo>
                    <a:pt x="2536" y="1202"/>
                  </a:lnTo>
                  <a:lnTo>
                    <a:pt x="2536" y="801"/>
                  </a:lnTo>
                  <a:lnTo>
                    <a:pt x="2269" y="401"/>
                  </a:lnTo>
                  <a:lnTo>
                    <a:pt x="1869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" name="Google Shape;847;p5"/>
            <p:cNvSpPr/>
            <p:nvPr/>
          </p:nvSpPr>
          <p:spPr>
            <a:xfrm>
              <a:off x="5615175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p5"/>
            <p:cNvSpPr/>
            <p:nvPr/>
          </p:nvSpPr>
          <p:spPr>
            <a:xfrm>
              <a:off x="6075650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p5"/>
            <p:cNvSpPr/>
            <p:nvPr/>
          </p:nvSpPr>
          <p:spPr>
            <a:xfrm>
              <a:off x="6532800" y="223017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335" y="0"/>
                  </a:moveTo>
                  <a:lnTo>
                    <a:pt x="801" y="134"/>
                  </a:lnTo>
                  <a:lnTo>
                    <a:pt x="400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5"/>
            <p:cNvSpPr/>
            <p:nvPr/>
          </p:nvSpPr>
          <p:spPr>
            <a:xfrm>
              <a:off x="1023775" y="2627250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201" y="0"/>
                  </a:moveTo>
                  <a:lnTo>
                    <a:pt x="667" y="134"/>
                  </a:lnTo>
                  <a:lnTo>
                    <a:pt x="400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6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6"/>
                  </a:lnTo>
                  <a:lnTo>
                    <a:pt x="2536" y="1335"/>
                  </a:lnTo>
                  <a:lnTo>
                    <a:pt x="2402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Google Shape;851;p5"/>
            <p:cNvSpPr/>
            <p:nvPr/>
          </p:nvSpPr>
          <p:spPr>
            <a:xfrm>
              <a:off x="1480900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5"/>
            <p:cNvSpPr/>
            <p:nvPr/>
          </p:nvSpPr>
          <p:spPr>
            <a:xfrm>
              <a:off x="1941375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5"/>
            <p:cNvSpPr/>
            <p:nvPr/>
          </p:nvSpPr>
          <p:spPr>
            <a:xfrm>
              <a:off x="2401850" y="2627250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1202" y="0"/>
                  </a:moveTo>
                  <a:lnTo>
                    <a:pt x="668" y="134"/>
                  </a:lnTo>
                  <a:lnTo>
                    <a:pt x="268" y="401"/>
                  </a:lnTo>
                  <a:lnTo>
                    <a:pt x="1" y="801"/>
                  </a:lnTo>
                  <a:lnTo>
                    <a:pt x="1" y="1335"/>
                  </a:lnTo>
                  <a:lnTo>
                    <a:pt x="1" y="1736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p5"/>
            <p:cNvSpPr/>
            <p:nvPr/>
          </p:nvSpPr>
          <p:spPr>
            <a:xfrm>
              <a:off x="2859000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5"/>
            <p:cNvSpPr/>
            <p:nvPr/>
          </p:nvSpPr>
          <p:spPr>
            <a:xfrm>
              <a:off x="3319475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1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5"/>
            <p:cNvSpPr/>
            <p:nvPr/>
          </p:nvSpPr>
          <p:spPr>
            <a:xfrm>
              <a:off x="3779950" y="2627250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1202" y="0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5"/>
            <p:cNvSpPr/>
            <p:nvPr/>
          </p:nvSpPr>
          <p:spPr>
            <a:xfrm>
              <a:off x="4237075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6" y="0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5"/>
            <p:cNvSpPr/>
            <p:nvPr/>
          </p:nvSpPr>
          <p:spPr>
            <a:xfrm>
              <a:off x="4697550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5"/>
            <p:cNvSpPr/>
            <p:nvPr/>
          </p:nvSpPr>
          <p:spPr>
            <a:xfrm>
              <a:off x="5154700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6"/>
                  </a:lnTo>
                  <a:lnTo>
                    <a:pt x="2536" y="1335"/>
                  </a:lnTo>
                  <a:lnTo>
                    <a:pt x="2536" y="801"/>
                  </a:lnTo>
                  <a:lnTo>
                    <a:pt x="2269" y="401"/>
                  </a:lnTo>
                  <a:lnTo>
                    <a:pt x="1869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p5"/>
            <p:cNvSpPr/>
            <p:nvPr/>
          </p:nvSpPr>
          <p:spPr>
            <a:xfrm>
              <a:off x="5615175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" name="Google Shape;861;p5"/>
            <p:cNvSpPr/>
            <p:nvPr/>
          </p:nvSpPr>
          <p:spPr>
            <a:xfrm>
              <a:off x="6075650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" name="Google Shape;862;p5"/>
            <p:cNvSpPr/>
            <p:nvPr/>
          </p:nvSpPr>
          <p:spPr>
            <a:xfrm>
              <a:off x="6532800" y="2627250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335" y="0"/>
                  </a:moveTo>
                  <a:lnTo>
                    <a:pt x="801" y="134"/>
                  </a:lnTo>
                  <a:lnTo>
                    <a:pt x="400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5"/>
            <p:cNvSpPr/>
            <p:nvPr/>
          </p:nvSpPr>
          <p:spPr>
            <a:xfrm>
              <a:off x="1023775" y="302432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201" y="1"/>
                  </a:moveTo>
                  <a:lnTo>
                    <a:pt x="667" y="134"/>
                  </a:lnTo>
                  <a:lnTo>
                    <a:pt x="400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869"/>
                  </a:lnTo>
                  <a:lnTo>
                    <a:pt x="400" y="2270"/>
                  </a:lnTo>
                  <a:lnTo>
                    <a:pt x="667" y="2537"/>
                  </a:lnTo>
                  <a:lnTo>
                    <a:pt x="1735" y="2537"/>
                  </a:lnTo>
                  <a:lnTo>
                    <a:pt x="2136" y="2270"/>
                  </a:lnTo>
                  <a:lnTo>
                    <a:pt x="2402" y="1869"/>
                  </a:lnTo>
                  <a:lnTo>
                    <a:pt x="2536" y="1335"/>
                  </a:lnTo>
                  <a:lnTo>
                    <a:pt x="2402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5"/>
            <p:cNvSpPr/>
            <p:nvPr/>
          </p:nvSpPr>
          <p:spPr>
            <a:xfrm>
              <a:off x="1480900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869"/>
                  </a:lnTo>
                  <a:lnTo>
                    <a:pt x="401" y="2270"/>
                  </a:lnTo>
                  <a:lnTo>
                    <a:pt x="801" y="2537"/>
                  </a:lnTo>
                  <a:lnTo>
                    <a:pt x="1736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5"/>
            <p:cNvSpPr/>
            <p:nvPr/>
          </p:nvSpPr>
          <p:spPr>
            <a:xfrm>
              <a:off x="1941375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869"/>
                  </a:lnTo>
                  <a:lnTo>
                    <a:pt x="401" y="2270"/>
                  </a:lnTo>
                  <a:lnTo>
                    <a:pt x="801" y="2537"/>
                  </a:lnTo>
                  <a:lnTo>
                    <a:pt x="1736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5"/>
            <p:cNvSpPr/>
            <p:nvPr/>
          </p:nvSpPr>
          <p:spPr>
            <a:xfrm>
              <a:off x="2401850" y="3024325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1202" y="1"/>
                  </a:moveTo>
                  <a:lnTo>
                    <a:pt x="668" y="134"/>
                  </a:lnTo>
                  <a:lnTo>
                    <a:pt x="268" y="401"/>
                  </a:lnTo>
                  <a:lnTo>
                    <a:pt x="1" y="801"/>
                  </a:lnTo>
                  <a:lnTo>
                    <a:pt x="1" y="1335"/>
                  </a:lnTo>
                  <a:lnTo>
                    <a:pt x="1" y="1869"/>
                  </a:lnTo>
                  <a:lnTo>
                    <a:pt x="268" y="2270"/>
                  </a:lnTo>
                  <a:lnTo>
                    <a:pt x="668" y="2537"/>
                  </a:lnTo>
                  <a:lnTo>
                    <a:pt x="1736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5"/>
            <p:cNvSpPr/>
            <p:nvPr/>
          </p:nvSpPr>
          <p:spPr>
            <a:xfrm>
              <a:off x="2859000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869"/>
                  </a:lnTo>
                  <a:lnTo>
                    <a:pt x="401" y="2270"/>
                  </a:lnTo>
                  <a:lnTo>
                    <a:pt x="801" y="2537"/>
                  </a:lnTo>
                  <a:lnTo>
                    <a:pt x="1735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5"/>
            <p:cNvSpPr/>
            <p:nvPr/>
          </p:nvSpPr>
          <p:spPr>
            <a:xfrm>
              <a:off x="3319475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1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869"/>
                  </a:lnTo>
                  <a:lnTo>
                    <a:pt x="401" y="2270"/>
                  </a:lnTo>
                  <a:lnTo>
                    <a:pt x="801" y="2537"/>
                  </a:lnTo>
                  <a:lnTo>
                    <a:pt x="1735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5"/>
            <p:cNvSpPr/>
            <p:nvPr/>
          </p:nvSpPr>
          <p:spPr>
            <a:xfrm>
              <a:off x="3779950" y="3024325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1202" y="1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869"/>
                  </a:lnTo>
                  <a:lnTo>
                    <a:pt x="267" y="2270"/>
                  </a:lnTo>
                  <a:lnTo>
                    <a:pt x="668" y="2537"/>
                  </a:lnTo>
                  <a:lnTo>
                    <a:pt x="1735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5"/>
            <p:cNvSpPr/>
            <p:nvPr/>
          </p:nvSpPr>
          <p:spPr>
            <a:xfrm>
              <a:off x="4237075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6" y="1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869"/>
                  </a:lnTo>
                  <a:lnTo>
                    <a:pt x="401" y="2270"/>
                  </a:lnTo>
                  <a:lnTo>
                    <a:pt x="802" y="2537"/>
                  </a:lnTo>
                  <a:lnTo>
                    <a:pt x="1736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" name="Google Shape;871;p5"/>
            <p:cNvSpPr/>
            <p:nvPr/>
          </p:nvSpPr>
          <p:spPr>
            <a:xfrm>
              <a:off x="4697550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869"/>
                  </a:lnTo>
                  <a:lnTo>
                    <a:pt x="401" y="2270"/>
                  </a:lnTo>
                  <a:lnTo>
                    <a:pt x="802" y="2537"/>
                  </a:lnTo>
                  <a:lnTo>
                    <a:pt x="1736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" name="Google Shape;872;p5"/>
            <p:cNvSpPr/>
            <p:nvPr/>
          </p:nvSpPr>
          <p:spPr>
            <a:xfrm>
              <a:off x="5154700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869"/>
                  </a:lnTo>
                  <a:lnTo>
                    <a:pt x="401" y="2270"/>
                  </a:lnTo>
                  <a:lnTo>
                    <a:pt x="801" y="2537"/>
                  </a:lnTo>
                  <a:lnTo>
                    <a:pt x="1869" y="2537"/>
                  </a:lnTo>
                  <a:lnTo>
                    <a:pt x="2269" y="2270"/>
                  </a:lnTo>
                  <a:lnTo>
                    <a:pt x="2536" y="1869"/>
                  </a:lnTo>
                  <a:lnTo>
                    <a:pt x="2536" y="1335"/>
                  </a:lnTo>
                  <a:lnTo>
                    <a:pt x="2536" y="801"/>
                  </a:lnTo>
                  <a:lnTo>
                    <a:pt x="2269" y="401"/>
                  </a:lnTo>
                  <a:lnTo>
                    <a:pt x="1869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" name="Google Shape;873;p5"/>
            <p:cNvSpPr/>
            <p:nvPr/>
          </p:nvSpPr>
          <p:spPr>
            <a:xfrm>
              <a:off x="5615175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869"/>
                  </a:lnTo>
                  <a:lnTo>
                    <a:pt x="401" y="2270"/>
                  </a:lnTo>
                  <a:lnTo>
                    <a:pt x="801" y="2537"/>
                  </a:lnTo>
                  <a:lnTo>
                    <a:pt x="1736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" name="Google Shape;874;p5"/>
            <p:cNvSpPr/>
            <p:nvPr/>
          </p:nvSpPr>
          <p:spPr>
            <a:xfrm>
              <a:off x="6075650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869"/>
                  </a:lnTo>
                  <a:lnTo>
                    <a:pt x="267" y="2270"/>
                  </a:lnTo>
                  <a:lnTo>
                    <a:pt x="668" y="2537"/>
                  </a:lnTo>
                  <a:lnTo>
                    <a:pt x="1736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" name="Google Shape;875;p5"/>
            <p:cNvSpPr/>
            <p:nvPr/>
          </p:nvSpPr>
          <p:spPr>
            <a:xfrm>
              <a:off x="6532800" y="302432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335" y="1"/>
                  </a:moveTo>
                  <a:lnTo>
                    <a:pt x="801" y="134"/>
                  </a:lnTo>
                  <a:lnTo>
                    <a:pt x="400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869"/>
                  </a:lnTo>
                  <a:lnTo>
                    <a:pt x="400" y="2270"/>
                  </a:lnTo>
                  <a:lnTo>
                    <a:pt x="801" y="2537"/>
                  </a:lnTo>
                  <a:lnTo>
                    <a:pt x="1735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" name="Google Shape;876;p5"/>
            <p:cNvSpPr/>
            <p:nvPr/>
          </p:nvSpPr>
          <p:spPr>
            <a:xfrm>
              <a:off x="1023775" y="3424750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667" y="0"/>
                  </a:moveTo>
                  <a:lnTo>
                    <a:pt x="400" y="267"/>
                  </a:lnTo>
                  <a:lnTo>
                    <a:pt x="0" y="667"/>
                  </a:lnTo>
                  <a:lnTo>
                    <a:pt x="0" y="1201"/>
                  </a:lnTo>
                  <a:lnTo>
                    <a:pt x="0" y="1735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5"/>
                  </a:lnTo>
                  <a:lnTo>
                    <a:pt x="2536" y="1201"/>
                  </a:lnTo>
                  <a:lnTo>
                    <a:pt x="2402" y="667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" name="Google Shape;877;p5"/>
            <p:cNvSpPr/>
            <p:nvPr/>
          </p:nvSpPr>
          <p:spPr>
            <a:xfrm>
              <a:off x="1480900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0"/>
                  </a:moveTo>
                  <a:lnTo>
                    <a:pt x="401" y="267"/>
                  </a:lnTo>
                  <a:lnTo>
                    <a:pt x="134" y="667"/>
                  </a:lnTo>
                  <a:lnTo>
                    <a:pt x="1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" name="Google Shape;878;p5"/>
            <p:cNvSpPr/>
            <p:nvPr/>
          </p:nvSpPr>
          <p:spPr>
            <a:xfrm>
              <a:off x="1941375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0"/>
                  </a:moveTo>
                  <a:lnTo>
                    <a:pt x="401" y="267"/>
                  </a:lnTo>
                  <a:lnTo>
                    <a:pt x="134" y="667"/>
                  </a:lnTo>
                  <a:lnTo>
                    <a:pt x="1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" name="Google Shape;879;p5"/>
            <p:cNvSpPr/>
            <p:nvPr/>
          </p:nvSpPr>
          <p:spPr>
            <a:xfrm>
              <a:off x="2401850" y="3424750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668" y="0"/>
                  </a:moveTo>
                  <a:lnTo>
                    <a:pt x="268" y="267"/>
                  </a:lnTo>
                  <a:lnTo>
                    <a:pt x="1" y="667"/>
                  </a:lnTo>
                  <a:lnTo>
                    <a:pt x="1" y="1201"/>
                  </a:lnTo>
                  <a:lnTo>
                    <a:pt x="1" y="1735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" name="Google Shape;880;p5"/>
            <p:cNvSpPr/>
            <p:nvPr/>
          </p:nvSpPr>
          <p:spPr>
            <a:xfrm>
              <a:off x="2859000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0"/>
                  </a:moveTo>
                  <a:lnTo>
                    <a:pt x="401" y="267"/>
                  </a:lnTo>
                  <a:lnTo>
                    <a:pt x="134" y="667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" name="Google Shape;881;p5"/>
            <p:cNvSpPr/>
            <p:nvPr/>
          </p:nvSpPr>
          <p:spPr>
            <a:xfrm>
              <a:off x="3319475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0"/>
                  </a:moveTo>
                  <a:lnTo>
                    <a:pt x="401" y="267"/>
                  </a:lnTo>
                  <a:lnTo>
                    <a:pt x="134" y="667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" name="Google Shape;882;p5"/>
            <p:cNvSpPr/>
            <p:nvPr/>
          </p:nvSpPr>
          <p:spPr>
            <a:xfrm>
              <a:off x="3779950" y="3424750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668" y="0"/>
                  </a:moveTo>
                  <a:lnTo>
                    <a:pt x="267" y="267"/>
                  </a:lnTo>
                  <a:lnTo>
                    <a:pt x="0" y="667"/>
                  </a:lnTo>
                  <a:lnTo>
                    <a:pt x="0" y="1201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" name="Google Shape;883;p5"/>
            <p:cNvSpPr/>
            <p:nvPr/>
          </p:nvSpPr>
          <p:spPr>
            <a:xfrm>
              <a:off x="4237075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2" y="0"/>
                  </a:moveTo>
                  <a:lnTo>
                    <a:pt x="401" y="267"/>
                  </a:lnTo>
                  <a:lnTo>
                    <a:pt x="134" y="667"/>
                  </a:lnTo>
                  <a:lnTo>
                    <a:pt x="1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" name="Google Shape;884;p5"/>
            <p:cNvSpPr/>
            <p:nvPr/>
          </p:nvSpPr>
          <p:spPr>
            <a:xfrm>
              <a:off x="4697550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2" y="0"/>
                  </a:moveTo>
                  <a:lnTo>
                    <a:pt x="401" y="267"/>
                  </a:lnTo>
                  <a:lnTo>
                    <a:pt x="134" y="667"/>
                  </a:lnTo>
                  <a:lnTo>
                    <a:pt x="1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" name="Google Shape;885;p5"/>
            <p:cNvSpPr/>
            <p:nvPr/>
          </p:nvSpPr>
          <p:spPr>
            <a:xfrm>
              <a:off x="5154700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0"/>
                  </a:moveTo>
                  <a:lnTo>
                    <a:pt x="401" y="267"/>
                  </a:lnTo>
                  <a:lnTo>
                    <a:pt x="134" y="667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5"/>
                  </a:lnTo>
                  <a:lnTo>
                    <a:pt x="2536" y="1201"/>
                  </a:lnTo>
                  <a:lnTo>
                    <a:pt x="2536" y="667"/>
                  </a:lnTo>
                  <a:lnTo>
                    <a:pt x="2269" y="267"/>
                  </a:lnTo>
                  <a:lnTo>
                    <a:pt x="18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" name="Google Shape;886;p5"/>
            <p:cNvSpPr/>
            <p:nvPr/>
          </p:nvSpPr>
          <p:spPr>
            <a:xfrm>
              <a:off x="5615175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0"/>
                  </a:moveTo>
                  <a:lnTo>
                    <a:pt x="401" y="267"/>
                  </a:lnTo>
                  <a:lnTo>
                    <a:pt x="134" y="667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" name="Google Shape;887;p5"/>
            <p:cNvSpPr/>
            <p:nvPr/>
          </p:nvSpPr>
          <p:spPr>
            <a:xfrm>
              <a:off x="6075650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668" y="0"/>
                  </a:moveTo>
                  <a:lnTo>
                    <a:pt x="267" y="267"/>
                  </a:lnTo>
                  <a:lnTo>
                    <a:pt x="0" y="667"/>
                  </a:lnTo>
                  <a:lnTo>
                    <a:pt x="0" y="1201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" name="Google Shape;888;p5"/>
            <p:cNvSpPr/>
            <p:nvPr/>
          </p:nvSpPr>
          <p:spPr>
            <a:xfrm>
              <a:off x="6532800" y="3424750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801" y="0"/>
                  </a:moveTo>
                  <a:lnTo>
                    <a:pt x="400" y="267"/>
                  </a:lnTo>
                  <a:lnTo>
                    <a:pt x="134" y="667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" name="Google Shape;889;p5"/>
            <p:cNvSpPr/>
            <p:nvPr/>
          </p:nvSpPr>
          <p:spPr>
            <a:xfrm>
              <a:off x="1023775" y="382182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201" y="0"/>
                  </a:moveTo>
                  <a:lnTo>
                    <a:pt x="667" y="134"/>
                  </a:lnTo>
                  <a:lnTo>
                    <a:pt x="400" y="401"/>
                  </a:lnTo>
                  <a:lnTo>
                    <a:pt x="0" y="801"/>
                  </a:lnTo>
                  <a:lnTo>
                    <a:pt x="0" y="1201"/>
                  </a:lnTo>
                  <a:lnTo>
                    <a:pt x="0" y="1735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5"/>
                  </a:lnTo>
                  <a:lnTo>
                    <a:pt x="2536" y="1201"/>
                  </a:lnTo>
                  <a:lnTo>
                    <a:pt x="2402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" name="Google Shape;890;p5"/>
            <p:cNvSpPr/>
            <p:nvPr/>
          </p:nvSpPr>
          <p:spPr>
            <a:xfrm>
              <a:off x="1480900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" name="Google Shape;891;p5"/>
            <p:cNvSpPr/>
            <p:nvPr/>
          </p:nvSpPr>
          <p:spPr>
            <a:xfrm>
              <a:off x="1941375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Google Shape;892;p5"/>
            <p:cNvSpPr/>
            <p:nvPr/>
          </p:nvSpPr>
          <p:spPr>
            <a:xfrm>
              <a:off x="2401850" y="3821825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1202" y="0"/>
                  </a:moveTo>
                  <a:lnTo>
                    <a:pt x="668" y="134"/>
                  </a:lnTo>
                  <a:lnTo>
                    <a:pt x="268" y="401"/>
                  </a:lnTo>
                  <a:lnTo>
                    <a:pt x="1" y="801"/>
                  </a:lnTo>
                  <a:lnTo>
                    <a:pt x="1" y="1201"/>
                  </a:lnTo>
                  <a:lnTo>
                    <a:pt x="1" y="1735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p5"/>
            <p:cNvSpPr/>
            <p:nvPr/>
          </p:nvSpPr>
          <p:spPr>
            <a:xfrm>
              <a:off x="2859000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" name="Google Shape;894;p5"/>
            <p:cNvSpPr/>
            <p:nvPr/>
          </p:nvSpPr>
          <p:spPr>
            <a:xfrm>
              <a:off x="3319475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1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" name="Google Shape;895;p5"/>
            <p:cNvSpPr/>
            <p:nvPr/>
          </p:nvSpPr>
          <p:spPr>
            <a:xfrm>
              <a:off x="3779950" y="3821825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1202" y="0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201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" name="Google Shape;896;p5"/>
            <p:cNvSpPr/>
            <p:nvPr/>
          </p:nvSpPr>
          <p:spPr>
            <a:xfrm>
              <a:off x="4237075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6" y="0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" name="Google Shape;897;p5"/>
            <p:cNvSpPr/>
            <p:nvPr/>
          </p:nvSpPr>
          <p:spPr>
            <a:xfrm>
              <a:off x="4697550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" name="Google Shape;898;p5"/>
            <p:cNvSpPr/>
            <p:nvPr/>
          </p:nvSpPr>
          <p:spPr>
            <a:xfrm>
              <a:off x="5154700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5"/>
                  </a:lnTo>
                  <a:lnTo>
                    <a:pt x="2536" y="1201"/>
                  </a:lnTo>
                  <a:lnTo>
                    <a:pt x="2536" y="801"/>
                  </a:lnTo>
                  <a:lnTo>
                    <a:pt x="2269" y="401"/>
                  </a:lnTo>
                  <a:lnTo>
                    <a:pt x="1869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" name="Google Shape;899;p5"/>
            <p:cNvSpPr/>
            <p:nvPr/>
          </p:nvSpPr>
          <p:spPr>
            <a:xfrm>
              <a:off x="5615175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" name="Google Shape;900;p5"/>
            <p:cNvSpPr/>
            <p:nvPr/>
          </p:nvSpPr>
          <p:spPr>
            <a:xfrm>
              <a:off x="6075650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201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" name="Google Shape;901;p5"/>
            <p:cNvSpPr/>
            <p:nvPr/>
          </p:nvSpPr>
          <p:spPr>
            <a:xfrm>
              <a:off x="6532800" y="382182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335" y="0"/>
                  </a:moveTo>
                  <a:lnTo>
                    <a:pt x="801" y="134"/>
                  </a:lnTo>
                  <a:lnTo>
                    <a:pt x="400" y="401"/>
                  </a:lnTo>
                  <a:lnTo>
                    <a:pt x="134" y="801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Google Shape;902;p5"/>
            <p:cNvSpPr/>
            <p:nvPr/>
          </p:nvSpPr>
          <p:spPr>
            <a:xfrm>
              <a:off x="1023775" y="4218900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201" y="0"/>
                  </a:moveTo>
                  <a:lnTo>
                    <a:pt x="667" y="134"/>
                  </a:lnTo>
                  <a:lnTo>
                    <a:pt x="400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5"/>
                  </a:lnTo>
                  <a:lnTo>
                    <a:pt x="2536" y="1335"/>
                  </a:lnTo>
                  <a:lnTo>
                    <a:pt x="2402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" name="Google Shape;903;p5"/>
            <p:cNvSpPr/>
            <p:nvPr/>
          </p:nvSpPr>
          <p:spPr>
            <a:xfrm>
              <a:off x="1480900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p5"/>
            <p:cNvSpPr/>
            <p:nvPr/>
          </p:nvSpPr>
          <p:spPr>
            <a:xfrm>
              <a:off x="1941375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5"/>
            <p:cNvSpPr/>
            <p:nvPr/>
          </p:nvSpPr>
          <p:spPr>
            <a:xfrm>
              <a:off x="2401850" y="4218900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1202" y="0"/>
                  </a:moveTo>
                  <a:lnTo>
                    <a:pt x="668" y="134"/>
                  </a:lnTo>
                  <a:lnTo>
                    <a:pt x="268" y="401"/>
                  </a:lnTo>
                  <a:lnTo>
                    <a:pt x="1" y="801"/>
                  </a:lnTo>
                  <a:lnTo>
                    <a:pt x="1" y="1335"/>
                  </a:lnTo>
                  <a:lnTo>
                    <a:pt x="1" y="1735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" name="Google Shape;906;p5"/>
            <p:cNvSpPr/>
            <p:nvPr/>
          </p:nvSpPr>
          <p:spPr>
            <a:xfrm>
              <a:off x="2859000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" name="Google Shape;907;p5"/>
            <p:cNvSpPr/>
            <p:nvPr/>
          </p:nvSpPr>
          <p:spPr>
            <a:xfrm>
              <a:off x="3319475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1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" name="Google Shape;908;p5"/>
            <p:cNvSpPr/>
            <p:nvPr/>
          </p:nvSpPr>
          <p:spPr>
            <a:xfrm>
              <a:off x="3779950" y="4218900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1202" y="0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" name="Google Shape;909;p5"/>
            <p:cNvSpPr/>
            <p:nvPr/>
          </p:nvSpPr>
          <p:spPr>
            <a:xfrm>
              <a:off x="4237075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6" y="0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" name="Google Shape;910;p5"/>
            <p:cNvSpPr/>
            <p:nvPr/>
          </p:nvSpPr>
          <p:spPr>
            <a:xfrm>
              <a:off x="4697550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" name="Google Shape;911;p5"/>
            <p:cNvSpPr/>
            <p:nvPr/>
          </p:nvSpPr>
          <p:spPr>
            <a:xfrm>
              <a:off x="5154700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5"/>
                  </a:lnTo>
                  <a:lnTo>
                    <a:pt x="2536" y="1335"/>
                  </a:lnTo>
                  <a:lnTo>
                    <a:pt x="2536" y="801"/>
                  </a:lnTo>
                  <a:lnTo>
                    <a:pt x="2269" y="401"/>
                  </a:lnTo>
                  <a:lnTo>
                    <a:pt x="1869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" name="Google Shape;912;p5"/>
            <p:cNvSpPr/>
            <p:nvPr/>
          </p:nvSpPr>
          <p:spPr>
            <a:xfrm>
              <a:off x="5615175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" name="Google Shape;913;p5"/>
            <p:cNvSpPr/>
            <p:nvPr/>
          </p:nvSpPr>
          <p:spPr>
            <a:xfrm>
              <a:off x="6075650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" name="Google Shape;914;p5"/>
            <p:cNvSpPr/>
            <p:nvPr/>
          </p:nvSpPr>
          <p:spPr>
            <a:xfrm>
              <a:off x="6532800" y="4218900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335" y="0"/>
                  </a:moveTo>
                  <a:lnTo>
                    <a:pt x="801" y="134"/>
                  </a:lnTo>
                  <a:lnTo>
                    <a:pt x="400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" name="Google Shape;915;p5"/>
            <p:cNvSpPr/>
            <p:nvPr/>
          </p:nvSpPr>
          <p:spPr>
            <a:xfrm>
              <a:off x="1023775" y="4619300"/>
              <a:ext cx="63400" cy="60100"/>
            </a:xfrm>
            <a:custGeom>
              <a:rect b="b" l="l" r="r" t="t"/>
              <a:pathLst>
                <a:path extrusionOk="0" h="2404" w="2536">
                  <a:moveTo>
                    <a:pt x="667" y="1"/>
                  </a:moveTo>
                  <a:lnTo>
                    <a:pt x="400" y="268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6"/>
                  </a:lnTo>
                  <a:lnTo>
                    <a:pt x="2536" y="1202"/>
                  </a:lnTo>
                  <a:lnTo>
                    <a:pt x="2402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" name="Google Shape;916;p5"/>
            <p:cNvSpPr/>
            <p:nvPr/>
          </p:nvSpPr>
          <p:spPr>
            <a:xfrm>
              <a:off x="1480900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" name="Google Shape;917;p5"/>
            <p:cNvSpPr/>
            <p:nvPr/>
          </p:nvSpPr>
          <p:spPr>
            <a:xfrm>
              <a:off x="1941375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" name="Google Shape;918;p5"/>
            <p:cNvSpPr/>
            <p:nvPr/>
          </p:nvSpPr>
          <p:spPr>
            <a:xfrm>
              <a:off x="2401850" y="4619300"/>
              <a:ext cx="60100" cy="60100"/>
            </a:xfrm>
            <a:custGeom>
              <a:rect b="b" l="l" r="r" t="t"/>
              <a:pathLst>
                <a:path extrusionOk="0" h="2404" w="2404">
                  <a:moveTo>
                    <a:pt x="668" y="1"/>
                  </a:moveTo>
                  <a:lnTo>
                    <a:pt x="268" y="268"/>
                  </a:lnTo>
                  <a:lnTo>
                    <a:pt x="1" y="668"/>
                  </a:lnTo>
                  <a:lnTo>
                    <a:pt x="1" y="1202"/>
                  </a:lnTo>
                  <a:lnTo>
                    <a:pt x="1" y="1736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" name="Google Shape;919;p5"/>
            <p:cNvSpPr/>
            <p:nvPr/>
          </p:nvSpPr>
          <p:spPr>
            <a:xfrm>
              <a:off x="2859000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" name="Google Shape;920;p5"/>
            <p:cNvSpPr/>
            <p:nvPr/>
          </p:nvSpPr>
          <p:spPr>
            <a:xfrm>
              <a:off x="3319475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" name="Google Shape;921;p5"/>
            <p:cNvSpPr/>
            <p:nvPr/>
          </p:nvSpPr>
          <p:spPr>
            <a:xfrm>
              <a:off x="3779950" y="4619300"/>
              <a:ext cx="60075" cy="60100"/>
            </a:xfrm>
            <a:custGeom>
              <a:rect b="b" l="l" r="r" t="t"/>
              <a:pathLst>
                <a:path extrusionOk="0" h="2404" w="2403">
                  <a:moveTo>
                    <a:pt x="668" y="1"/>
                  </a:moveTo>
                  <a:lnTo>
                    <a:pt x="267" y="268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" name="Google Shape;922;p5"/>
            <p:cNvSpPr/>
            <p:nvPr/>
          </p:nvSpPr>
          <p:spPr>
            <a:xfrm>
              <a:off x="4237075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802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" name="Google Shape;923;p5"/>
            <p:cNvSpPr/>
            <p:nvPr/>
          </p:nvSpPr>
          <p:spPr>
            <a:xfrm>
              <a:off x="4697550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802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" name="Google Shape;924;p5"/>
            <p:cNvSpPr/>
            <p:nvPr/>
          </p:nvSpPr>
          <p:spPr>
            <a:xfrm>
              <a:off x="5154700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6"/>
                  </a:lnTo>
                  <a:lnTo>
                    <a:pt x="2536" y="1202"/>
                  </a:lnTo>
                  <a:lnTo>
                    <a:pt x="2536" y="668"/>
                  </a:lnTo>
                  <a:lnTo>
                    <a:pt x="2269" y="268"/>
                  </a:lnTo>
                  <a:lnTo>
                    <a:pt x="18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" name="Google Shape;925;p5"/>
            <p:cNvSpPr/>
            <p:nvPr/>
          </p:nvSpPr>
          <p:spPr>
            <a:xfrm>
              <a:off x="5615175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" name="Google Shape;926;p5"/>
            <p:cNvSpPr/>
            <p:nvPr/>
          </p:nvSpPr>
          <p:spPr>
            <a:xfrm>
              <a:off x="6075650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668" y="1"/>
                  </a:moveTo>
                  <a:lnTo>
                    <a:pt x="267" y="268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" name="Google Shape;927;p5"/>
            <p:cNvSpPr/>
            <p:nvPr/>
          </p:nvSpPr>
          <p:spPr>
            <a:xfrm>
              <a:off x="6532800" y="4619300"/>
              <a:ext cx="63400" cy="60100"/>
            </a:xfrm>
            <a:custGeom>
              <a:rect b="b" l="l" r="r" t="t"/>
              <a:pathLst>
                <a:path extrusionOk="0" h="2404" w="2536">
                  <a:moveTo>
                    <a:pt x="801" y="1"/>
                  </a:moveTo>
                  <a:lnTo>
                    <a:pt x="400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" name="Google Shape;928;p5"/>
            <p:cNvSpPr/>
            <p:nvPr/>
          </p:nvSpPr>
          <p:spPr>
            <a:xfrm>
              <a:off x="1023775" y="501637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201" y="1"/>
                  </a:moveTo>
                  <a:lnTo>
                    <a:pt x="667" y="134"/>
                  </a:lnTo>
                  <a:lnTo>
                    <a:pt x="400" y="401"/>
                  </a:lnTo>
                  <a:lnTo>
                    <a:pt x="0" y="802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400" y="2137"/>
                  </a:lnTo>
                  <a:lnTo>
                    <a:pt x="667" y="2403"/>
                  </a:lnTo>
                  <a:lnTo>
                    <a:pt x="1201" y="2537"/>
                  </a:lnTo>
                  <a:lnTo>
                    <a:pt x="1735" y="2403"/>
                  </a:lnTo>
                  <a:lnTo>
                    <a:pt x="2136" y="2137"/>
                  </a:lnTo>
                  <a:lnTo>
                    <a:pt x="2402" y="1736"/>
                  </a:lnTo>
                  <a:lnTo>
                    <a:pt x="2536" y="1202"/>
                  </a:lnTo>
                  <a:lnTo>
                    <a:pt x="2402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" name="Google Shape;929;p5"/>
            <p:cNvSpPr/>
            <p:nvPr/>
          </p:nvSpPr>
          <p:spPr>
            <a:xfrm>
              <a:off x="1480900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7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6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" name="Google Shape;930;p5"/>
            <p:cNvSpPr/>
            <p:nvPr/>
          </p:nvSpPr>
          <p:spPr>
            <a:xfrm>
              <a:off x="1941375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7"/>
                  </a:lnTo>
                  <a:lnTo>
                    <a:pt x="801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" name="Google Shape;931;p5"/>
            <p:cNvSpPr/>
            <p:nvPr/>
          </p:nvSpPr>
          <p:spPr>
            <a:xfrm>
              <a:off x="2401850" y="5016375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1202" y="1"/>
                  </a:moveTo>
                  <a:lnTo>
                    <a:pt x="668" y="134"/>
                  </a:lnTo>
                  <a:lnTo>
                    <a:pt x="268" y="401"/>
                  </a:lnTo>
                  <a:lnTo>
                    <a:pt x="1" y="802"/>
                  </a:lnTo>
                  <a:lnTo>
                    <a:pt x="1" y="1202"/>
                  </a:lnTo>
                  <a:lnTo>
                    <a:pt x="1" y="1736"/>
                  </a:lnTo>
                  <a:lnTo>
                    <a:pt x="268" y="2137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" name="Google Shape;932;p5"/>
            <p:cNvSpPr/>
            <p:nvPr/>
          </p:nvSpPr>
          <p:spPr>
            <a:xfrm>
              <a:off x="2859000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7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5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" name="Google Shape;933;p5"/>
            <p:cNvSpPr/>
            <p:nvPr/>
          </p:nvSpPr>
          <p:spPr>
            <a:xfrm>
              <a:off x="3319475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1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7"/>
                  </a:lnTo>
                  <a:lnTo>
                    <a:pt x="801" y="2403"/>
                  </a:lnTo>
                  <a:lnTo>
                    <a:pt x="1201" y="2537"/>
                  </a:lnTo>
                  <a:lnTo>
                    <a:pt x="1735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" name="Google Shape;934;p5"/>
            <p:cNvSpPr/>
            <p:nvPr/>
          </p:nvSpPr>
          <p:spPr>
            <a:xfrm>
              <a:off x="3779950" y="5016375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1202" y="1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2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7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5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" name="Google Shape;935;p5"/>
            <p:cNvSpPr/>
            <p:nvPr/>
          </p:nvSpPr>
          <p:spPr>
            <a:xfrm>
              <a:off x="4237075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6" y="1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7"/>
                  </a:lnTo>
                  <a:lnTo>
                    <a:pt x="802" y="2403"/>
                  </a:lnTo>
                  <a:lnTo>
                    <a:pt x="1336" y="2537"/>
                  </a:lnTo>
                  <a:lnTo>
                    <a:pt x="1736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" name="Google Shape;936;p5"/>
            <p:cNvSpPr/>
            <p:nvPr/>
          </p:nvSpPr>
          <p:spPr>
            <a:xfrm>
              <a:off x="4697550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7"/>
                  </a:lnTo>
                  <a:lnTo>
                    <a:pt x="802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" name="Google Shape;937;p5"/>
            <p:cNvSpPr/>
            <p:nvPr/>
          </p:nvSpPr>
          <p:spPr>
            <a:xfrm>
              <a:off x="5154700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7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869" y="2403"/>
                  </a:lnTo>
                  <a:lnTo>
                    <a:pt x="2269" y="2137"/>
                  </a:lnTo>
                  <a:lnTo>
                    <a:pt x="2536" y="1736"/>
                  </a:lnTo>
                  <a:lnTo>
                    <a:pt x="2536" y="1202"/>
                  </a:lnTo>
                  <a:lnTo>
                    <a:pt x="2536" y="802"/>
                  </a:lnTo>
                  <a:lnTo>
                    <a:pt x="2269" y="401"/>
                  </a:lnTo>
                  <a:lnTo>
                    <a:pt x="1869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" name="Google Shape;938;p5"/>
            <p:cNvSpPr/>
            <p:nvPr/>
          </p:nvSpPr>
          <p:spPr>
            <a:xfrm>
              <a:off x="5615175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7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6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p5"/>
            <p:cNvSpPr/>
            <p:nvPr/>
          </p:nvSpPr>
          <p:spPr>
            <a:xfrm>
              <a:off x="6075650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2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7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" name="Google Shape;940;p5"/>
            <p:cNvSpPr/>
            <p:nvPr/>
          </p:nvSpPr>
          <p:spPr>
            <a:xfrm>
              <a:off x="6532800" y="501637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335" y="1"/>
                  </a:moveTo>
                  <a:lnTo>
                    <a:pt x="801" y="134"/>
                  </a:lnTo>
                  <a:lnTo>
                    <a:pt x="400" y="401"/>
                  </a:lnTo>
                  <a:lnTo>
                    <a:pt x="134" y="802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0" y="2137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5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" name="Google Shape;941;p5"/>
            <p:cNvSpPr/>
            <p:nvPr/>
          </p:nvSpPr>
          <p:spPr>
            <a:xfrm>
              <a:off x="1023775" y="5413475"/>
              <a:ext cx="63400" cy="63400"/>
            </a:xfrm>
            <a:custGeom>
              <a:rect b="b" l="l" r="r" t="t"/>
              <a:pathLst>
                <a:path extrusionOk="0" h="2536" w="2536">
                  <a:moveTo>
                    <a:pt x="1201" y="0"/>
                  </a:moveTo>
                  <a:lnTo>
                    <a:pt x="667" y="134"/>
                  </a:lnTo>
                  <a:lnTo>
                    <a:pt x="400" y="400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5"/>
                  </a:lnTo>
                  <a:lnTo>
                    <a:pt x="2536" y="1335"/>
                  </a:lnTo>
                  <a:lnTo>
                    <a:pt x="2402" y="801"/>
                  </a:lnTo>
                  <a:lnTo>
                    <a:pt x="2136" y="400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" name="Google Shape;942;p5"/>
            <p:cNvSpPr/>
            <p:nvPr/>
          </p:nvSpPr>
          <p:spPr>
            <a:xfrm>
              <a:off x="1480900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5" y="0"/>
                  </a:moveTo>
                  <a:lnTo>
                    <a:pt x="801" y="134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" name="Google Shape;943;p5"/>
            <p:cNvSpPr/>
            <p:nvPr/>
          </p:nvSpPr>
          <p:spPr>
            <a:xfrm>
              <a:off x="1941375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202" y="0"/>
                  </a:moveTo>
                  <a:lnTo>
                    <a:pt x="801" y="134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" name="Google Shape;944;p5"/>
            <p:cNvSpPr/>
            <p:nvPr/>
          </p:nvSpPr>
          <p:spPr>
            <a:xfrm>
              <a:off x="2401850" y="5413475"/>
              <a:ext cx="60100" cy="63400"/>
            </a:xfrm>
            <a:custGeom>
              <a:rect b="b" l="l" r="r" t="t"/>
              <a:pathLst>
                <a:path extrusionOk="0" h="2536" w="2404">
                  <a:moveTo>
                    <a:pt x="1202" y="0"/>
                  </a:moveTo>
                  <a:lnTo>
                    <a:pt x="668" y="134"/>
                  </a:lnTo>
                  <a:lnTo>
                    <a:pt x="268" y="400"/>
                  </a:lnTo>
                  <a:lnTo>
                    <a:pt x="1" y="801"/>
                  </a:lnTo>
                  <a:lnTo>
                    <a:pt x="1" y="1335"/>
                  </a:lnTo>
                  <a:lnTo>
                    <a:pt x="1" y="1735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" name="Google Shape;945;p5"/>
            <p:cNvSpPr/>
            <p:nvPr/>
          </p:nvSpPr>
          <p:spPr>
            <a:xfrm>
              <a:off x="2859000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5" y="0"/>
                  </a:moveTo>
                  <a:lnTo>
                    <a:pt x="801" y="134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" name="Google Shape;946;p5"/>
            <p:cNvSpPr/>
            <p:nvPr/>
          </p:nvSpPr>
          <p:spPr>
            <a:xfrm>
              <a:off x="3319475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201" y="0"/>
                  </a:moveTo>
                  <a:lnTo>
                    <a:pt x="801" y="134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" name="Google Shape;947;p5"/>
            <p:cNvSpPr/>
            <p:nvPr/>
          </p:nvSpPr>
          <p:spPr>
            <a:xfrm>
              <a:off x="3779950" y="5413475"/>
              <a:ext cx="60075" cy="63400"/>
            </a:xfrm>
            <a:custGeom>
              <a:rect b="b" l="l" r="r" t="t"/>
              <a:pathLst>
                <a:path extrusionOk="0" h="2536" w="2403">
                  <a:moveTo>
                    <a:pt x="1202" y="0"/>
                  </a:moveTo>
                  <a:lnTo>
                    <a:pt x="668" y="134"/>
                  </a:lnTo>
                  <a:lnTo>
                    <a:pt x="267" y="400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5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" name="Google Shape;948;p5"/>
            <p:cNvSpPr/>
            <p:nvPr/>
          </p:nvSpPr>
          <p:spPr>
            <a:xfrm>
              <a:off x="4237075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6" y="0"/>
                  </a:moveTo>
                  <a:lnTo>
                    <a:pt x="802" y="134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4"/>
                  </a:lnTo>
                  <a:lnTo>
                    <a:pt x="13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" name="Google Shape;949;p5"/>
            <p:cNvSpPr/>
            <p:nvPr/>
          </p:nvSpPr>
          <p:spPr>
            <a:xfrm>
              <a:off x="4697550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202" y="0"/>
                  </a:moveTo>
                  <a:lnTo>
                    <a:pt x="802" y="134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" name="Google Shape;950;p5"/>
            <p:cNvSpPr/>
            <p:nvPr/>
          </p:nvSpPr>
          <p:spPr>
            <a:xfrm>
              <a:off x="5154700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5" y="0"/>
                  </a:moveTo>
                  <a:lnTo>
                    <a:pt x="801" y="134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5"/>
                  </a:lnTo>
                  <a:lnTo>
                    <a:pt x="2536" y="1335"/>
                  </a:lnTo>
                  <a:lnTo>
                    <a:pt x="2536" y="801"/>
                  </a:lnTo>
                  <a:lnTo>
                    <a:pt x="2269" y="400"/>
                  </a:lnTo>
                  <a:lnTo>
                    <a:pt x="1869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" name="Google Shape;951;p5"/>
            <p:cNvSpPr/>
            <p:nvPr/>
          </p:nvSpPr>
          <p:spPr>
            <a:xfrm>
              <a:off x="5615175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5" y="0"/>
                  </a:moveTo>
                  <a:lnTo>
                    <a:pt x="801" y="134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" name="Google Shape;952;p5"/>
            <p:cNvSpPr/>
            <p:nvPr/>
          </p:nvSpPr>
          <p:spPr>
            <a:xfrm>
              <a:off x="6075650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202" y="0"/>
                  </a:moveTo>
                  <a:lnTo>
                    <a:pt x="668" y="134"/>
                  </a:lnTo>
                  <a:lnTo>
                    <a:pt x="267" y="400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" name="Google Shape;953;p5"/>
            <p:cNvSpPr/>
            <p:nvPr/>
          </p:nvSpPr>
          <p:spPr>
            <a:xfrm>
              <a:off x="6532800" y="5413475"/>
              <a:ext cx="63400" cy="63400"/>
            </a:xfrm>
            <a:custGeom>
              <a:rect b="b" l="l" r="r" t="t"/>
              <a:pathLst>
                <a:path extrusionOk="0" h="2536" w="2536">
                  <a:moveTo>
                    <a:pt x="1335" y="0"/>
                  </a:moveTo>
                  <a:lnTo>
                    <a:pt x="801" y="134"/>
                  </a:lnTo>
                  <a:lnTo>
                    <a:pt x="400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954" name="Google Shape;954;p5"/>
          <p:cNvPicPr preferRelativeResize="0"/>
          <p:nvPr/>
        </p:nvPicPr>
        <p:blipFill rotWithShape="1">
          <a:blip r:embed="rId4">
            <a:alphaModFix/>
          </a:blip>
          <a:srcRect b="26454" l="0" r="68188" t="0"/>
          <a:stretch/>
        </p:blipFill>
        <p:spPr>
          <a:xfrm rot="7763320">
            <a:off x="3149025" y="4464501"/>
            <a:ext cx="2296203" cy="1576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55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6" name="Google Shape;956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32"/>
          </a:xfrm>
          <a:prstGeom prst="rect">
            <a:avLst/>
          </a:prstGeom>
          <a:noFill/>
          <a:ln>
            <a:noFill/>
          </a:ln>
        </p:spPr>
      </p:pic>
      <p:sp>
        <p:nvSpPr>
          <p:cNvPr id="957" name="Google Shape;957;p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pic>
        <p:nvPicPr>
          <p:cNvPr id="958" name="Google Shape;958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8595759">
            <a:off x="6857575" y="3527725"/>
            <a:ext cx="4275724" cy="320068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59" name="Google Shape;959;p6"/>
          <p:cNvGrpSpPr/>
          <p:nvPr/>
        </p:nvGrpSpPr>
        <p:grpSpPr>
          <a:xfrm>
            <a:off x="7277174" y="-1488509"/>
            <a:ext cx="1934189" cy="1818370"/>
            <a:chOff x="1023775" y="238125"/>
            <a:chExt cx="5572425" cy="5238750"/>
          </a:xfrm>
        </p:grpSpPr>
        <p:sp>
          <p:nvSpPr>
            <p:cNvPr id="960" name="Google Shape;960;p6"/>
            <p:cNvSpPr/>
            <p:nvPr/>
          </p:nvSpPr>
          <p:spPr>
            <a:xfrm>
              <a:off x="1023775" y="238125"/>
              <a:ext cx="63400" cy="63400"/>
            </a:xfrm>
            <a:custGeom>
              <a:rect b="b" l="l" r="r" t="t"/>
              <a:pathLst>
                <a:path extrusionOk="0" h="2536" w="2536">
                  <a:moveTo>
                    <a:pt x="1201" y="0"/>
                  </a:moveTo>
                  <a:lnTo>
                    <a:pt x="667" y="133"/>
                  </a:lnTo>
                  <a:lnTo>
                    <a:pt x="400" y="400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400" y="2136"/>
                  </a:lnTo>
                  <a:lnTo>
                    <a:pt x="667" y="2402"/>
                  </a:lnTo>
                  <a:lnTo>
                    <a:pt x="1201" y="2536"/>
                  </a:lnTo>
                  <a:lnTo>
                    <a:pt x="1735" y="2402"/>
                  </a:lnTo>
                  <a:lnTo>
                    <a:pt x="2136" y="2136"/>
                  </a:lnTo>
                  <a:lnTo>
                    <a:pt x="2402" y="1735"/>
                  </a:lnTo>
                  <a:lnTo>
                    <a:pt x="2536" y="1335"/>
                  </a:lnTo>
                  <a:lnTo>
                    <a:pt x="2402" y="801"/>
                  </a:lnTo>
                  <a:lnTo>
                    <a:pt x="2136" y="400"/>
                  </a:lnTo>
                  <a:lnTo>
                    <a:pt x="1735" y="133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" name="Google Shape;961;p6"/>
            <p:cNvSpPr/>
            <p:nvPr/>
          </p:nvSpPr>
          <p:spPr>
            <a:xfrm>
              <a:off x="1480900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5" y="0"/>
                  </a:moveTo>
                  <a:lnTo>
                    <a:pt x="801" y="133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2"/>
                  </a:lnTo>
                  <a:lnTo>
                    <a:pt x="1335" y="2536"/>
                  </a:lnTo>
                  <a:lnTo>
                    <a:pt x="1736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3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" name="Google Shape;962;p6"/>
            <p:cNvSpPr/>
            <p:nvPr/>
          </p:nvSpPr>
          <p:spPr>
            <a:xfrm>
              <a:off x="1941375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202" y="0"/>
                  </a:moveTo>
                  <a:lnTo>
                    <a:pt x="801" y="133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2"/>
                  </a:lnTo>
                  <a:lnTo>
                    <a:pt x="1202" y="2536"/>
                  </a:lnTo>
                  <a:lnTo>
                    <a:pt x="1736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3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" name="Google Shape;963;p6"/>
            <p:cNvSpPr/>
            <p:nvPr/>
          </p:nvSpPr>
          <p:spPr>
            <a:xfrm>
              <a:off x="2401850" y="238125"/>
              <a:ext cx="60100" cy="63400"/>
            </a:xfrm>
            <a:custGeom>
              <a:rect b="b" l="l" r="r" t="t"/>
              <a:pathLst>
                <a:path extrusionOk="0" h="2536" w="2404">
                  <a:moveTo>
                    <a:pt x="1202" y="0"/>
                  </a:moveTo>
                  <a:lnTo>
                    <a:pt x="668" y="133"/>
                  </a:lnTo>
                  <a:lnTo>
                    <a:pt x="268" y="400"/>
                  </a:lnTo>
                  <a:lnTo>
                    <a:pt x="1" y="801"/>
                  </a:lnTo>
                  <a:lnTo>
                    <a:pt x="1" y="1335"/>
                  </a:lnTo>
                  <a:lnTo>
                    <a:pt x="1" y="1735"/>
                  </a:lnTo>
                  <a:lnTo>
                    <a:pt x="268" y="2136"/>
                  </a:lnTo>
                  <a:lnTo>
                    <a:pt x="668" y="2402"/>
                  </a:lnTo>
                  <a:lnTo>
                    <a:pt x="1202" y="2536"/>
                  </a:lnTo>
                  <a:lnTo>
                    <a:pt x="1736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3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" name="Google Shape;964;p6"/>
            <p:cNvSpPr/>
            <p:nvPr/>
          </p:nvSpPr>
          <p:spPr>
            <a:xfrm>
              <a:off x="2859000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5" y="0"/>
                  </a:moveTo>
                  <a:lnTo>
                    <a:pt x="801" y="133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2"/>
                  </a:lnTo>
                  <a:lnTo>
                    <a:pt x="1335" y="2536"/>
                  </a:lnTo>
                  <a:lnTo>
                    <a:pt x="1735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5" y="133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" name="Google Shape;965;p6"/>
            <p:cNvSpPr/>
            <p:nvPr/>
          </p:nvSpPr>
          <p:spPr>
            <a:xfrm>
              <a:off x="3319475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201" y="0"/>
                  </a:moveTo>
                  <a:lnTo>
                    <a:pt x="801" y="133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2"/>
                  </a:lnTo>
                  <a:lnTo>
                    <a:pt x="1201" y="2536"/>
                  </a:lnTo>
                  <a:lnTo>
                    <a:pt x="1735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5" y="133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" name="Google Shape;966;p6"/>
            <p:cNvSpPr/>
            <p:nvPr/>
          </p:nvSpPr>
          <p:spPr>
            <a:xfrm>
              <a:off x="3779950" y="238125"/>
              <a:ext cx="60075" cy="63400"/>
            </a:xfrm>
            <a:custGeom>
              <a:rect b="b" l="l" r="r" t="t"/>
              <a:pathLst>
                <a:path extrusionOk="0" h="2536" w="2403">
                  <a:moveTo>
                    <a:pt x="1202" y="0"/>
                  </a:moveTo>
                  <a:lnTo>
                    <a:pt x="668" y="133"/>
                  </a:lnTo>
                  <a:lnTo>
                    <a:pt x="267" y="400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2"/>
                  </a:lnTo>
                  <a:lnTo>
                    <a:pt x="1202" y="2536"/>
                  </a:lnTo>
                  <a:lnTo>
                    <a:pt x="1735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5" y="133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" name="Google Shape;967;p6"/>
            <p:cNvSpPr/>
            <p:nvPr/>
          </p:nvSpPr>
          <p:spPr>
            <a:xfrm>
              <a:off x="4237075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6" y="0"/>
                  </a:moveTo>
                  <a:lnTo>
                    <a:pt x="802" y="133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2"/>
                  </a:lnTo>
                  <a:lnTo>
                    <a:pt x="1336" y="2536"/>
                  </a:lnTo>
                  <a:lnTo>
                    <a:pt x="1736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3"/>
                  </a:lnTo>
                  <a:lnTo>
                    <a:pt x="13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" name="Google Shape;968;p6"/>
            <p:cNvSpPr/>
            <p:nvPr/>
          </p:nvSpPr>
          <p:spPr>
            <a:xfrm>
              <a:off x="4697550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202" y="0"/>
                  </a:moveTo>
                  <a:lnTo>
                    <a:pt x="802" y="133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2"/>
                  </a:lnTo>
                  <a:lnTo>
                    <a:pt x="1202" y="2536"/>
                  </a:lnTo>
                  <a:lnTo>
                    <a:pt x="1736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3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" name="Google Shape;969;p6"/>
            <p:cNvSpPr/>
            <p:nvPr/>
          </p:nvSpPr>
          <p:spPr>
            <a:xfrm>
              <a:off x="5154700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5" y="0"/>
                  </a:moveTo>
                  <a:lnTo>
                    <a:pt x="801" y="133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2"/>
                  </a:lnTo>
                  <a:lnTo>
                    <a:pt x="1335" y="2536"/>
                  </a:lnTo>
                  <a:lnTo>
                    <a:pt x="1869" y="2402"/>
                  </a:lnTo>
                  <a:lnTo>
                    <a:pt x="2269" y="2136"/>
                  </a:lnTo>
                  <a:lnTo>
                    <a:pt x="2536" y="1735"/>
                  </a:lnTo>
                  <a:lnTo>
                    <a:pt x="2536" y="1335"/>
                  </a:lnTo>
                  <a:lnTo>
                    <a:pt x="2536" y="801"/>
                  </a:lnTo>
                  <a:lnTo>
                    <a:pt x="2269" y="400"/>
                  </a:lnTo>
                  <a:lnTo>
                    <a:pt x="1869" y="133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" name="Google Shape;970;p6"/>
            <p:cNvSpPr/>
            <p:nvPr/>
          </p:nvSpPr>
          <p:spPr>
            <a:xfrm>
              <a:off x="5615175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5" y="0"/>
                  </a:moveTo>
                  <a:lnTo>
                    <a:pt x="801" y="133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2"/>
                  </a:lnTo>
                  <a:lnTo>
                    <a:pt x="1335" y="2536"/>
                  </a:lnTo>
                  <a:lnTo>
                    <a:pt x="1736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3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" name="Google Shape;971;p6"/>
            <p:cNvSpPr/>
            <p:nvPr/>
          </p:nvSpPr>
          <p:spPr>
            <a:xfrm>
              <a:off x="6075650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202" y="0"/>
                  </a:moveTo>
                  <a:lnTo>
                    <a:pt x="668" y="133"/>
                  </a:lnTo>
                  <a:lnTo>
                    <a:pt x="267" y="400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2"/>
                  </a:lnTo>
                  <a:lnTo>
                    <a:pt x="1202" y="2536"/>
                  </a:lnTo>
                  <a:lnTo>
                    <a:pt x="1736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3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" name="Google Shape;972;p6"/>
            <p:cNvSpPr/>
            <p:nvPr/>
          </p:nvSpPr>
          <p:spPr>
            <a:xfrm>
              <a:off x="6532800" y="238125"/>
              <a:ext cx="63400" cy="63400"/>
            </a:xfrm>
            <a:custGeom>
              <a:rect b="b" l="l" r="r" t="t"/>
              <a:pathLst>
                <a:path extrusionOk="0" h="2536" w="2536">
                  <a:moveTo>
                    <a:pt x="1335" y="0"/>
                  </a:moveTo>
                  <a:lnTo>
                    <a:pt x="801" y="133"/>
                  </a:lnTo>
                  <a:lnTo>
                    <a:pt x="400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0" y="2136"/>
                  </a:lnTo>
                  <a:lnTo>
                    <a:pt x="801" y="2402"/>
                  </a:lnTo>
                  <a:lnTo>
                    <a:pt x="1335" y="2536"/>
                  </a:lnTo>
                  <a:lnTo>
                    <a:pt x="1735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5" y="133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" name="Google Shape;973;p6"/>
            <p:cNvSpPr/>
            <p:nvPr/>
          </p:nvSpPr>
          <p:spPr>
            <a:xfrm>
              <a:off x="1023775" y="63852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667" y="1"/>
                  </a:moveTo>
                  <a:lnTo>
                    <a:pt x="400" y="268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6"/>
                  </a:lnTo>
                  <a:lnTo>
                    <a:pt x="2536" y="1202"/>
                  </a:lnTo>
                  <a:lnTo>
                    <a:pt x="2402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" name="Google Shape;974;p6"/>
            <p:cNvSpPr/>
            <p:nvPr/>
          </p:nvSpPr>
          <p:spPr>
            <a:xfrm>
              <a:off x="1480900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" name="Google Shape;975;p6"/>
            <p:cNvSpPr/>
            <p:nvPr/>
          </p:nvSpPr>
          <p:spPr>
            <a:xfrm>
              <a:off x="1941375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" name="Google Shape;976;p6"/>
            <p:cNvSpPr/>
            <p:nvPr/>
          </p:nvSpPr>
          <p:spPr>
            <a:xfrm>
              <a:off x="2401850" y="638525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668" y="1"/>
                  </a:moveTo>
                  <a:lnTo>
                    <a:pt x="268" y="268"/>
                  </a:lnTo>
                  <a:lnTo>
                    <a:pt x="1" y="668"/>
                  </a:lnTo>
                  <a:lnTo>
                    <a:pt x="1" y="1202"/>
                  </a:lnTo>
                  <a:lnTo>
                    <a:pt x="1" y="1736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" name="Google Shape;977;p6"/>
            <p:cNvSpPr/>
            <p:nvPr/>
          </p:nvSpPr>
          <p:spPr>
            <a:xfrm>
              <a:off x="2859000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" name="Google Shape;978;p6"/>
            <p:cNvSpPr/>
            <p:nvPr/>
          </p:nvSpPr>
          <p:spPr>
            <a:xfrm>
              <a:off x="3319475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" name="Google Shape;979;p6"/>
            <p:cNvSpPr/>
            <p:nvPr/>
          </p:nvSpPr>
          <p:spPr>
            <a:xfrm>
              <a:off x="3779950" y="638525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668" y="1"/>
                  </a:moveTo>
                  <a:lnTo>
                    <a:pt x="267" y="268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" name="Google Shape;980;p6"/>
            <p:cNvSpPr/>
            <p:nvPr/>
          </p:nvSpPr>
          <p:spPr>
            <a:xfrm>
              <a:off x="4237075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2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" name="Google Shape;981;p6"/>
            <p:cNvSpPr/>
            <p:nvPr/>
          </p:nvSpPr>
          <p:spPr>
            <a:xfrm>
              <a:off x="4697550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2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" name="Google Shape;982;p6"/>
            <p:cNvSpPr/>
            <p:nvPr/>
          </p:nvSpPr>
          <p:spPr>
            <a:xfrm>
              <a:off x="5154700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6"/>
                  </a:lnTo>
                  <a:lnTo>
                    <a:pt x="2536" y="1202"/>
                  </a:lnTo>
                  <a:lnTo>
                    <a:pt x="2536" y="668"/>
                  </a:lnTo>
                  <a:lnTo>
                    <a:pt x="2269" y="268"/>
                  </a:lnTo>
                  <a:lnTo>
                    <a:pt x="18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" name="Google Shape;983;p6"/>
            <p:cNvSpPr/>
            <p:nvPr/>
          </p:nvSpPr>
          <p:spPr>
            <a:xfrm>
              <a:off x="5615175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" name="Google Shape;984;p6"/>
            <p:cNvSpPr/>
            <p:nvPr/>
          </p:nvSpPr>
          <p:spPr>
            <a:xfrm>
              <a:off x="6075650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668" y="1"/>
                  </a:moveTo>
                  <a:lnTo>
                    <a:pt x="267" y="268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" name="Google Shape;985;p6"/>
            <p:cNvSpPr/>
            <p:nvPr/>
          </p:nvSpPr>
          <p:spPr>
            <a:xfrm>
              <a:off x="6532800" y="63852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801" y="1"/>
                  </a:moveTo>
                  <a:lnTo>
                    <a:pt x="400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" name="Google Shape;986;p6"/>
            <p:cNvSpPr/>
            <p:nvPr/>
          </p:nvSpPr>
          <p:spPr>
            <a:xfrm>
              <a:off x="1023775" y="1035600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201" y="1"/>
                  </a:moveTo>
                  <a:lnTo>
                    <a:pt x="667" y="134"/>
                  </a:lnTo>
                  <a:lnTo>
                    <a:pt x="400" y="401"/>
                  </a:lnTo>
                  <a:lnTo>
                    <a:pt x="0" y="801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6"/>
                  </a:lnTo>
                  <a:lnTo>
                    <a:pt x="2536" y="1202"/>
                  </a:lnTo>
                  <a:lnTo>
                    <a:pt x="2402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" name="Google Shape;987;p6"/>
            <p:cNvSpPr/>
            <p:nvPr/>
          </p:nvSpPr>
          <p:spPr>
            <a:xfrm>
              <a:off x="1480900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" name="Google Shape;988;p6"/>
            <p:cNvSpPr/>
            <p:nvPr/>
          </p:nvSpPr>
          <p:spPr>
            <a:xfrm>
              <a:off x="1941375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" name="Google Shape;989;p6"/>
            <p:cNvSpPr/>
            <p:nvPr/>
          </p:nvSpPr>
          <p:spPr>
            <a:xfrm>
              <a:off x="2401850" y="1035600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1202" y="1"/>
                  </a:moveTo>
                  <a:lnTo>
                    <a:pt x="668" y="134"/>
                  </a:lnTo>
                  <a:lnTo>
                    <a:pt x="268" y="401"/>
                  </a:lnTo>
                  <a:lnTo>
                    <a:pt x="1" y="801"/>
                  </a:lnTo>
                  <a:lnTo>
                    <a:pt x="1" y="1202"/>
                  </a:lnTo>
                  <a:lnTo>
                    <a:pt x="1" y="1736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" name="Google Shape;990;p6"/>
            <p:cNvSpPr/>
            <p:nvPr/>
          </p:nvSpPr>
          <p:spPr>
            <a:xfrm>
              <a:off x="2859000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" name="Google Shape;991;p6"/>
            <p:cNvSpPr/>
            <p:nvPr/>
          </p:nvSpPr>
          <p:spPr>
            <a:xfrm>
              <a:off x="3319475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1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" name="Google Shape;992;p6"/>
            <p:cNvSpPr/>
            <p:nvPr/>
          </p:nvSpPr>
          <p:spPr>
            <a:xfrm>
              <a:off x="3779950" y="1035600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1202" y="1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" name="Google Shape;993;p6"/>
            <p:cNvSpPr/>
            <p:nvPr/>
          </p:nvSpPr>
          <p:spPr>
            <a:xfrm>
              <a:off x="4237075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6" y="1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" name="Google Shape;994;p6"/>
            <p:cNvSpPr/>
            <p:nvPr/>
          </p:nvSpPr>
          <p:spPr>
            <a:xfrm>
              <a:off x="4697550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" name="Google Shape;995;p6"/>
            <p:cNvSpPr/>
            <p:nvPr/>
          </p:nvSpPr>
          <p:spPr>
            <a:xfrm>
              <a:off x="5154700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6"/>
                  </a:lnTo>
                  <a:lnTo>
                    <a:pt x="2536" y="1202"/>
                  </a:lnTo>
                  <a:lnTo>
                    <a:pt x="2536" y="801"/>
                  </a:lnTo>
                  <a:lnTo>
                    <a:pt x="2269" y="401"/>
                  </a:lnTo>
                  <a:lnTo>
                    <a:pt x="1869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" name="Google Shape;996;p6"/>
            <p:cNvSpPr/>
            <p:nvPr/>
          </p:nvSpPr>
          <p:spPr>
            <a:xfrm>
              <a:off x="5615175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" name="Google Shape;997;p6"/>
            <p:cNvSpPr/>
            <p:nvPr/>
          </p:nvSpPr>
          <p:spPr>
            <a:xfrm>
              <a:off x="6075650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" name="Google Shape;998;p6"/>
            <p:cNvSpPr/>
            <p:nvPr/>
          </p:nvSpPr>
          <p:spPr>
            <a:xfrm>
              <a:off x="6532800" y="1035600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335" y="1"/>
                  </a:moveTo>
                  <a:lnTo>
                    <a:pt x="801" y="134"/>
                  </a:lnTo>
                  <a:lnTo>
                    <a:pt x="400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" name="Google Shape;999;p6"/>
            <p:cNvSpPr/>
            <p:nvPr/>
          </p:nvSpPr>
          <p:spPr>
            <a:xfrm>
              <a:off x="1023775" y="143267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201" y="1"/>
                  </a:moveTo>
                  <a:lnTo>
                    <a:pt x="667" y="134"/>
                  </a:lnTo>
                  <a:lnTo>
                    <a:pt x="400" y="401"/>
                  </a:lnTo>
                  <a:lnTo>
                    <a:pt x="0" y="802"/>
                  </a:lnTo>
                  <a:lnTo>
                    <a:pt x="0" y="1335"/>
                  </a:lnTo>
                  <a:lnTo>
                    <a:pt x="0" y="1736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6"/>
                  </a:lnTo>
                  <a:lnTo>
                    <a:pt x="2536" y="1335"/>
                  </a:lnTo>
                  <a:lnTo>
                    <a:pt x="2402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" name="Google Shape;1000;p6"/>
            <p:cNvSpPr/>
            <p:nvPr/>
          </p:nvSpPr>
          <p:spPr>
            <a:xfrm>
              <a:off x="1480900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1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" name="Google Shape;1001;p6"/>
            <p:cNvSpPr/>
            <p:nvPr/>
          </p:nvSpPr>
          <p:spPr>
            <a:xfrm>
              <a:off x="1941375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1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" name="Google Shape;1002;p6"/>
            <p:cNvSpPr/>
            <p:nvPr/>
          </p:nvSpPr>
          <p:spPr>
            <a:xfrm>
              <a:off x="2401850" y="1432675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1202" y="1"/>
                  </a:moveTo>
                  <a:lnTo>
                    <a:pt x="668" y="134"/>
                  </a:lnTo>
                  <a:lnTo>
                    <a:pt x="268" y="401"/>
                  </a:lnTo>
                  <a:lnTo>
                    <a:pt x="1" y="802"/>
                  </a:lnTo>
                  <a:lnTo>
                    <a:pt x="1" y="1335"/>
                  </a:lnTo>
                  <a:lnTo>
                    <a:pt x="1" y="1736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" name="Google Shape;1003;p6"/>
            <p:cNvSpPr/>
            <p:nvPr/>
          </p:nvSpPr>
          <p:spPr>
            <a:xfrm>
              <a:off x="2859000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" name="Google Shape;1004;p6"/>
            <p:cNvSpPr/>
            <p:nvPr/>
          </p:nvSpPr>
          <p:spPr>
            <a:xfrm>
              <a:off x="3319475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1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" name="Google Shape;1005;p6"/>
            <p:cNvSpPr/>
            <p:nvPr/>
          </p:nvSpPr>
          <p:spPr>
            <a:xfrm>
              <a:off x="3779950" y="1432675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1202" y="1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2"/>
                  </a:lnTo>
                  <a:lnTo>
                    <a:pt x="0" y="1335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" name="Google Shape;1006;p6"/>
            <p:cNvSpPr/>
            <p:nvPr/>
          </p:nvSpPr>
          <p:spPr>
            <a:xfrm>
              <a:off x="4237075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6" y="1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1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" name="Google Shape;1007;p6"/>
            <p:cNvSpPr/>
            <p:nvPr/>
          </p:nvSpPr>
          <p:spPr>
            <a:xfrm>
              <a:off x="4697550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1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" name="Google Shape;1008;p6"/>
            <p:cNvSpPr/>
            <p:nvPr/>
          </p:nvSpPr>
          <p:spPr>
            <a:xfrm>
              <a:off x="5154700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6"/>
                  </a:lnTo>
                  <a:lnTo>
                    <a:pt x="2536" y="1335"/>
                  </a:lnTo>
                  <a:lnTo>
                    <a:pt x="2536" y="802"/>
                  </a:lnTo>
                  <a:lnTo>
                    <a:pt x="2269" y="401"/>
                  </a:lnTo>
                  <a:lnTo>
                    <a:pt x="1869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" name="Google Shape;1009;p6"/>
            <p:cNvSpPr/>
            <p:nvPr/>
          </p:nvSpPr>
          <p:spPr>
            <a:xfrm>
              <a:off x="5615175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" name="Google Shape;1010;p6"/>
            <p:cNvSpPr/>
            <p:nvPr/>
          </p:nvSpPr>
          <p:spPr>
            <a:xfrm>
              <a:off x="6075650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2"/>
                  </a:lnTo>
                  <a:lnTo>
                    <a:pt x="0" y="1335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" name="Google Shape;1011;p6"/>
            <p:cNvSpPr/>
            <p:nvPr/>
          </p:nvSpPr>
          <p:spPr>
            <a:xfrm>
              <a:off x="6532800" y="143267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335" y="1"/>
                  </a:moveTo>
                  <a:lnTo>
                    <a:pt x="801" y="134"/>
                  </a:lnTo>
                  <a:lnTo>
                    <a:pt x="400" y="401"/>
                  </a:lnTo>
                  <a:lnTo>
                    <a:pt x="134" y="802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" name="Google Shape;1012;p6"/>
            <p:cNvSpPr/>
            <p:nvPr/>
          </p:nvSpPr>
          <p:spPr>
            <a:xfrm>
              <a:off x="1023775" y="1833100"/>
              <a:ext cx="63400" cy="60075"/>
            </a:xfrm>
            <a:custGeom>
              <a:rect b="b" l="l" r="r" t="t"/>
              <a:pathLst>
                <a:path extrusionOk="0" h="2403" w="2536">
                  <a:moveTo>
                    <a:pt x="667" y="0"/>
                  </a:moveTo>
                  <a:lnTo>
                    <a:pt x="400" y="267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5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5"/>
                  </a:lnTo>
                  <a:lnTo>
                    <a:pt x="2536" y="1202"/>
                  </a:lnTo>
                  <a:lnTo>
                    <a:pt x="2402" y="668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" name="Google Shape;1013;p6"/>
            <p:cNvSpPr/>
            <p:nvPr/>
          </p:nvSpPr>
          <p:spPr>
            <a:xfrm>
              <a:off x="1480900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801" y="0"/>
                  </a:moveTo>
                  <a:lnTo>
                    <a:pt x="401" y="267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" name="Google Shape;1014;p6"/>
            <p:cNvSpPr/>
            <p:nvPr/>
          </p:nvSpPr>
          <p:spPr>
            <a:xfrm>
              <a:off x="1941375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801" y="0"/>
                  </a:moveTo>
                  <a:lnTo>
                    <a:pt x="401" y="267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" name="Google Shape;1015;p6"/>
            <p:cNvSpPr/>
            <p:nvPr/>
          </p:nvSpPr>
          <p:spPr>
            <a:xfrm>
              <a:off x="2401850" y="1833100"/>
              <a:ext cx="60100" cy="60075"/>
            </a:xfrm>
            <a:custGeom>
              <a:rect b="b" l="l" r="r" t="t"/>
              <a:pathLst>
                <a:path extrusionOk="0" h="2403" w="2404">
                  <a:moveTo>
                    <a:pt x="668" y="0"/>
                  </a:moveTo>
                  <a:lnTo>
                    <a:pt x="268" y="267"/>
                  </a:lnTo>
                  <a:lnTo>
                    <a:pt x="1" y="668"/>
                  </a:lnTo>
                  <a:lnTo>
                    <a:pt x="1" y="1202"/>
                  </a:lnTo>
                  <a:lnTo>
                    <a:pt x="1" y="1735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" name="Google Shape;1016;p6"/>
            <p:cNvSpPr/>
            <p:nvPr/>
          </p:nvSpPr>
          <p:spPr>
            <a:xfrm>
              <a:off x="2859000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801" y="0"/>
                  </a:moveTo>
                  <a:lnTo>
                    <a:pt x="401" y="267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" name="Google Shape;1017;p6"/>
            <p:cNvSpPr/>
            <p:nvPr/>
          </p:nvSpPr>
          <p:spPr>
            <a:xfrm>
              <a:off x="3319475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801" y="0"/>
                  </a:moveTo>
                  <a:lnTo>
                    <a:pt x="401" y="267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" name="Google Shape;1018;p6"/>
            <p:cNvSpPr/>
            <p:nvPr/>
          </p:nvSpPr>
          <p:spPr>
            <a:xfrm>
              <a:off x="3779950" y="1833100"/>
              <a:ext cx="60075" cy="60075"/>
            </a:xfrm>
            <a:custGeom>
              <a:rect b="b" l="l" r="r" t="t"/>
              <a:pathLst>
                <a:path extrusionOk="0" h="2403" w="2403">
                  <a:moveTo>
                    <a:pt x="668" y="0"/>
                  </a:moveTo>
                  <a:lnTo>
                    <a:pt x="267" y="267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" name="Google Shape;1019;p6"/>
            <p:cNvSpPr/>
            <p:nvPr/>
          </p:nvSpPr>
          <p:spPr>
            <a:xfrm>
              <a:off x="4237075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802" y="0"/>
                  </a:moveTo>
                  <a:lnTo>
                    <a:pt x="401" y="267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" name="Google Shape;1020;p6"/>
            <p:cNvSpPr/>
            <p:nvPr/>
          </p:nvSpPr>
          <p:spPr>
            <a:xfrm>
              <a:off x="4697550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802" y="0"/>
                  </a:moveTo>
                  <a:lnTo>
                    <a:pt x="401" y="267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" name="Google Shape;1021;p6"/>
            <p:cNvSpPr/>
            <p:nvPr/>
          </p:nvSpPr>
          <p:spPr>
            <a:xfrm>
              <a:off x="5154700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801" y="0"/>
                  </a:moveTo>
                  <a:lnTo>
                    <a:pt x="401" y="267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5"/>
                  </a:lnTo>
                  <a:lnTo>
                    <a:pt x="2536" y="1202"/>
                  </a:lnTo>
                  <a:lnTo>
                    <a:pt x="2536" y="668"/>
                  </a:lnTo>
                  <a:lnTo>
                    <a:pt x="2269" y="267"/>
                  </a:lnTo>
                  <a:lnTo>
                    <a:pt x="18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" name="Google Shape;1022;p6"/>
            <p:cNvSpPr/>
            <p:nvPr/>
          </p:nvSpPr>
          <p:spPr>
            <a:xfrm>
              <a:off x="5615175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801" y="0"/>
                  </a:moveTo>
                  <a:lnTo>
                    <a:pt x="401" y="267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" name="Google Shape;1023;p6"/>
            <p:cNvSpPr/>
            <p:nvPr/>
          </p:nvSpPr>
          <p:spPr>
            <a:xfrm>
              <a:off x="6075650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668" y="0"/>
                  </a:moveTo>
                  <a:lnTo>
                    <a:pt x="267" y="267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" name="Google Shape;1024;p6"/>
            <p:cNvSpPr/>
            <p:nvPr/>
          </p:nvSpPr>
          <p:spPr>
            <a:xfrm>
              <a:off x="6532800" y="1833100"/>
              <a:ext cx="63400" cy="60075"/>
            </a:xfrm>
            <a:custGeom>
              <a:rect b="b" l="l" r="r" t="t"/>
              <a:pathLst>
                <a:path extrusionOk="0" h="2403" w="2536">
                  <a:moveTo>
                    <a:pt x="801" y="0"/>
                  </a:moveTo>
                  <a:lnTo>
                    <a:pt x="400" y="267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5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" name="Google Shape;1025;p6"/>
            <p:cNvSpPr/>
            <p:nvPr/>
          </p:nvSpPr>
          <p:spPr>
            <a:xfrm>
              <a:off x="1023775" y="223017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201" y="0"/>
                  </a:moveTo>
                  <a:lnTo>
                    <a:pt x="667" y="134"/>
                  </a:lnTo>
                  <a:lnTo>
                    <a:pt x="400" y="401"/>
                  </a:lnTo>
                  <a:lnTo>
                    <a:pt x="0" y="801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6"/>
                  </a:lnTo>
                  <a:lnTo>
                    <a:pt x="2536" y="1202"/>
                  </a:lnTo>
                  <a:lnTo>
                    <a:pt x="2402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" name="Google Shape;1026;p6"/>
            <p:cNvSpPr/>
            <p:nvPr/>
          </p:nvSpPr>
          <p:spPr>
            <a:xfrm>
              <a:off x="1480900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" name="Google Shape;1027;p6"/>
            <p:cNvSpPr/>
            <p:nvPr/>
          </p:nvSpPr>
          <p:spPr>
            <a:xfrm>
              <a:off x="1941375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" name="Google Shape;1028;p6"/>
            <p:cNvSpPr/>
            <p:nvPr/>
          </p:nvSpPr>
          <p:spPr>
            <a:xfrm>
              <a:off x="2401850" y="2230175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1202" y="0"/>
                  </a:moveTo>
                  <a:lnTo>
                    <a:pt x="668" y="134"/>
                  </a:lnTo>
                  <a:lnTo>
                    <a:pt x="268" y="401"/>
                  </a:lnTo>
                  <a:lnTo>
                    <a:pt x="1" y="801"/>
                  </a:lnTo>
                  <a:lnTo>
                    <a:pt x="1" y="1202"/>
                  </a:lnTo>
                  <a:lnTo>
                    <a:pt x="1" y="1736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" name="Google Shape;1029;p6"/>
            <p:cNvSpPr/>
            <p:nvPr/>
          </p:nvSpPr>
          <p:spPr>
            <a:xfrm>
              <a:off x="2859000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" name="Google Shape;1030;p6"/>
            <p:cNvSpPr/>
            <p:nvPr/>
          </p:nvSpPr>
          <p:spPr>
            <a:xfrm>
              <a:off x="3319475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1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" name="Google Shape;1031;p6"/>
            <p:cNvSpPr/>
            <p:nvPr/>
          </p:nvSpPr>
          <p:spPr>
            <a:xfrm>
              <a:off x="3779950" y="2230175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1202" y="0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" name="Google Shape;1032;p6"/>
            <p:cNvSpPr/>
            <p:nvPr/>
          </p:nvSpPr>
          <p:spPr>
            <a:xfrm>
              <a:off x="4237075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6" y="0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" name="Google Shape;1033;p6"/>
            <p:cNvSpPr/>
            <p:nvPr/>
          </p:nvSpPr>
          <p:spPr>
            <a:xfrm>
              <a:off x="4697550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" name="Google Shape;1034;p6"/>
            <p:cNvSpPr/>
            <p:nvPr/>
          </p:nvSpPr>
          <p:spPr>
            <a:xfrm>
              <a:off x="5154700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6"/>
                  </a:lnTo>
                  <a:lnTo>
                    <a:pt x="2536" y="1202"/>
                  </a:lnTo>
                  <a:lnTo>
                    <a:pt x="2536" y="801"/>
                  </a:lnTo>
                  <a:lnTo>
                    <a:pt x="2269" y="401"/>
                  </a:lnTo>
                  <a:lnTo>
                    <a:pt x="1869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" name="Google Shape;1035;p6"/>
            <p:cNvSpPr/>
            <p:nvPr/>
          </p:nvSpPr>
          <p:spPr>
            <a:xfrm>
              <a:off x="5615175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" name="Google Shape;1036;p6"/>
            <p:cNvSpPr/>
            <p:nvPr/>
          </p:nvSpPr>
          <p:spPr>
            <a:xfrm>
              <a:off x="6075650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" name="Google Shape;1037;p6"/>
            <p:cNvSpPr/>
            <p:nvPr/>
          </p:nvSpPr>
          <p:spPr>
            <a:xfrm>
              <a:off x="6532800" y="223017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335" y="0"/>
                  </a:moveTo>
                  <a:lnTo>
                    <a:pt x="801" y="134"/>
                  </a:lnTo>
                  <a:lnTo>
                    <a:pt x="400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" name="Google Shape;1038;p6"/>
            <p:cNvSpPr/>
            <p:nvPr/>
          </p:nvSpPr>
          <p:spPr>
            <a:xfrm>
              <a:off x="1023775" y="2627250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201" y="0"/>
                  </a:moveTo>
                  <a:lnTo>
                    <a:pt x="667" y="134"/>
                  </a:lnTo>
                  <a:lnTo>
                    <a:pt x="400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6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6"/>
                  </a:lnTo>
                  <a:lnTo>
                    <a:pt x="2536" y="1335"/>
                  </a:lnTo>
                  <a:lnTo>
                    <a:pt x="2402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" name="Google Shape;1039;p6"/>
            <p:cNvSpPr/>
            <p:nvPr/>
          </p:nvSpPr>
          <p:spPr>
            <a:xfrm>
              <a:off x="1480900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" name="Google Shape;1040;p6"/>
            <p:cNvSpPr/>
            <p:nvPr/>
          </p:nvSpPr>
          <p:spPr>
            <a:xfrm>
              <a:off x="1941375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" name="Google Shape;1041;p6"/>
            <p:cNvSpPr/>
            <p:nvPr/>
          </p:nvSpPr>
          <p:spPr>
            <a:xfrm>
              <a:off x="2401850" y="2627250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1202" y="0"/>
                  </a:moveTo>
                  <a:lnTo>
                    <a:pt x="668" y="134"/>
                  </a:lnTo>
                  <a:lnTo>
                    <a:pt x="268" y="401"/>
                  </a:lnTo>
                  <a:lnTo>
                    <a:pt x="1" y="801"/>
                  </a:lnTo>
                  <a:lnTo>
                    <a:pt x="1" y="1335"/>
                  </a:lnTo>
                  <a:lnTo>
                    <a:pt x="1" y="1736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" name="Google Shape;1042;p6"/>
            <p:cNvSpPr/>
            <p:nvPr/>
          </p:nvSpPr>
          <p:spPr>
            <a:xfrm>
              <a:off x="2859000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" name="Google Shape;1043;p6"/>
            <p:cNvSpPr/>
            <p:nvPr/>
          </p:nvSpPr>
          <p:spPr>
            <a:xfrm>
              <a:off x="3319475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1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" name="Google Shape;1044;p6"/>
            <p:cNvSpPr/>
            <p:nvPr/>
          </p:nvSpPr>
          <p:spPr>
            <a:xfrm>
              <a:off x="3779950" y="2627250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1202" y="0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" name="Google Shape;1045;p6"/>
            <p:cNvSpPr/>
            <p:nvPr/>
          </p:nvSpPr>
          <p:spPr>
            <a:xfrm>
              <a:off x="4237075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6" y="0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" name="Google Shape;1046;p6"/>
            <p:cNvSpPr/>
            <p:nvPr/>
          </p:nvSpPr>
          <p:spPr>
            <a:xfrm>
              <a:off x="4697550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" name="Google Shape;1047;p6"/>
            <p:cNvSpPr/>
            <p:nvPr/>
          </p:nvSpPr>
          <p:spPr>
            <a:xfrm>
              <a:off x="5154700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6"/>
                  </a:lnTo>
                  <a:lnTo>
                    <a:pt x="2536" y="1335"/>
                  </a:lnTo>
                  <a:lnTo>
                    <a:pt x="2536" y="801"/>
                  </a:lnTo>
                  <a:lnTo>
                    <a:pt x="2269" y="401"/>
                  </a:lnTo>
                  <a:lnTo>
                    <a:pt x="1869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" name="Google Shape;1048;p6"/>
            <p:cNvSpPr/>
            <p:nvPr/>
          </p:nvSpPr>
          <p:spPr>
            <a:xfrm>
              <a:off x="5615175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" name="Google Shape;1049;p6"/>
            <p:cNvSpPr/>
            <p:nvPr/>
          </p:nvSpPr>
          <p:spPr>
            <a:xfrm>
              <a:off x="6075650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" name="Google Shape;1050;p6"/>
            <p:cNvSpPr/>
            <p:nvPr/>
          </p:nvSpPr>
          <p:spPr>
            <a:xfrm>
              <a:off x="6532800" y="2627250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335" y="0"/>
                  </a:moveTo>
                  <a:lnTo>
                    <a:pt x="801" y="134"/>
                  </a:lnTo>
                  <a:lnTo>
                    <a:pt x="400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" name="Google Shape;1051;p6"/>
            <p:cNvSpPr/>
            <p:nvPr/>
          </p:nvSpPr>
          <p:spPr>
            <a:xfrm>
              <a:off x="1023775" y="302432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201" y="1"/>
                  </a:moveTo>
                  <a:lnTo>
                    <a:pt x="667" y="134"/>
                  </a:lnTo>
                  <a:lnTo>
                    <a:pt x="400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869"/>
                  </a:lnTo>
                  <a:lnTo>
                    <a:pt x="400" y="2270"/>
                  </a:lnTo>
                  <a:lnTo>
                    <a:pt x="667" y="2537"/>
                  </a:lnTo>
                  <a:lnTo>
                    <a:pt x="1735" y="2537"/>
                  </a:lnTo>
                  <a:lnTo>
                    <a:pt x="2136" y="2270"/>
                  </a:lnTo>
                  <a:lnTo>
                    <a:pt x="2402" y="1869"/>
                  </a:lnTo>
                  <a:lnTo>
                    <a:pt x="2536" y="1335"/>
                  </a:lnTo>
                  <a:lnTo>
                    <a:pt x="2402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" name="Google Shape;1052;p6"/>
            <p:cNvSpPr/>
            <p:nvPr/>
          </p:nvSpPr>
          <p:spPr>
            <a:xfrm>
              <a:off x="1480900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869"/>
                  </a:lnTo>
                  <a:lnTo>
                    <a:pt x="401" y="2270"/>
                  </a:lnTo>
                  <a:lnTo>
                    <a:pt x="801" y="2537"/>
                  </a:lnTo>
                  <a:lnTo>
                    <a:pt x="1736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" name="Google Shape;1053;p6"/>
            <p:cNvSpPr/>
            <p:nvPr/>
          </p:nvSpPr>
          <p:spPr>
            <a:xfrm>
              <a:off x="1941375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869"/>
                  </a:lnTo>
                  <a:lnTo>
                    <a:pt x="401" y="2270"/>
                  </a:lnTo>
                  <a:lnTo>
                    <a:pt x="801" y="2537"/>
                  </a:lnTo>
                  <a:lnTo>
                    <a:pt x="1736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" name="Google Shape;1054;p6"/>
            <p:cNvSpPr/>
            <p:nvPr/>
          </p:nvSpPr>
          <p:spPr>
            <a:xfrm>
              <a:off x="2401850" y="3024325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1202" y="1"/>
                  </a:moveTo>
                  <a:lnTo>
                    <a:pt x="668" y="134"/>
                  </a:lnTo>
                  <a:lnTo>
                    <a:pt x="268" y="401"/>
                  </a:lnTo>
                  <a:lnTo>
                    <a:pt x="1" y="801"/>
                  </a:lnTo>
                  <a:lnTo>
                    <a:pt x="1" y="1335"/>
                  </a:lnTo>
                  <a:lnTo>
                    <a:pt x="1" y="1869"/>
                  </a:lnTo>
                  <a:lnTo>
                    <a:pt x="268" y="2270"/>
                  </a:lnTo>
                  <a:lnTo>
                    <a:pt x="668" y="2537"/>
                  </a:lnTo>
                  <a:lnTo>
                    <a:pt x="1736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" name="Google Shape;1055;p6"/>
            <p:cNvSpPr/>
            <p:nvPr/>
          </p:nvSpPr>
          <p:spPr>
            <a:xfrm>
              <a:off x="2859000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869"/>
                  </a:lnTo>
                  <a:lnTo>
                    <a:pt x="401" y="2270"/>
                  </a:lnTo>
                  <a:lnTo>
                    <a:pt x="801" y="2537"/>
                  </a:lnTo>
                  <a:lnTo>
                    <a:pt x="1735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" name="Google Shape;1056;p6"/>
            <p:cNvSpPr/>
            <p:nvPr/>
          </p:nvSpPr>
          <p:spPr>
            <a:xfrm>
              <a:off x="3319475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1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869"/>
                  </a:lnTo>
                  <a:lnTo>
                    <a:pt x="401" y="2270"/>
                  </a:lnTo>
                  <a:lnTo>
                    <a:pt x="801" y="2537"/>
                  </a:lnTo>
                  <a:lnTo>
                    <a:pt x="1735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" name="Google Shape;1057;p6"/>
            <p:cNvSpPr/>
            <p:nvPr/>
          </p:nvSpPr>
          <p:spPr>
            <a:xfrm>
              <a:off x="3779950" y="3024325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1202" y="1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869"/>
                  </a:lnTo>
                  <a:lnTo>
                    <a:pt x="267" y="2270"/>
                  </a:lnTo>
                  <a:lnTo>
                    <a:pt x="668" y="2537"/>
                  </a:lnTo>
                  <a:lnTo>
                    <a:pt x="1735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" name="Google Shape;1058;p6"/>
            <p:cNvSpPr/>
            <p:nvPr/>
          </p:nvSpPr>
          <p:spPr>
            <a:xfrm>
              <a:off x="4237075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6" y="1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869"/>
                  </a:lnTo>
                  <a:lnTo>
                    <a:pt x="401" y="2270"/>
                  </a:lnTo>
                  <a:lnTo>
                    <a:pt x="802" y="2537"/>
                  </a:lnTo>
                  <a:lnTo>
                    <a:pt x="1736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" name="Google Shape;1059;p6"/>
            <p:cNvSpPr/>
            <p:nvPr/>
          </p:nvSpPr>
          <p:spPr>
            <a:xfrm>
              <a:off x="4697550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869"/>
                  </a:lnTo>
                  <a:lnTo>
                    <a:pt x="401" y="2270"/>
                  </a:lnTo>
                  <a:lnTo>
                    <a:pt x="802" y="2537"/>
                  </a:lnTo>
                  <a:lnTo>
                    <a:pt x="1736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" name="Google Shape;1060;p6"/>
            <p:cNvSpPr/>
            <p:nvPr/>
          </p:nvSpPr>
          <p:spPr>
            <a:xfrm>
              <a:off x="5154700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869"/>
                  </a:lnTo>
                  <a:lnTo>
                    <a:pt x="401" y="2270"/>
                  </a:lnTo>
                  <a:lnTo>
                    <a:pt x="801" y="2537"/>
                  </a:lnTo>
                  <a:lnTo>
                    <a:pt x="1869" y="2537"/>
                  </a:lnTo>
                  <a:lnTo>
                    <a:pt x="2269" y="2270"/>
                  </a:lnTo>
                  <a:lnTo>
                    <a:pt x="2536" y="1869"/>
                  </a:lnTo>
                  <a:lnTo>
                    <a:pt x="2536" y="1335"/>
                  </a:lnTo>
                  <a:lnTo>
                    <a:pt x="2536" y="801"/>
                  </a:lnTo>
                  <a:lnTo>
                    <a:pt x="2269" y="401"/>
                  </a:lnTo>
                  <a:lnTo>
                    <a:pt x="1869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" name="Google Shape;1061;p6"/>
            <p:cNvSpPr/>
            <p:nvPr/>
          </p:nvSpPr>
          <p:spPr>
            <a:xfrm>
              <a:off x="5615175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869"/>
                  </a:lnTo>
                  <a:lnTo>
                    <a:pt x="401" y="2270"/>
                  </a:lnTo>
                  <a:lnTo>
                    <a:pt x="801" y="2537"/>
                  </a:lnTo>
                  <a:lnTo>
                    <a:pt x="1736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" name="Google Shape;1062;p6"/>
            <p:cNvSpPr/>
            <p:nvPr/>
          </p:nvSpPr>
          <p:spPr>
            <a:xfrm>
              <a:off x="6075650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869"/>
                  </a:lnTo>
                  <a:lnTo>
                    <a:pt x="267" y="2270"/>
                  </a:lnTo>
                  <a:lnTo>
                    <a:pt x="668" y="2537"/>
                  </a:lnTo>
                  <a:lnTo>
                    <a:pt x="1736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" name="Google Shape;1063;p6"/>
            <p:cNvSpPr/>
            <p:nvPr/>
          </p:nvSpPr>
          <p:spPr>
            <a:xfrm>
              <a:off x="6532800" y="302432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335" y="1"/>
                  </a:moveTo>
                  <a:lnTo>
                    <a:pt x="801" y="134"/>
                  </a:lnTo>
                  <a:lnTo>
                    <a:pt x="400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869"/>
                  </a:lnTo>
                  <a:lnTo>
                    <a:pt x="400" y="2270"/>
                  </a:lnTo>
                  <a:lnTo>
                    <a:pt x="801" y="2537"/>
                  </a:lnTo>
                  <a:lnTo>
                    <a:pt x="1735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" name="Google Shape;1064;p6"/>
            <p:cNvSpPr/>
            <p:nvPr/>
          </p:nvSpPr>
          <p:spPr>
            <a:xfrm>
              <a:off x="1023775" y="3424750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667" y="0"/>
                  </a:moveTo>
                  <a:lnTo>
                    <a:pt x="400" y="267"/>
                  </a:lnTo>
                  <a:lnTo>
                    <a:pt x="0" y="667"/>
                  </a:lnTo>
                  <a:lnTo>
                    <a:pt x="0" y="1201"/>
                  </a:lnTo>
                  <a:lnTo>
                    <a:pt x="0" y="1735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5"/>
                  </a:lnTo>
                  <a:lnTo>
                    <a:pt x="2536" y="1201"/>
                  </a:lnTo>
                  <a:lnTo>
                    <a:pt x="2402" y="667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" name="Google Shape;1065;p6"/>
            <p:cNvSpPr/>
            <p:nvPr/>
          </p:nvSpPr>
          <p:spPr>
            <a:xfrm>
              <a:off x="1480900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0"/>
                  </a:moveTo>
                  <a:lnTo>
                    <a:pt x="401" y="267"/>
                  </a:lnTo>
                  <a:lnTo>
                    <a:pt x="134" y="667"/>
                  </a:lnTo>
                  <a:lnTo>
                    <a:pt x="1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" name="Google Shape;1066;p6"/>
            <p:cNvSpPr/>
            <p:nvPr/>
          </p:nvSpPr>
          <p:spPr>
            <a:xfrm>
              <a:off x="1941375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0"/>
                  </a:moveTo>
                  <a:lnTo>
                    <a:pt x="401" y="267"/>
                  </a:lnTo>
                  <a:lnTo>
                    <a:pt x="134" y="667"/>
                  </a:lnTo>
                  <a:lnTo>
                    <a:pt x="1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" name="Google Shape;1067;p6"/>
            <p:cNvSpPr/>
            <p:nvPr/>
          </p:nvSpPr>
          <p:spPr>
            <a:xfrm>
              <a:off x="2401850" y="3424750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668" y="0"/>
                  </a:moveTo>
                  <a:lnTo>
                    <a:pt x="268" y="267"/>
                  </a:lnTo>
                  <a:lnTo>
                    <a:pt x="1" y="667"/>
                  </a:lnTo>
                  <a:lnTo>
                    <a:pt x="1" y="1201"/>
                  </a:lnTo>
                  <a:lnTo>
                    <a:pt x="1" y="1735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" name="Google Shape;1068;p6"/>
            <p:cNvSpPr/>
            <p:nvPr/>
          </p:nvSpPr>
          <p:spPr>
            <a:xfrm>
              <a:off x="2859000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0"/>
                  </a:moveTo>
                  <a:lnTo>
                    <a:pt x="401" y="267"/>
                  </a:lnTo>
                  <a:lnTo>
                    <a:pt x="134" y="667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" name="Google Shape;1069;p6"/>
            <p:cNvSpPr/>
            <p:nvPr/>
          </p:nvSpPr>
          <p:spPr>
            <a:xfrm>
              <a:off x="3319475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0"/>
                  </a:moveTo>
                  <a:lnTo>
                    <a:pt x="401" y="267"/>
                  </a:lnTo>
                  <a:lnTo>
                    <a:pt x="134" y="667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" name="Google Shape;1070;p6"/>
            <p:cNvSpPr/>
            <p:nvPr/>
          </p:nvSpPr>
          <p:spPr>
            <a:xfrm>
              <a:off x="3779950" y="3424750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668" y="0"/>
                  </a:moveTo>
                  <a:lnTo>
                    <a:pt x="267" y="267"/>
                  </a:lnTo>
                  <a:lnTo>
                    <a:pt x="0" y="667"/>
                  </a:lnTo>
                  <a:lnTo>
                    <a:pt x="0" y="1201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" name="Google Shape;1071;p6"/>
            <p:cNvSpPr/>
            <p:nvPr/>
          </p:nvSpPr>
          <p:spPr>
            <a:xfrm>
              <a:off x="4237075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2" y="0"/>
                  </a:moveTo>
                  <a:lnTo>
                    <a:pt x="401" y="267"/>
                  </a:lnTo>
                  <a:lnTo>
                    <a:pt x="134" y="667"/>
                  </a:lnTo>
                  <a:lnTo>
                    <a:pt x="1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" name="Google Shape;1072;p6"/>
            <p:cNvSpPr/>
            <p:nvPr/>
          </p:nvSpPr>
          <p:spPr>
            <a:xfrm>
              <a:off x="4697550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2" y="0"/>
                  </a:moveTo>
                  <a:lnTo>
                    <a:pt x="401" y="267"/>
                  </a:lnTo>
                  <a:lnTo>
                    <a:pt x="134" y="667"/>
                  </a:lnTo>
                  <a:lnTo>
                    <a:pt x="1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" name="Google Shape;1073;p6"/>
            <p:cNvSpPr/>
            <p:nvPr/>
          </p:nvSpPr>
          <p:spPr>
            <a:xfrm>
              <a:off x="5154700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0"/>
                  </a:moveTo>
                  <a:lnTo>
                    <a:pt x="401" y="267"/>
                  </a:lnTo>
                  <a:lnTo>
                    <a:pt x="134" y="667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5"/>
                  </a:lnTo>
                  <a:lnTo>
                    <a:pt x="2536" y="1201"/>
                  </a:lnTo>
                  <a:lnTo>
                    <a:pt x="2536" y="667"/>
                  </a:lnTo>
                  <a:lnTo>
                    <a:pt x="2269" y="267"/>
                  </a:lnTo>
                  <a:lnTo>
                    <a:pt x="18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4" name="Google Shape;1074;p6"/>
            <p:cNvSpPr/>
            <p:nvPr/>
          </p:nvSpPr>
          <p:spPr>
            <a:xfrm>
              <a:off x="5615175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0"/>
                  </a:moveTo>
                  <a:lnTo>
                    <a:pt x="401" y="267"/>
                  </a:lnTo>
                  <a:lnTo>
                    <a:pt x="134" y="667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" name="Google Shape;1075;p6"/>
            <p:cNvSpPr/>
            <p:nvPr/>
          </p:nvSpPr>
          <p:spPr>
            <a:xfrm>
              <a:off x="6075650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668" y="0"/>
                  </a:moveTo>
                  <a:lnTo>
                    <a:pt x="267" y="267"/>
                  </a:lnTo>
                  <a:lnTo>
                    <a:pt x="0" y="667"/>
                  </a:lnTo>
                  <a:lnTo>
                    <a:pt x="0" y="1201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" name="Google Shape;1076;p6"/>
            <p:cNvSpPr/>
            <p:nvPr/>
          </p:nvSpPr>
          <p:spPr>
            <a:xfrm>
              <a:off x="6532800" y="3424750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801" y="0"/>
                  </a:moveTo>
                  <a:lnTo>
                    <a:pt x="400" y="267"/>
                  </a:lnTo>
                  <a:lnTo>
                    <a:pt x="134" y="667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7" name="Google Shape;1077;p6"/>
            <p:cNvSpPr/>
            <p:nvPr/>
          </p:nvSpPr>
          <p:spPr>
            <a:xfrm>
              <a:off x="1023775" y="382182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201" y="0"/>
                  </a:moveTo>
                  <a:lnTo>
                    <a:pt x="667" y="134"/>
                  </a:lnTo>
                  <a:lnTo>
                    <a:pt x="400" y="401"/>
                  </a:lnTo>
                  <a:lnTo>
                    <a:pt x="0" y="801"/>
                  </a:lnTo>
                  <a:lnTo>
                    <a:pt x="0" y="1201"/>
                  </a:lnTo>
                  <a:lnTo>
                    <a:pt x="0" y="1735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5"/>
                  </a:lnTo>
                  <a:lnTo>
                    <a:pt x="2536" y="1201"/>
                  </a:lnTo>
                  <a:lnTo>
                    <a:pt x="2402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8" name="Google Shape;1078;p6"/>
            <p:cNvSpPr/>
            <p:nvPr/>
          </p:nvSpPr>
          <p:spPr>
            <a:xfrm>
              <a:off x="1480900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9" name="Google Shape;1079;p6"/>
            <p:cNvSpPr/>
            <p:nvPr/>
          </p:nvSpPr>
          <p:spPr>
            <a:xfrm>
              <a:off x="1941375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" name="Google Shape;1080;p6"/>
            <p:cNvSpPr/>
            <p:nvPr/>
          </p:nvSpPr>
          <p:spPr>
            <a:xfrm>
              <a:off x="2401850" y="3821825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1202" y="0"/>
                  </a:moveTo>
                  <a:lnTo>
                    <a:pt x="668" y="134"/>
                  </a:lnTo>
                  <a:lnTo>
                    <a:pt x="268" y="401"/>
                  </a:lnTo>
                  <a:lnTo>
                    <a:pt x="1" y="801"/>
                  </a:lnTo>
                  <a:lnTo>
                    <a:pt x="1" y="1201"/>
                  </a:lnTo>
                  <a:lnTo>
                    <a:pt x="1" y="1735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1" name="Google Shape;1081;p6"/>
            <p:cNvSpPr/>
            <p:nvPr/>
          </p:nvSpPr>
          <p:spPr>
            <a:xfrm>
              <a:off x="2859000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" name="Google Shape;1082;p6"/>
            <p:cNvSpPr/>
            <p:nvPr/>
          </p:nvSpPr>
          <p:spPr>
            <a:xfrm>
              <a:off x="3319475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1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" name="Google Shape;1083;p6"/>
            <p:cNvSpPr/>
            <p:nvPr/>
          </p:nvSpPr>
          <p:spPr>
            <a:xfrm>
              <a:off x="3779950" y="3821825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1202" y="0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201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4" name="Google Shape;1084;p6"/>
            <p:cNvSpPr/>
            <p:nvPr/>
          </p:nvSpPr>
          <p:spPr>
            <a:xfrm>
              <a:off x="4237075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6" y="0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" name="Google Shape;1085;p6"/>
            <p:cNvSpPr/>
            <p:nvPr/>
          </p:nvSpPr>
          <p:spPr>
            <a:xfrm>
              <a:off x="4697550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" name="Google Shape;1086;p6"/>
            <p:cNvSpPr/>
            <p:nvPr/>
          </p:nvSpPr>
          <p:spPr>
            <a:xfrm>
              <a:off x="5154700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5"/>
                  </a:lnTo>
                  <a:lnTo>
                    <a:pt x="2536" y="1201"/>
                  </a:lnTo>
                  <a:lnTo>
                    <a:pt x="2536" y="801"/>
                  </a:lnTo>
                  <a:lnTo>
                    <a:pt x="2269" y="401"/>
                  </a:lnTo>
                  <a:lnTo>
                    <a:pt x="1869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" name="Google Shape;1087;p6"/>
            <p:cNvSpPr/>
            <p:nvPr/>
          </p:nvSpPr>
          <p:spPr>
            <a:xfrm>
              <a:off x="5615175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" name="Google Shape;1088;p6"/>
            <p:cNvSpPr/>
            <p:nvPr/>
          </p:nvSpPr>
          <p:spPr>
            <a:xfrm>
              <a:off x="6075650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201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" name="Google Shape;1089;p6"/>
            <p:cNvSpPr/>
            <p:nvPr/>
          </p:nvSpPr>
          <p:spPr>
            <a:xfrm>
              <a:off x="6532800" y="382182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335" y="0"/>
                  </a:moveTo>
                  <a:lnTo>
                    <a:pt x="801" y="134"/>
                  </a:lnTo>
                  <a:lnTo>
                    <a:pt x="400" y="401"/>
                  </a:lnTo>
                  <a:lnTo>
                    <a:pt x="134" y="801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" name="Google Shape;1090;p6"/>
            <p:cNvSpPr/>
            <p:nvPr/>
          </p:nvSpPr>
          <p:spPr>
            <a:xfrm>
              <a:off x="1023775" y="4218900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201" y="0"/>
                  </a:moveTo>
                  <a:lnTo>
                    <a:pt x="667" y="134"/>
                  </a:lnTo>
                  <a:lnTo>
                    <a:pt x="400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5"/>
                  </a:lnTo>
                  <a:lnTo>
                    <a:pt x="2536" y="1335"/>
                  </a:lnTo>
                  <a:lnTo>
                    <a:pt x="2402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" name="Google Shape;1091;p6"/>
            <p:cNvSpPr/>
            <p:nvPr/>
          </p:nvSpPr>
          <p:spPr>
            <a:xfrm>
              <a:off x="1480900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2" name="Google Shape;1092;p6"/>
            <p:cNvSpPr/>
            <p:nvPr/>
          </p:nvSpPr>
          <p:spPr>
            <a:xfrm>
              <a:off x="1941375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3" name="Google Shape;1093;p6"/>
            <p:cNvSpPr/>
            <p:nvPr/>
          </p:nvSpPr>
          <p:spPr>
            <a:xfrm>
              <a:off x="2401850" y="4218900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1202" y="0"/>
                  </a:moveTo>
                  <a:lnTo>
                    <a:pt x="668" y="134"/>
                  </a:lnTo>
                  <a:lnTo>
                    <a:pt x="268" y="401"/>
                  </a:lnTo>
                  <a:lnTo>
                    <a:pt x="1" y="801"/>
                  </a:lnTo>
                  <a:lnTo>
                    <a:pt x="1" y="1335"/>
                  </a:lnTo>
                  <a:lnTo>
                    <a:pt x="1" y="1735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4" name="Google Shape;1094;p6"/>
            <p:cNvSpPr/>
            <p:nvPr/>
          </p:nvSpPr>
          <p:spPr>
            <a:xfrm>
              <a:off x="2859000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5" name="Google Shape;1095;p6"/>
            <p:cNvSpPr/>
            <p:nvPr/>
          </p:nvSpPr>
          <p:spPr>
            <a:xfrm>
              <a:off x="3319475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1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" name="Google Shape;1096;p6"/>
            <p:cNvSpPr/>
            <p:nvPr/>
          </p:nvSpPr>
          <p:spPr>
            <a:xfrm>
              <a:off x="3779950" y="4218900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1202" y="0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" name="Google Shape;1097;p6"/>
            <p:cNvSpPr/>
            <p:nvPr/>
          </p:nvSpPr>
          <p:spPr>
            <a:xfrm>
              <a:off x="4237075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6" y="0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" name="Google Shape;1098;p6"/>
            <p:cNvSpPr/>
            <p:nvPr/>
          </p:nvSpPr>
          <p:spPr>
            <a:xfrm>
              <a:off x="4697550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9" name="Google Shape;1099;p6"/>
            <p:cNvSpPr/>
            <p:nvPr/>
          </p:nvSpPr>
          <p:spPr>
            <a:xfrm>
              <a:off x="5154700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5"/>
                  </a:lnTo>
                  <a:lnTo>
                    <a:pt x="2536" y="1335"/>
                  </a:lnTo>
                  <a:lnTo>
                    <a:pt x="2536" y="801"/>
                  </a:lnTo>
                  <a:lnTo>
                    <a:pt x="2269" y="401"/>
                  </a:lnTo>
                  <a:lnTo>
                    <a:pt x="1869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" name="Google Shape;1100;p6"/>
            <p:cNvSpPr/>
            <p:nvPr/>
          </p:nvSpPr>
          <p:spPr>
            <a:xfrm>
              <a:off x="5615175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" name="Google Shape;1101;p6"/>
            <p:cNvSpPr/>
            <p:nvPr/>
          </p:nvSpPr>
          <p:spPr>
            <a:xfrm>
              <a:off x="6075650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" name="Google Shape;1102;p6"/>
            <p:cNvSpPr/>
            <p:nvPr/>
          </p:nvSpPr>
          <p:spPr>
            <a:xfrm>
              <a:off x="6532800" y="4218900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335" y="0"/>
                  </a:moveTo>
                  <a:lnTo>
                    <a:pt x="801" y="134"/>
                  </a:lnTo>
                  <a:lnTo>
                    <a:pt x="400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" name="Google Shape;1103;p6"/>
            <p:cNvSpPr/>
            <p:nvPr/>
          </p:nvSpPr>
          <p:spPr>
            <a:xfrm>
              <a:off x="1023775" y="4619300"/>
              <a:ext cx="63400" cy="60100"/>
            </a:xfrm>
            <a:custGeom>
              <a:rect b="b" l="l" r="r" t="t"/>
              <a:pathLst>
                <a:path extrusionOk="0" h="2404" w="2536">
                  <a:moveTo>
                    <a:pt x="667" y="1"/>
                  </a:moveTo>
                  <a:lnTo>
                    <a:pt x="400" y="268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6"/>
                  </a:lnTo>
                  <a:lnTo>
                    <a:pt x="2536" y="1202"/>
                  </a:lnTo>
                  <a:lnTo>
                    <a:pt x="2402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" name="Google Shape;1104;p6"/>
            <p:cNvSpPr/>
            <p:nvPr/>
          </p:nvSpPr>
          <p:spPr>
            <a:xfrm>
              <a:off x="1480900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5" name="Google Shape;1105;p6"/>
            <p:cNvSpPr/>
            <p:nvPr/>
          </p:nvSpPr>
          <p:spPr>
            <a:xfrm>
              <a:off x="1941375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6" name="Google Shape;1106;p6"/>
            <p:cNvSpPr/>
            <p:nvPr/>
          </p:nvSpPr>
          <p:spPr>
            <a:xfrm>
              <a:off x="2401850" y="4619300"/>
              <a:ext cx="60100" cy="60100"/>
            </a:xfrm>
            <a:custGeom>
              <a:rect b="b" l="l" r="r" t="t"/>
              <a:pathLst>
                <a:path extrusionOk="0" h="2404" w="2404">
                  <a:moveTo>
                    <a:pt x="668" y="1"/>
                  </a:moveTo>
                  <a:lnTo>
                    <a:pt x="268" y="268"/>
                  </a:lnTo>
                  <a:lnTo>
                    <a:pt x="1" y="668"/>
                  </a:lnTo>
                  <a:lnTo>
                    <a:pt x="1" y="1202"/>
                  </a:lnTo>
                  <a:lnTo>
                    <a:pt x="1" y="1736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" name="Google Shape;1107;p6"/>
            <p:cNvSpPr/>
            <p:nvPr/>
          </p:nvSpPr>
          <p:spPr>
            <a:xfrm>
              <a:off x="2859000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" name="Google Shape;1108;p6"/>
            <p:cNvSpPr/>
            <p:nvPr/>
          </p:nvSpPr>
          <p:spPr>
            <a:xfrm>
              <a:off x="3319475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" name="Google Shape;1109;p6"/>
            <p:cNvSpPr/>
            <p:nvPr/>
          </p:nvSpPr>
          <p:spPr>
            <a:xfrm>
              <a:off x="3779950" y="4619300"/>
              <a:ext cx="60075" cy="60100"/>
            </a:xfrm>
            <a:custGeom>
              <a:rect b="b" l="l" r="r" t="t"/>
              <a:pathLst>
                <a:path extrusionOk="0" h="2404" w="2403">
                  <a:moveTo>
                    <a:pt x="668" y="1"/>
                  </a:moveTo>
                  <a:lnTo>
                    <a:pt x="267" y="268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" name="Google Shape;1110;p6"/>
            <p:cNvSpPr/>
            <p:nvPr/>
          </p:nvSpPr>
          <p:spPr>
            <a:xfrm>
              <a:off x="4237075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802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" name="Google Shape;1111;p6"/>
            <p:cNvSpPr/>
            <p:nvPr/>
          </p:nvSpPr>
          <p:spPr>
            <a:xfrm>
              <a:off x="4697550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802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" name="Google Shape;1112;p6"/>
            <p:cNvSpPr/>
            <p:nvPr/>
          </p:nvSpPr>
          <p:spPr>
            <a:xfrm>
              <a:off x="5154700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6"/>
                  </a:lnTo>
                  <a:lnTo>
                    <a:pt x="2536" y="1202"/>
                  </a:lnTo>
                  <a:lnTo>
                    <a:pt x="2536" y="668"/>
                  </a:lnTo>
                  <a:lnTo>
                    <a:pt x="2269" y="268"/>
                  </a:lnTo>
                  <a:lnTo>
                    <a:pt x="18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" name="Google Shape;1113;p6"/>
            <p:cNvSpPr/>
            <p:nvPr/>
          </p:nvSpPr>
          <p:spPr>
            <a:xfrm>
              <a:off x="5615175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" name="Google Shape;1114;p6"/>
            <p:cNvSpPr/>
            <p:nvPr/>
          </p:nvSpPr>
          <p:spPr>
            <a:xfrm>
              <a:off x="6075650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668" y="1"/>
                  </a:moveTo>
                  <a:lnTo>
                    <a:pt x="267" y="268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5" name="Google Shape;1115;p6"/>
            <p:cNvSpPr/>
            <p:nvPr/>
          </p:nvSpPr>
          <p:spPr>
            <a:xfrm>
              <a:off x="6532800" y="4619300"/>
              <a:ext cx="63400" cy="60100"/>
            </a:xfrm>
            <a:custGeom>
              <a:rect b="b" l="l" r="r" t="t"/>
              <a:pathLst>
                <a:path extrusionOk="0" h="2404" w="2536">
                  <a:moveTo>
                    <a:pt x="801" y="1"/>
                  </a:moveTo>
                  <a:lnTo>
                    <a:pt x="400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6" name="Google Shape;1116;p6"/>
            <p:cNvSpPr/>
            <p:nvPr/>
          </p:nvSpPr>
          <p:spPr>
            <a:xfrm>
              <a:off x="1023775" y="501637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201" y="1"/>
                  </a:moveTo>
                  <a:lnTo>
                    <a:pt x="667" y="134"/>
                  </a:lnTo>
                  <a:lnTo>
                    <a:pt x="400" y="401"/>
                  </a:lnTo>
                  <a:lnTo>
                    <a:pt x="0" y="802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400" y="2137"/>
                  </a:lnTo>
                  <a:lnTo>
                    <a:pt x="667" y="2403"/>
                  </a:lnTo>
                  <a:lnTo>
                    <a:pt x="1201" y="2537"/>
                  </a:lnTo>
                  <a:lnTo>
                    <a:pt x="1735" y="2403"/>
                  </a:lnTo>
                  <a:lnTo>
                    <a:pt x="2136" y="2137"/>
                  </a:lnTo>
                  <a:lnTo>
                    <a:pt x="2402" y="1736"/>
                  </a:lnTo>
                  <a:lnTo>
                    <a:pt x="2536" y="1202"/>
                  </a:lnTo>
                  <a:lnTo>
                    <a:pt x="2402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" name="Google Shape;1117;p6"/>
            <p:cNvSpPr/>
            <p:nvPr/>
          </p:nvSpPr>
          <p:spPr>
            <a:xfrm>
              <a:off x="1480900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7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6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" name="Google Shape;1118;p6"/>
            <p:cNvSpPr/>
            <p:nvPr/>
          </p:nvSpPr>
          <p:spPr>
            <a:xfrm>
              <a:off x="1941375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7"/>
                  </a:lnTo>
                  <a:lnTo>
                    <a:pt x="801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" name="Google Shape;1119;p6"/>
            <p:cNvSpPr/>
            <p:nvPr/>
          </p:nvSpPr>
          <p:spPr>
            <a:xfrm>
              <a:off x="2401850" y="5016375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1202" y="1"/>
                  </a:moveTo>
                  <a:lnTo>
                    <a:pt x="668" y="134"/>
                  </a:lnTo>
                  <a:lnTo>
                    <a:pt x="268" y="401"/>
                  </a:lnTo>
                  <a:lnTo>
                    <a:pt x="1" y="802"/>
                  </a:lnTo>
                  <a:lnTo>
                    <a:pt x="1" y="1202"/>
                  </a:lnTo>
                  <a:lnTo>
                    <a:pt x="1" y="1736"/>
                  </a:lnTo>
                  <a:lnTo>
                    <a:pt x="268" y="2137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0" name="Google Shape;1120;p6"/>
            <p:cNvSpPr/>
            <p:nvPr/>
          </p:nvSpPr>
          <p:spPr>
            <a:xfrm>
              <a:off x="2859000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7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5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1" name="Google Shape;1121;p6"/>
            <p:cNvSpPr/>
            <p:nvPr/>
          </p:nvSpPr>
          <p:spPr>
            <a:xfrm>
              <a:off x="3319475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1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7"/>
                  </a:lnTo>
                  <a:lnTo>
                    <a:pt x="801" y="2403"/>
                  </a:lnTo>
                  <a:lnTo>
                    <a:pt x="1201" y="2537"/>
                  </a:lnTo>
                  <a:lnTo>
                    <a:pt x="1735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2" name="Google Shape;1122;p6"/>
            <p:cNvSpPr/>
            <p:nvPr/>
          </p:nvSpPr>
          <p:spPr>
            <a:xfrm>
              <a:off x="3779950" y="5016375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1202" y="1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2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7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5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3" name="Google Shape;1123;p6"/>
            <p:cNvSpPr/>
            <p:nvPr/>
          </p:nvSpPr>
          <p:spPr>
            <a:xfrm>
              <a:off x="4237075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6" y="1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7"/>
                  </a:lnTo>
                  <a:lnTo>
                    <a:pt x="802" y="2403"/>
                  </a:lnTo>
                  <a:lnTo>
                    <a:pt x="1336" y="2537"/>
                  </a:lnTo>
                  <a:lnTo>
                    <a:pt x="1736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" name="Google Shape;1124;p6"/>
            <p:cNvSpPr/>
            <p:nvPr/>
          </p:nvSpPr>
          <p:spPr>
            <a:xfrm>
              <a:off x="4697550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7"/>
                  </a:lnTo>
                  <a:lnTo>
                    <a:pt x="802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5" name="Google Shape;1125;p6"/>
            <p:cNvSpPr/>
            <p:nvPr/>
          </p:nvSpPr>
          <p:spPr>
            <a:xfrm>
              <a:off x="5154700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7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869" y="2403"/>
                  </a:lnTo>
                  <a:lnTo>
                    <a:pt x="2269" y="2137"/>
                  </a:lnTo>
                  <a:lnTo>
                    <a:pt x="2536" y="1736"/>
                  </a:lnTo>
                  <a:lnTo>
                    <a:pt x="2536" y="1202"/>
                  </a:lnTo>
                  <a:lnTo>
                    <a:pt x="2536" y="802"/>
                  </a:lnTo>
                  <a:lnTo>
                    <a:pt x="2269" y="401"/>
                  </a:lnTo>
                  <a:lnTo>
                    <a:pt x="1869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6" name="Google Shape;1126;p6"/>
            <p:cNvSpPr/>
            <p:nvPr/>
          </p:nvSpPr>
          <p:spPr>
            <a:xfrm>
              <a:off x="5615175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7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6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7" name="Google Shape;1127;p6"/>
            <p:cNvSpPr/>
            <p:nvPr/>
          </p:nvSpPr>
          <p:spPr>
            <a:xfrm>
              <a:off x="6075650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2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7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8" name="Google Shape;1128;p6"/>
            <p:cNvSpPr/>
            <p:nvPr/>
          </p:nvSpPr>
          <p:spPr>
            <a:xfrm>
              <a:off x="6532800" y="501637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335" y="1"/>
                  </a:moveTo>
                  <a:lnTo>
                    <a:pt x="801" y="134"/>
                  </a:lnTo>
                  <a:lnTo>
                    <a:pt x="400" y="401"/>
                  </a:lnTo>
                  <a:lnTo>
                    <a:pt x="134" y="802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0" y="2137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5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9" name="Google Shape;1129;p6"/>
            <p:cNvSpPr/>
            <p:nvPr/>
          </p:nvSpPr>
          <p:spPr>
            <a:xfrm>
              <a:off x="1023775" y="5413475"/>
              <a:ext cx="63400" cy="63400"/>
            </a:xfrm>
            <a:custGeom>
              <a:rect b="b" l="l" r="r" t="t"/>
              <a:pathLst>
                <a:path extrusionOk="0" h="2536" w="2536">
                  <a:moveTo>
                    <a:pt x="1201" y="0"/>
                  </a:moveTo>
                  <a:lnTo>
                    <a:pt x="667" y="134"/>
                  </a:lnTo>
                  <a:lnTo>
                    <a:pt x="400" y="400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5"/>
                  </a:lnTo>
                  <a:lnTo>
                    <a:pt x="2536" y="1335"/>
                  </a:lnTo>
                  <a:lnTo>
                    <a:pt x="2402" y="801"/>
                  </a:lnTo>
                  <a:lnTo>
                    <a:pt x="2136" y="400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0" name="Google Shape;1130;p6"/>
            <p:cNvSpPr/>
            <p:nvPr/>
          </p:nvSpPr>
          <p:spPr>
            <a:xfrm>
              <a:off x="1480900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5" y="0"/>
                  </a:moveTo>
                  <a:lnTo>
                    <a:pt x="801" y="134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1" name="Google Shape;1131;p6"/>
            <p:cNvSpPr/>
            <p:nvPr/>
          </p:nvSpPr>
          <p:spPr>
            <a:xfrm>
              <a:off x="1941375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202" y="0"/>
                  </a:moveTo>
                  <a:lnTo>
                    <a:pt x="801" y="134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2" name="Google Shape;1132;p6"/>
            <p:cNvSpPr/>
            <p:nvPr/>
          </p:nvSpPr>
          <p:spPr>
            <a:xfrm>
              <a:off x="2401850" y="5413475"/>
              <a:ext cx="60100" cy="63400"/>
            </a:xfrm>
            <a:custGeom>
              <a:rect b="b" l="l" r="r" t="t"/>
              <a:pathLst>
                <a:path extrusionOk="0" h="2536" w="2404">
                  <a:moveTo>
                    <a:pt x="1202" y="0"/>
                  </a:moveTo>
                  <a:lnTo>
                    <a:pt x="668" y="134"/>
                  </a:lnTo>
                  <a:lnTo>
                    <a:pt x="268" y="400"/>
                  </a:lnTo>
                  <a:lnTo>
                    <a:pt x="1" y="801"/>
                  </a:lnTo>
                  <a:lnTo>
                    <a:pt x="1" y="1335"/>
                  </a:lnTo>
                  <a:lnTo>
                    <a:pt x="1" y="1735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3" name="Google Shape;1133;p6"/>
            <p:cNvSpPr/>
            <p:nvPr/>
          </p:nvSpPr>
          <p:spPr>
            <a:xfrm>
              <a:off x="2859000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5" y="0"/>
                  </a:moveTo>
                  <a:lnTo>
                    <a:pt x="801" y="134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4" name="Google Shape;1134;p6"/>
            <p:cNvSpPr/>
            <p:nvPr/>
          </p:nvSpPr>
          <p:spPr>
            <a:xfrm>
              <a:off x="3319475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201" y="0"/>
                  </a:moveTo>
                  <a:lnTo>
                    <a:pt x="801" y="134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" name="Google Shape;1135;p6"/>
            <p:cNvSpPr/>
            <p:nvPr/>
          </p:nvSpPr>
          <p:spPr>
            <a:xfrm>
              <a:off x="3779950" y="5413475"/>
              <a:ext cx="60075" cy="63400"/>
            </a:xfrm>
            <a:custGeom>
              <a:rect b="b" l="l" r="r" t="t"/>
              <a:pathLst>
                <a:path extrusionOk="0" h="2536" w="2403">
                  <a:moveTo>
                    <a:pt x="1202" y="0"/>
                  </a:moveTo>
                  <a:lnTo>
                    <a:pt x="668" y="134"/>
                  </a:lnTo>
                  <a:lnTo>
                    <a:pt x="267" y="400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5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6" name="Google Shape;1136;p6"/>
            <p:cNvSpPr/>
            <p:nvPr/>
          </p:nvSpPr>
          <p:spPr>
            <a:xfrm>
              <a:off x="4237075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6" y="0"/>
                  </a:moveTo>
                  <a:lnTo>
                    <a:pt x="802" y="134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4"/>
                  </a:lnTo>
                  <a:lnTo>
                    <a:pt x="13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7" name="Google Shape;1137;p6"/>
            <p:cNvSpPr/>
            <p:nvPr/>
          </p:nvSpPr>
          <p:spPr>
            <a:xfrm>
              <a:off x="4697550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202" y="0"/>
                  </a:moveTo>
                  <a:lnTo>
                    <a:pt x="802" y="134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8" name="Google Shape;1138;p6"/>
            <p:cNvSpPr/>
            <p:nvPr/>
          </p:nvSpPr>
          <p:spPr>
            <a:xfrm>
              <a:off x="5154700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5" y="0"/>
                  </a:moveTo>
                  <a:lnTo>
                    <a:pt x="801" y="134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5"/>
                  </a:lnTo>
                  <a:lnTo>
                    <a:pt x="2536" y="1335"/>
                  </a:lnTo>
                  <a:lnTo>
                    <a:pt x="2536" y="801"/>
                  </a:lnTo>
                  <a:lnTo>
                    <a:pt x="2269" y="400"/>
                  </a:lnTo>
                  <a:lnTo>
                    <a:pt x="1869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9" name="Google Shape;1139;p6"/>
            <p:cNvSpPr/>
            <p:nvPr/>
          </p:nvSpPr>
          <p:spPr>
            <a:xfrm>
              <a:off x="5615175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5" y="0"/>
                  </a:moveTo>
                  <a:lnTo>
                    <a:pt x="801" y="134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0" name="Google Shape;1140;p6"/>
            <p:cNvSpPr/>
            <p:nvPr/>
          </p:nvSpPr>
          <p:spPr>
            <a:xfrm>
              <a:off x="6075650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202" y="0"/>
                  </a:moveTo>
                  <a:lnTo>
                    <a:pt x="668" y="134"/>
                  </a:lnTo>
                  <a:lnTo>
                    <a:pt x="267" y="400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1" name="Google Shape;1141;p6"/>
            <p:cNvSpPr/>
            <p:nvPr/>
          </p:nvSpPr>
          <p:spPr>
            <a:xfrm>
              <a:off x="6532800" y="5413475"/>
              <a:ext cx="63400" cy="63400"/>
            </a:xfrm>
            <a:custGeom>
              <a:rect b="b" l="l" r="r" t="t"/>
              <a:pathLst>
                <a:path extrusionOk="0" h="2536" w="2536">
                  <a:moveTo>
                    <a:pt x="1335" y="0"/>
                  </a:moveTo>
                  <a:lnTo>
                    <a:pt x="801" y="134"/>
                  </a:lnTo>
                  <a:lnTo>
                    <a:pt x="400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142" name="Google Shape;1142;p6"/>
          <p:cNvCxnSpPr/>
          <p:nvPr/>
        </p:nvCxnSpPr>
        <p:spPr>
          <a:xfrm flipH="1">
            <a:off x="5658125" y="4513500"/>
            <a:ext cx="1905600" cy="1903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143" name="Google Shape;1143;p6"/>
          <p:cNvGrpSpPr/>
          <p:nvPr/>
        </p:nvGrpSpPr>
        <p:grpSpPr>
          <a:xfrm>
            <a:off x="84674" y="4683891"/>
            <a:ext cx="1934189" cy="1818370"/>
            <a:chOff x="1023775" y="238125"/>
            <a:chExt cx="5572425" cy="5238750"/>
          </a:xfrm>
        </p:grpSpPr>
        <p:sp>
          <p:nvSpPr>
            <p:cNvPr id="1144" name="Google Shape;1144;p6"/>
            <p:cNvSpPr/>
            <p:nvPr/>
          </p:nvSpPr>
          <p:spPr>
            <a:xfrm>
              <a:off x="1023775" y="238125"/>
              <a:ext cx="63400" cy="63400"/>
            </a:xfrm>
            <a:custGeom>
              <a:rect b="b" l="l" r="r" t="t"/>
              <a:pathLst>
                <a:path extrusionOk="0" h="2536" w="2536">
                  <a:moveTo>
                    <a:pt x="1201" y="0"/>
                  </a:moveTo>
                  <a:lnTo>
                    <a:pt x="667" y="133"/>
                  </a:lnTo>
                  <a:lnTo>
                    <a:pt x="400" y="400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400" y="2136"/>
                  </a:lnTo>
                  <a:lnTo>
                    <a:pt x="667" y="2402"/>
                  </a:lnTo>
                  <a:lnTo>
                    <a:pt x="1201" y="2536"/>
                  </a:lnTo>
                  <a:lnTo>
                    <a:pt x="1735" y="2402"/>
                  </a:lnTo>
                  <a:lnTo>
                    <a:pt x="2136" y="2136"/>
                  </a:lnTo>
                  <a:lnTo>
                    <a:pt x="2402" y="1735"/>
                  </a:lnTo>
                  <a:lnTo>
                    <a:pt x="2536" y="1335"/>
                  </a:lnTo>
                  <a:lnTo>
                    <a:pt x="2402" y="801"/>
                  </a:lnTo>
                  <a:lnTo>
                    <a:pt x="2136" y="400"/>
                  </a:lnTo>
                  <a:lnTo>
                    <a:pt x="1735" y="133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5" name="Google Shape;1145;p6"/>
            <p:cNvSpPr/>
            <p:nvPr/>
          </p:nvSpPr>
          <p:spPr>
            <a:xfrm>
              <a:off x="1480900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5" y="0"/>
                  </a:moveTo>
                  <a:lnTo>
                    <a:pt x="801" y="133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2"/>
                  </a:lnTo>
                  <a:lnTo>
                    <a:pt x="1335" y="2536"/>
                  </a:lnTo>
                  <a:lnTo>
                    <a:pt x="1736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3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6" name="Google Shape;1146;p6"/>
            <p:cNvSpPr/>
            <p:nvPr/>
          </p:nvSpPr>
          <p:spPr>
            <a:xfrm>
              <a:off x="1941375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202" y="0"/>
                  </a:moveTo>
                  <a:lnTo>
                    <a:pt x="801" y="133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2"/>
                  </a:lnTo>
                  <a:lnTo>
                    <a:pt x="1202" y="2536"/>
                  </a:lnTo>
                  <a:lnTo>
                    <a:pt x="1736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3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7" name="Google Shape;1147;p6"/>
            <p:cNvSpPr/>
            <p:nvPr/>
          </p:nvSpPr>
          <p:spPr>
            <a:xfrm>
              <a:off x="2401850" y="238125"/>
              <a:ext cx="60100" cy="63400"/>
            </a:xfrm>
            <a:custGeom>
              <a:rect b="b" l="l" r="r" t="t"/>
              <a:pathLst>
                <a:path extrusionOk="0" h="2536" w="2404">
                  <a:moveTo>
                    <a:pt x="1202" y="0"/>
                  </a:moveTo>
                  <a:lnTo>
                    <a:pt x="668" y="133"/>
                  </a:lnTo>
                  <a:lnTo>
                    <a:pt x="268" y="400"/>
                  </a:lnTo>
                  <a:lnTo>
                    <a:pt x="1" y="801"/>
                  </a:lnTo>
                  <a:lnTo>
                    <a:pt x="1" y="1335"/>
                  </a:lnTo>
                  <a:lnTo>
                    <a:pt x="1" y="1735"/>
                  </a:lnTo>
                  <a:lnTo>
                    <a:pt x="268" y="2136"/>
                  </a:lnTo>
                  <a:lnTo>
                    <a:pt x="668" y="2402"/>
                  </a:lnTo>
                  <a:lnTo>
                    <a:pt x="1202" y="2536"/>
                  </a:lnTo>
                  <a:lnTo>
                    <a:pt x="1736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3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8" name="Google Shape;1148;p6"/>
            <p:cNvSpPr/>
            <p:nvPr/>
          </p:nvSpPr>
          <p:spPr>
            <a:xfrm>
              <a:off x="2859000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5" y="0"/>
                  </a:moveTo>
                  <a:lnTo>
                    <a:pt x="801" y="133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2"/>
                  </a:lnTo>
                  <a:lnTo>
                    <a:pt x="1335" y="2536"/>
                  </a:lnTo>
                  <a:lnTo>
                    <a:pt x="1735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5" y="133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9" name="Google Shape;1149;p6"/>
            <p:cNvSpPr/>
            <p:nvPr/>
          </p:nvSpPr>
          <p:spPr>
            <a:xfrm>
              <a:off x="3319475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201" y="0"/>
                  </a:moveTo>
                  <a:lnTo>
                    <a:pt x="801" y="133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2"/>
                  </a:lnTo>
                  <a:lnTo>
                    <a:pt x="1201" y="2536"/>
                  </a:lnTo>
                  <a:lnTo>
                    <a:pt x="1735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5" y="133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0" name="Google Shape;1150;p6"/>
            <p:cNvSpPr/>
            <p:nvPr/>
          </p:nvSpPr>
          <p:spPr>
            <a:xfrm>
              <a:off x="3779950" y="238125"/>
              <a:ext cx="60075" cy="63400"/>
            </a:xfrm>
            <a:custGeom>
              <a:rect b="b" l="l" r="r" t="t"/>
              <a:pathLst>
                <a:path extrusionOk="0" h="2536" w="2403">
                  <a:moveTo>
                    <a:pt x="1202" y="0"/>
                  </a:moveTo>
                  <a:lnTo>
                    <a:pt x="668" y="133"/>
                  </a:lnTo>
                  <a:lnTo>
                    <a:pt x="267" y="400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2"/>
                  </a:lnTo>
                  <a:lnTo>
                    <a:pt x="1202" y="2536"/>
                  </a:lnTo>
                  <a:lnTo>
                    <a:pt x="1735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5" y="133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1" name="Google Shape;1151;p6"/>
            <p:cNvSpPr/>
            <p:nvPr/>
          </p:nvSpPr>
          <p:spPr>
            <a:xfrm>
              <a:off x="4237075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6" y="0"/>
                  </a:moveTo>
                  <a:lnTo>
                    <a:pt x="802" y="133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2"/>
                  </a:lnTo>
                  <a:lnTo>
                    <a:pt x="1336" y="2536"/>
                  </a:lnTo>
                  <a:lnTo>
                    <a:pt x="1736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3"/>
                  </a:lnTo>
                  <a:lnTo>
                    <a:pt x="13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2" name="Google Shape;1152;p6"/>
            <p:cNvSpPr/>
            <p:nvPr/>
          </p:nvSpPr>
          <p:spPr>
            <a:xfrm>
              <a:off x="4697550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202" y="0"/>
                  </a:moveTo>
                  <a:lnTo>
                    <a:pt x="802" y="133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2"/>
                  </a:lnTo>
                  <a:lnTo>
                    <a:pt x="1202" y="2536"/>
                  </a:lnTo>
                  <a:lnTo>
                    <a:pt x="1736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3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3" name="Google Shape;1153;p6"/>
            <p:cNvSpPr/>
            <p:nvPr/>
          </p:nvSpPr>
          <p:spPr>
            <a:xfrm>
              <a:off x="5154700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5" y="0"/>
                  </a:moveTo>
                  <a:lnTo>
                    <a:pt x="801" y="133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2"/>
                  </a:lnTo>
                  <a:lnTo>
                    <a:pt x="1335" y="2536"/>
                  </a:lnTo>
                  <a:lnTo>
                    <a:pt x="1869" y="2402"/>
                  </a:lnTo>
                  <a:lnTo>
                    <a:pt x="2269" y="2136"/>
                  </a:lnTo>
                  <a:lnTo>
                    <a:pt x="2536" y="1735"/>
                  </a:lnTo>
                  <a:lnTo>
                    <a:pt x="2536" y="1335"/>
                  </a:lnTo>
                  <a:lnTo>
                    <a:pt x="2536" y="801"/>
                  </a:lnTo>
                  <a:lnTo>
                    <a:pt x="2269" y="400"/>
                  </a:lnTo>
                  <a:lnTo>
                    <a:pt x="1869" y="133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4" name="Google Shape;1154;p6"/>
            <p:cNvSpPr/>
            <p:nvPr/>
          </p:nvSpPr>
          <p:spPr>
            <a:xfrm>
              <a:off x="5615175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5" y="0"/>
                  </a:moveTo>
                  <a:lnTo>
                    <a:pt x="801" y="133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2"/>
                  </a:lnTo>
                  <a:lnTo>
                    <a:pt x="1335" y="2536"/>
                  </a:lnTo>
                  <a:lnTo>
                    <a:pt x="1736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3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5" name="Google Shape;1155;p6"/>
            <p:cNvSpPr/>
            <p:nvPr/>
          </p:nvSpPr>
          <p:spPr>
            <a:xfrm>
              <a:off x="6075650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202" y="0"/>
                  </a:moveTo>
                  <a:lnTo>
                    <a:pt x="668" y="133"/>
                  </a:lnTo>
                  <a:lnTo>
                    <a:pt x="267" y="400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2"/>
                  </a:lnTo>
                  <a:lnTo>
                    <a:pt x="1202" y="2536"/>
                  </a:lnTo>
                  <a:lnTo>
                    <a:pt x="1736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3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6" name="Google Shape;1156;p6"/>
            <p:cNvSpPr/>
            <p:nvPr/>
          </p:nvSpPr>
          <p:spPr>
            <a:xfrm>
              <a:off x="6532800" y="238125"/>
              <a:ext cx="63400" cy="63400"/>
            </a:xfrm>
            <a:custGeom>
              <a:rect b="b" l="l" r="r" t="t"/>
              <a:pathLst>
                <a:path extrusionOk="0" h="2536" w="2536">
                  <a:moveTo>
                    <a:pt x="1335" y="0"/>
                  </a:moveTo>
                  <a:lnTo>
                    <a:pt x="801" y="133"/>
                  </a:lnTo>
                  <a:lnTo>
                    <a:pt x="400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0" y="2136"/>
                  </a:lnTo>
                  <a:lnTo>
                    <a:pt x="801" y="2402"/>
                  </a:lnTo>
                  <a:lnTo>
                    <a:pt x="1335" y="2536"/>
                  </a:lnTo>
                  <a:lnTo>
                    <a:pt x="1735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5" y="133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7" name="Google Shape;1157;p6"/>
            <p:cNvSpPr/>
            <p:nvPr/>
          </p:nvSpPr>
          <p:spPr>
            <a:xfrm>
              <a:off x="1023775" y="63852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667" y="1"/>
                  </a:moveTo>
                  <a:lnTo>
                    <a:pt x="400" y="268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6"/>
                  </a:lnTo>
                  <a:lnTo>
                    <a:pt x="2536" y="1202"/>
                  </a:lnTo>
                  <a:lnTo>
                    <a:pt x="2402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8" name="Google Shape;1158;p6"/>
            <p:cNvSpPr/>
            <p:nvPr/>
          </p:nvSpPr>
          <p:spPr>
            <a:xfrm>
              <a:off x="1480900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9" name="Google Shape;1159;p6"/>
            <p:cNvSpPr/>
            <p:nvPr/>
          </p:nvSpPr>
          <p:spPr>
            <a:xfrm>
              <a:off x="1941375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" name="Google Shape;1160;p6"/>
            <p:cNvSpPr/>
            <p:nvPr/>
          </p:nvSpPr>
          <p:spPr>
            <a:xfrm>
              <a:off x="2401850" y="638525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668" y="1"/>
                  </a:moveTo>
                  <a:lnTo>
                    <a:pt x="268" y="268"/>
                  </a:lnTo>
                  <a:lnTo>
                    <a:pt x="1" y="668"/>
                  </a:lnTo>
                  <a:lnTo>
                    <a:pt x="1" y="1202"/>
                  </a:lnTo>
                  <a:lnTo>
                    <a:pt x="1" y="1736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1" name="Google Shape;1161;p6"/>
            <p:cNvSpPr/>
            <p:nvPr/>
          </p:nvSpPr>
          <p:spPr>
            <a:xfrm>
              <a:off x="2859000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2" name="Google Shape;1162;p6"/>
            <p:cNvSpPr/>
            <p:nvPr/>
          </p:nvSpPr>
          <p:spPr>
            <a:xfrm>
              <a:off x="3319475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3" name="Google Shape;1163;p6"/>
            <p:cNvSpPr/>
            <p:nvPr/>
          </p:nvSpPr>
          <p:spPr>
            <a:xfrm>
              <a:off x="3779950" y="638525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668" y="1"/>
                  </a:moveTo>
                  <a:lnTo>
                    <a:pt x="267" y="268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" name="Google Shape;1164;p6"/>
            <p:cNvSpPr/>
            <p:nvPr/>
          </p:nvSpPr>
          <p:spPr>
            <a:xfrm>
              <a:off x="4237075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2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5" name="Google Shape;1165;p6"/>
            <p:cNvSpPr/>
            <p:nvPr/>
          </p:nvSpPr>
          <p:spPr>
            <a:xfrm>
              <a:off x="4697550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2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6" name="Google Shape;1166;p6"/>
            <p:cNvSpPr/>
            <p:nvPr/>
          </p:nvSpPr>
          <p:spPr>
            <a:xfrm>
              <a:off x="5154700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6"/>
                  </a:lnTo>
                  <a:lnTo>
                    <a:pt x="2536" y="1202"/>
                  </a:lnTo>
                  <a:lnTo>
                    <a:pt x="2536" y="668"/>
                  </a:lnTo>
                  <a:lnTo>
                    <a:pt x="2269" y="268"/>
                  </a:lnTo>
                  <a:lnTo>
                    <a:pt x="18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" name="Google Shape;1167;p6"/>
            <p:cNvSpPr/>
            <p:nvPr/>
          </p:nvSpPr>
          <p:spPr>
            <a:xfrm>
              <a:off x="5615175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" name="Google Shape;1168;p6"/>
            <p:cNvSpPr/>
            <p:nvPr/>
          </p:nvSpPr>
          <p:spPr>
            <a:xfrm>
              <a:off x="6075650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668" y="1"/>
                  </a:moveTo>
                  <a:lnTo>
                    <a:pt x="267" y="268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" name="Google Shape;1169;p6"/>
            <p:cNvSpPr/>
            <p:nvPr/>
          </p:nvSpPr>
          <p:spPr>
            <a:xfrm>
              <a:off x="6532800" y="63852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801" y="1"/>
                  </a:moveTo>
                  <a:lnTo>
                    <a:pt x="400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0" name="Google Shape;1170;p6"/>
            <p:cNvSpPr/>
            <p:nvPr/>
          </p:nvSpPr>
          <p:spPr>
            <a:xfrm>
              <a:off x="1023775" y="1035600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201" y="1"/>
                  </a:moveTo>
                  <a:lnTo>
                    <a:pt x="667" y="134"/>
                  </a:lnTo>
                  <a:lnTo>
                    <a:pt x="400" y="401"/>
                  </a:lnTo>
                  <a:lnTo>
                    <a:pt x="0" y="801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6"/>
                  </a:lnTo>
                  <a:lnTo>
                    <a:pt x="2536" y="1202"/>
                  </a:lnTo>
                  <a:lnTo>
                    <a:pt x="2402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1" name="Google Shape;1171;p6"/>
            <p:cNvSpPr/>
            <p:nvPr/>
          </p:nvSpPr>
          <p:spPr>
            <a:xfrm>
              <a:off x="1480900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2" name="Google Shape;1172;p6"/>
            <p:cNvSpPr/>
            <p:nvPr/>
          </p:nvSpPr>
          <p:spPr>
            <a:xfrm>
              <a:off x="1941375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3" name="Google Shape;1173;p6"/>
            <p:cNvSpPr/>
            <p:nvPr/>
          </p:nvSpPr>
          <p:spPr>
            <a:xfrm>
              <a:off x="2401850" y="1035600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1202" y="1"/>
                  </a:moveTo>
                  <a:lnTo>
                    <a:pt x="668" y="134"/>
                  </a:lnTo>
                  <a:lnTo>
                    <a:pt x="268" y="401"/>
                  </a:lnTo>
                  <a:lnTo>
                    <a:pt x="1" y="801"/>
                  </a:lnTo>
                  <a:lnTo>
                    <a:pt x="1" y="1202"/>
                  </a:lnTo>
                  <a:lnTo>
                    <a:pt x="1" y="1736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4" name="Google Shape;1174;p6"/>
            <p:cNvSpPr/>
            <p:nvPr/>
          </p:nvSpPr>
          <p:spPr>
            <a:xfrm>
              <a:off x="2859000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5" name="Google Shape;1175;p6"/>
            <p:cNvSpPr/>
            <p:nvPr/>
          </p:nvSpPr>
          <p:spPr>
            <a:xfrm>
              <a:off x="3319475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1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6" name="Google Shape;1176;p6"/>
            <p:cNvSpPr/>
            <p:nvPr/>
          </p:nvSpPr>
          <p:spPr>
            <a:xfrm>
              <a:off x="3779950" y="1035600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1202" y="1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7" name="Google Shape;1177;p6"/>
            <p:cNvSpPr/>
            <p:nvPr/>
          </p:nvSpPr>
          <p:spPr>
            <a:xfrm>
              <a:off x="4237075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6" y="1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8" name="Google Shape;1178;p6"/>
            <p:cNvSpPr/>
            <p:nvPr/>
          </p:nvSpPr>
          <p:spPr>
            <a:xfrm>
              <a:off x="4697550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9" name="Google Shape;1179;p6"/>
            <p:cNvSpPr/>
            <p:nvPr/>
          </p:nvSpPr>
          <p:spPr>
            <a:xfrm>
              <a:off x="5154700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6"/>
                  </a:lnTo>
                  <a:lnTo>
                    <a:pt x="2536" y="1202"/>
                  </a:lnTo>
                  <a:lnTo>
                    <a:pt x="2536" y="801"/>
                  </a:lnTo>
                  <a:lnTo>
                    <a:pt x="2269" y="401"/>
                  </a:lnTo>
                  <a:lnTo>
                    <a:pt x="1869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0" name="Google Shape;1180;p6"/>
            <p:cNvSpPr/>
            <p:nvPr/>
          </p:nvSpPr>
          <p:spPr>
            <a:xfrm>
              <a:off x="5615175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1" name="Google Shape;1181;p6"/>
            <p:cNvSpPr/>
            <p:nvPr/>
          </p:nvSpPr>
          <p:spPr>
            <a:xfrm>
              <a:off x="6075650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2" name="Google Shape;1182;p6"/>
            <p:cNvSpPr/>
            <p:nvPr/>
          </p:nvSpPr>
          <p:spPr>
            <a:xfrm>
              <a:off x="6532800" y="1035600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335" y="1"/>
                  </a:moveTo>
                  <a:lnTo>
                    <a:pt x="801" y="134"/>
                  </a:lnTo>
                  <a:lnTo>
                    <a:pt x="400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3" name="Google Shape;1183;p6"/>
            <p:cNvSpPr/>
            <p:nvPr/>
          </p:nvSpPr>
          <p:spPr>
            <a:xfrm>
              <a:off x="1023775" y="143267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201" y="1"/>
                  </a:moveTo>
                  <a:lnTo>
                    <a:pt x="667" y="134"/>
                  </a:lnTo>
                  <a:lnTo>
                    <a:pt x="400" y="401"/>
                  </a:lnTo>
                  <a:lnTo>
                    <a:pt x="0" y="802"/>
                  </a:lnTo>
                  <a:lnTo>
                    <a:pt x="0" y="1335"/>
                  </a:lnTo>
                  <a:lnTo>
                    <a:pt x="0" y="1736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6"/>
                  </a:lnTo>
                  <a:lnTo>
                    <a:pt x="2536" y="1335"/>
                  </a:lnTo>
                  <a:lnTo>
                    <a:pt x="2402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4" name="Google Shape;1184;p6"/>
            <p:cNvSpPr/>
            <p:nvPr/>
          </p:nvSpPr>
          <p:spPr>
            <a:xfrm>
              <a:off x="1480900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1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5" name="Google Shape;1185;p6"/>
            <p:cNvSpPr/>
            <p:nvPr/>
          </p:nvSpPr>
          <p:spPr>
            <a:xfrm>
              <a:off x="1941375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1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6" name="Google Shape;1186;p6"/>
            <p:cNvSpPr/>
            <p:nvPr/>
          </p:nvSpPr>
          <p:spPr>
            <a:xfrm>
              <a:off x="2401850" y="1432675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1202" y="1"/>
                  </a:moveTo>
                  <a:lnTo>
                    <a:pt x="668" y="134"/>
                  </a:lnTo>
                  <a:lnTo>
                    <a:pt x="268" y="401"/>
                  </a:lnTo>
                  <a:lnTo>
                    <a:pt x="1" y="802"/>
                  </a:lnTo>
                  <a:lnTo>
                    <a:pt x="1" y="1335"/>
                  </a:lnTo>
                  <a:lnTo>
                    <a:pt x="1" y="1736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7" name="Google Shape;1187;p6"/>
            <p:cNvSpPr/>
            <p:nvPr/>
          </p:nvSpPr>
          <p:spPr>
            <a:xfrm>
              <a:off x="2859000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8" name="Google Shape;1188;p6"/>
            <p:cNvSpPr/>
            <p:nvPr/>
          </p:nvSpPr>
          <p:spPr>
            <a:xfrm>
              <a:off x="3319475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1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9" name="Google Shape;1189;p6"/>
            <p:cNvSpPr/>
            <p:nvPr/>
          </p:nvSpPr>
          <p:spPr>
            <a:xfrm>
              <a:off x="3779950" y="1432675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1202" y="1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2"/>
                  </a:lnTo>
                  <a:lnTo>
                    <a:pt x="0" y="1335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0" name="Google Shape;1190;p6"/>
            <p:cNvSpPr/>
            <p:nvPr/>
          </p:nvSpPr>
          <p:spPr>
            <a:xfrm>
              <a:off x="4237075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6" y="1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1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1" name="Google Shape;1191;p6"/>
            <p:cNvSpPr/>
            <p:nvPr/>
          </p:nvSpPr>
          <p:spPr>
            <a:xfrm>
              <a:off x="4697550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1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2" name="Google Shape;1192;p6"/>
            <p:cNvSpPr/>
            <p:nvPr/>
          </p:nvSpPr>
          <p:spPr>
            <a:xfrm>
              <a:off x="5154700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6"/>
                  </a:lnTo>
                  <a:lnTo>
                    <a:pt x="2536" y="1335"/>
                  </a:lnTo>
                  <a:lnTo>
                    <a:pt x="2536" y="802"/>
                  </a:lnTo>
                  <a:lnTo>
                    <a:pt x="2269" y="401"/>
                  </a:lnTo>
                  <a:lnTo>
                    <a:pt x="1869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3" name="Google Shape;1193;p6"/>
            <p:cNvSpPr/>
            <p:nvPr/>
          </p:nvSpPr>
          <p:spPr>
            <a:xfrm>
              <a:off x="5615175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4" name="Google Shape;1194;p6"/>
            <p:cNvSpPr/>
            <p:nvPr/>
          </p:nvSpPr>
          <p:spPr>
            <a:xfrm>
              <a:off x="6075650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2"/>
                  </a:lnTo>
                  <a:lnTo>
                    <a:pt x="0" y="1335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5" name="Google Shape;1195;p6"/>
            <p:cNvSpPr/>
            <p:nvPr/>
          </p:nvSpPr>
          <p:spPr>
            <a:xfrm>
              <a:off x="6532800" y="143267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335" y="1"/>
                  </a:moveTo>
                  <a:lnTo>
                    <a:pt x="801" y="134"/>
                  </a:lnTo>
                  <a:lnTo>
                    <a:pt x="400" y="401"/>
                  </a:lnTo>
                  <a:lnTo>
                    <a:pt x="134" y="802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6" name="Google Shape;1196;p6"/>
            <p:cNvSpPr/>
            <p:nvPr/>
          </p:nvSpPr>
          <p:spPr>
            <a:xfrm>
              <a:off x="1023775" y="1833100"/>
              <a:ext cx="63400" cy="60075"/>
            </a:xfrm>
            <a:custGeom>
              <a:rect b="b" l="l" r="r" t="t"/>
              <a:pathLst>
                <a:path extrusionOk="0" h="2403" w="2536">
                  <a:moveTo>
                    <a:pt x="667" y="0"/>
                  </a:moveTo>
                  <a:lnTo>
                    <a:pt x="400" y="267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5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5"/>
                  </a:lnTo>
                  <a:lnTo>
                    <a:pt x="2536" y="1202"/>
                  </a:lnTo>
                  <a:lnTo>
                    <a:pt x="2402" y="668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7" name="Google Shape;1197;p6"/>
            <p:cNvSpPr/>
            <p:nvPr/>
          </p:nvSpPr>
          <p:spPr>
            <a:xfrm>
              <a:off x="1480900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801" y="0"/>
                  </a:moveTo>
                  <a:lnTo>
                    <a:pt x="401" y="267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8" name="Google Shape;1198;p6"/>
            <p:cNvSpPr/>
            <p:nvPr/>
          </p:nvSpPr>
          <p:spPr>
            <a:xfrm>
              <a:off x="1941375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801" y="0"/>
                  </a:moveTo>
                  <a:lnTo>
                    <a:pt x="401" y="267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9" name="Google Shape;1199;p6"/>
            <p:cNvSpPr/>
            <p:nvPr/>
          </p:nvSpPr>
          <p:spPr>
            <a:xfrm>
              <a:off x="2401850" y="1833100"/>
              <a:ext cx="60100" cy="60075"/>
            </a:xfrm>
            <a:custGeom>
              <a:rect b="b" l="l" r="r" t="t"/>
              <a:pathLst>
                <a:path extrusionOk="0" h="2403" w="2404">
                  <a:moveTo>
                    <a:pt x="668" y="0"/>
                  </a:moveTo>
                  <a:lnTo>
                    <a:pt x="268" y="267"/>
                  </a:lnTo>
                  <a:lnTo>
                    <a:pt x="1" y="668"/>
                  </a:lnTo>
                  <a:lnTo>
                    <a:pt x="1" y="1202"/>
                  </a:lnTo>
                  <a:lnTo>
                    <a:pt x="1" y="1735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0" name="Google Shape;1200;p6"/>
            <p:cNvSpPr/>
            <p:nvPr/>
          </p:nvSpPr>
          <p:spPr>
            <a:xfrm>
              <a:off x="2859000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801" y="0"/>
                  </a:moveTo>
                  <a:lnTo>
                    <a:pt x="401" y="267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1" name="Google Shape;1201;p6"/>
            <p:cNvSpPr/>
            <p:nvPr/>
          </p:nvSpPr>
          <p:spPr>
            <a:xfrm>
              <a:off x="3319475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801" y="0"/>
                  </a:moveTo>
                  <a:lnTo>
                    <a:pt x="401" y="267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2" name="Google Shape;1202;p6"/>
            <p:cNvSpPr/>
            <p:nvPr/>
          </p:nvSpPr>
          <p:spPr>
            <a:xfrm>
              <a:off x="3779950" y="1833100"/>
              <a:ext cx="60075" cy="60075"/>
            </a:xfrm>
            <a:custGeom>
              <a:rect b="b" l="l" r="r" t="t"/>
              <a:pathLst>
                <a:path extrusionOk="0" h="2403" w="2403">
                  <a:moveTo>
                    <a:pt x="668" y="0"/>
                  </a:moveTo>
                  <a:lnTo>
                    <a:pt x="267" y="267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3" name="Google Shape;1203;p6"/>
            <p:cNvSpPr/>
            <p:nvPr/>
          </p:nvSpPr>
          <p:spPr>
            <a:xfrm>
              <a:off x="4237075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802" y="0"/>
                  </a:moveTo>
                  <a:lnTo>
                    <a:pt x="401" y="267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4" name="Google Shape;1204;p6"/>
            <p:cNvSpPr/>
            <p:nvPr/>
          </p:nvSpPr>
          <p:spPr>
            <a:xfrm>
              <a:off x="4697550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802" y="0"/>
                  </a:moveTo>
                  <a:lnTo>
                    <a:pt x="401" y="267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5" name="Google Shape;1205;p6"/>
            <p:cNvSpPr/>
            <p:nvPr/>
          </p:nvSpPr>
          <p:spPr>
            <a:xfrm>
              <a:off x="5154700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801" y="0"/>
                  </a:moveTo>
                  <a:lnTo>
                    <a:pt x="401" y="267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5"/>
                  </a:lnTo>
                  <a:lnTo>
                    <a:pt x="2536" y="1202"/>
                  </a:lnTo>
                  <a:lnTo>
                    <a:pt x="2536" y="668"/>
                  </a:lnTo>
                  <a:lnTo>
                    <a:pt x="2269" y="267"/>
                  </a:lnTo>
                  <a:lnTo>
                    <a:pt x="18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6" name="Google Shape;1206;p6"/>
            <p:cNvSpPr/>
            <p:nvPr/>
          </p:nvSpPr>
          <p:spPr>
            <a:xfrm>
              <a:off x="5615175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801" y="0"/>
                  </a:moveTo>
                  <a:lnTo>
                    <a:pt x="401" y="267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7" name="Google Shape;1207;p6"/>
            <p:cNvSpPr/>
            <p:nvPr/>
          </p:nvSpPr>
          <p:spPr>
            <a:xfrm>
              <a:off x="6075650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668" y="0"/>
                  </a:moveTo>
                  <a:lnTo>
                    <a:pt x="267" y="267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8" name="Google Shape;1208;p6"/>
            <p:cNvSpPr/>
            <p:nvPr/>
          </p:nvSpPr>
          <p:spPr>
            <a:xfrm>
              <a:off x="6532800" y="1833100"/>
              <a:ext cx="63400" cy="60075"/>
            </a:xfrm>
            <a:custGeom>
              <a:rect b="b" l="l" r="r" t="t"/>
              <a:pathLst>
                <a:path extrusionOk="0" h="2403" w="2536">
                  <a:moveTo>
                    <a:pt x="801" y="0"/>
                  </a:moveTo>
                  <a:lnTo>
                    <a:pt x="400" y="267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5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9" name="Google Shape;1209;p6"/>
            <p:cNvSpPr/>
            <p:nvPr/>
          </p:nvSpPr>
          <p:spPr>
            <a:xfrm>
              <a:off x="1023775" y="223017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201" y="0"/>
                  </a:moveTo>
                  <a:lnTo>
                    <a:pt x="667" y="134"/>
                  </a:lnTo>
                  <a:lnTo>
                    <a:pt x="400" y="401"/>
                  </a:lnTo>
                  <a:lnTo>
                    <a:pt x="0" y="801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6"/>
                  </a:lnTo>
                  <a:lnTo>
                    <a:pt x="2536" y="1202"/>
                  </a:lnTo>
                  <a:lnTo>
                    <a:pt x="2402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0" name="Google Shape;1210;p6"/>
            <p:cNvSpPr/>
            <p:nvPr/>
          </p:nvSpPr>
          <p:spPr>
            <a:xfrm>
              <a:off x="1480900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1" name="Google Shape;1211;p6"/>
            <p:cNvSpPr/>
            <p:nvPr/>
          </p:nvSpPr>
          <p:spPr>
            <a:xfrm>
              <a:off x="1941375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2" name="Google Shape;1212;p6"/>
            <p:cNvSpPr/>
            <p:nvPr/>
          </p:nvSpPr>
          <p:spPr>
            <a:xfrm>
              <a:off x="2401850" y="2230175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1202" y="0"/>
                  </a:moveTo>
                  <a:lnTo>
                    <a:pt x="668" y="134"/>
                  </a:lnTo>
                  <a:lnTo>
                    <a:pt x="268" y="401"/>
                  </a:lnTo>
                  <a:lnTo>
                    <a:pt x="1" y="801"/>
                  </a:lnTo>
                  <a:lnTo>
                    <a:pt x="1" y="1202"/>
                  </a:lnTo>
                  <a:lnTo>
                    <a:pt x="1" y="1736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3" name="Google Shape;1213;p6"/>
            <p:cNvSpPr/>
            <p:nvPr/>
          </p:nvSpPr>
          <p:spPr>
            <a:xfrm>
              <a:off x="2859000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4" name="Google Shape;1214;p6"/>
            <p:cNvSpPr/>
            <p:nvPr/>
          </p:nvSpPr>
          <p:spPr>
            <a:xfrm>
              <a:off x="3319475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1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5" name="Google Shape;1215;p6"/>
            <p:cNvSpPr/>
            <p:nvPr/>
          </p:nvSpPr>
          <p:spPr>
            <a:xfrm>
              <a:off x="3779950" y="2230175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1202" y="0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6" name="Google Shape;1216;p6"/>
            <p:cNvSpPr/>
            <p:nvPr/>
          </p:nvSpPr>
          <p:spPr>
            <a:xfrm>
              <a:off x="4237075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6" y="0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" name="Google Shape;1217;p6"/>
            <p:cNvSpPr/>
            <p:nvPr/>
          </p:nvSpPr>
          <p:spPr>
            <a:xfrm>
              <a:off x="4697550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8" name="Google Shape;1218;p6"/>
            <p:cNvSpPr/>
            <p:nvPr/>
          </p:nvSpPr>
          <p:spPr>
            <a:xfrm>
              <a:off x="5154700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6"/>
                  </a:lnTo>
                  <a:lnTo>
                    <a:pt x="2536" y="1202"/>
                  </a:lnTo>
                  <a:lnTo>
                    <a:pt x="2536" y="801"/>
                  </a:lnTo>
                  <a:lnTo>
                    <a:pt x="2269" y="401"/>
                  </a:lnTo>
                  <a:lnTo>
                    <a:pt x="1869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9" name="Google Shape;1219;p6"/>
            <p:cNvSpPr/>
            <p:nvPr/>
          </p:nvSpPr>
          <p:spPr>
            <a:xfrm>
              <a:off x="5615175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0" name="Google Shape;1220;p6"/>
            <p:cNvSpPr/>
            <p:nvPr/>
          </p:nvSpPr>
          <p:spPr>
            <a:xfrm>
              <a:off x="6075650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1" name="Google Shape;1221;p6"/>
            <p:cNvSpPr/>
            <p:nvPr/>
          </p:nvSpPr>
          <p:spPr>
            <a:xfrm>
              <a:off x="6532800" y="223017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335" y="0"/>
                  </a:moveTo>
                  <a:lnTo>
                    <a:pt x="801" y="134"/>
                  </a:lnTo>
                  <a:lnTo>
                    <a:pt x="400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2" name="Google Shape;1222;p6"/>
            <p:cNvSpPr/>
            <p:nvPr/>
          </p:nvSpPr>
          <p:spPr>
            <a:xfrm>
              <a:off x="1023775" y="2627250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201" y="0"/>
                  </a:moveTo>
                  <a:lnTo>
                    <a:pt x="667" y="134"/>
                  </a:lnTo>
                  <a:lnTo>
                    <a:pt x="400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6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6"/>
                  </a:lnTo>
                  <a:lnTo>
                    <a:pt x="2536" y="1335"/>
                  </a:lnTo>
                  <a:lnTo>
                    <a:pt x="2402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3" name="Google Shape;1223;p6"/>
            <p:cNvSpPr/>
            <p:nvPr/>
          </p:nvSpPr>
          <p:spPr>
            <a:xfrm>
              <a:off x="1480900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4" name="Google Shape;1224;p6"/>
            <p:cNvSpPr/>
            <p:nvPr/>
          </p:nvSpPr>
          <p:spPr>
            <a:xfrm>
              <a:off x="1941375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5" name="Google Shape;1225;p6"/>
            <p:cNvSpPr/>
            <p:nvPr/>
          </p:nvSpPr>
          <p:spPr>
            <a:xfrm>
              <a:off x="2401850" y="2627250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1202" y="0"/>
                  </a:moveTo>
                  <a:lnTo>
                    <a:pt x="668" y="134"/>
                  </a:lnTo>
                  <a:lnTo>
                    <a:pt x="268" y="401"/>
                  </a:lnTo>
                  <a:lnTo>
                    <a:pt x="1" y="801"/>
                  </a:lnTo>
                  <a:lnTo>
                    <a:pt x="1" y="1335"/>
                  </a:lnTo>
                  <a:lnTo>
                    <a:pt x="1" y="1736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6" name="Google Shape;1226;p6"/>
            <p:cNvSpPr/>
            <p:nvPr/>
          </p:nvSpPr>
          <p:spPr>
            <a:xfrm>
              <a:off x="2859000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7" name="Google Shape;1227;p6"/>
            <p:cNvSpPr/>
            <p:nvPr/>
          </p:nvSpPr>
          <p:spPr>
            <a:xfrm>
              <a:off x="3319475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1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8" name="Google Shape;1228;p6"/>
            <p:cNvSpPr/>
            <p:nvPr/>
          </p:nvSpPr>
          <p:spPr>
            <a:xfrm>
              <a:off x="3779950" y="2627250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1202" y="0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9" name="Google Shape;1229;p6"/>
            <p:cNvSpPr/>
            <p:nvPr/>
          </p:nvSpPr>
          <p:spPr>
            <a:xfrm>
              <a:off x="4237075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6" y="0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0" name="Google Shape;1230;p6"/>
            <p:cNvSpPr/>
            <p:nvPr/>
          </p:nvSpPr>
          <p:spPr>
            <a:xfrm>
              <a:off x="4697550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1" name="Google Shape;1231;p6"/>
            <p:cNvSpPr/>
            <p:nvPr/>
          </p:nvSpPr>
          <p:spPr>
            <a:xfrm>
              <a:off x="5154700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6"/>
                  </a:lnTo>
                  <a:lnTo>
                    <a:pt x="2536" y="1335"/>
                  </a:lnTo>
                  <a:lnTo>
                    <a:pt x="2536" y="801"/>
                  </a:lnTo>
                  <a:lnTo>
                    <a:pt x="2269" y="401"/>
                  </a:lnTo>
                  <a:lnTo>
                    <a:pt x="1869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2" name="Google Shape;1232;p6"/>
            <p:cNvSpPr/>
            <p:nvPr/>
          </p:nvSpPr>
          <p:spPr>
            <a:xfrm>
              <a:off x="5615175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3" name="Google Shape;1233;p6"/>
            <p:cNvSpPr/>
            <p:nvPr/>
          </p:nvSpPr>
          <p:spPr>
            <a:xfrm>
              <a:off x="6075650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4" name="Google Shape;1234;p6"/>
            <p:cNvSpPr/>
            <p:nvPr/>
          </p:nvSpPr>
          <p:spPr>
            <a:xfrm>
              <a:off x="6532800" y="2627250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335" y="0"/>
                  </a:moveTo>
                  <a:lnTo>
                    <a:pt x="801" y="134"/>
                  </a:lnTo>
                  <a:lnTo>
                    <a:pt x="400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5" name="Google Shape;1235;p6"/>
            <p:cNvSpPr/>
            <p:nvPr/>
          </p:nvSpPr>
          <p:spPr>
            <a:xfrm>
              <a:off x="1023775" y="302432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201" y="1"/>
                  </a:moveTo>
                  <a:lnTo>
                    <a:pt x="667" y="134"/>
                  </a:lnTo>
                  <a:lnTo>
                    <a:pt x="400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869"/>
                  </a:lnTo>
                  <a:lnTo>
                    <a:pt x="400" y="2270"/>
                  </a:lnTo>
                  <a:lnTo>
                    <a:pt x="667" y="2537"/>
                  </a:lnTo>
                  <a:lnTo>
                    <a:pt x="1735" y="2537"/>
                  </a:lnTo>
                  <a:lnTo>
                    <a:pt x="2136" y="2270"/>
                  </a:lnTo>
                  <a:lnTo>
                    <a:pt x="2402" y="1869"/>
                  </a:lnTo>
                  <a:lnTo>
                    <a:pt x="2536" y="1335"/>
                  </a:lnTo>
                  <a:lnTo>
                    <a:pt x="2402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6" name="Google Shape;1236;p6"/>
            <p:cNvSpPr/>
            <p:nvPr/>
          </p:nvSpPr>
          <p:spPr>
            <a:xfrm>
              <a:off x="1480900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869"/>
                  </a:lnTo>
                  <a:lnTo>
                    <a:pt x="401" y="2270"/>
                  </a:lnTo>
                  <a:lnTo>
                    <a:pt x="801" y="2537"/>
                  </a:lnTo>
                  <a:lnTo>
                    <a:pt x="1736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7" name="Google Shape;1237;p6"/>
            <p:cNvSpPr/>
            <p:nvPr/>
          </p:nvSpPr>
          <p:spPr>
            <a:xfrm>
              <a:off x="1941375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869"/>
                  </a:lnTo>
                  <a:lnTo>
                    <a:pt x="401" y="2270"/>
                  </a:lnTo>
                  <a:lnTo>
                    <a:pt x="801" y="2537"/>
                  </a:lnTo>
                  <a:lnTo>
                    <a:pt x="1736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8" name="Google Shape;1238;p6"/>
            <p:cNvSpPr/>
            <p:nvPr/>
          </p:nvSpPr>
          <p:spPr>
            <a:xfrm>
              <a:off x="2401850" y="3024325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1202" y="1"/>
                  </a:moveTo>
                  <a:lnTo>
                    <a:pt x="668" y="134"/>
                  </a:lnTo>
                  <a:lnTo>
                    <a:pt x="268" y="401"/>
                  </a:lnTo>
                  <a:lnTo>
                    <a:pt x="1" y="801"/>
                  </a:lnTo>
                  <a:lnTo>
                    <a:pt x="1" y="1335"/>
                  </a:lnTo>
                  <a:lnTo>
                    <a:pt x="1" y="1869"/>
                  </a:lnTo>
                  <a:lnTo>
                    <a:pt x="268" y="2270"/>
                  </a:lnTo>
                  <a:lnTo>
                    <a:pt x="668" y="2537"/>
                  </a:lnTo>
                  <a:lnTo>
                    <a:pt x="1736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9" name="Google Shape;1239;p6"/>
            <p:cNvSpPr/>
            <p:nvPr/>
          </p:nvSpPr>
          <p:spPr>
            <a:xfrm>
              <a:off x="2859000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869"/>
                  </a:lnTo>
                  <a:lnTo>
                    <a:pt x="401" y="2270"/>
                  </a:lnTo>
                  <a:lnTo>
                    <a:pt x="801" y="2537"/>
                  </a:lnTo>
                  <a:lnTo>
                    <a:pt x="1735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" name="Google Shape;1240;p6"/>
            <p:cNvSpPr/>
            <p:nvPr/>
          </p:nvSpPr>
          <p:spPr>
            <a:xfrm>
              <a:off x="3319475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1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869"/>
                  </a:lnTo>
                  <a:lnTo>
                    <a:pt x="401" y="2270"/>
                  </a:lnTo>
                  <a:lnTo>
                    <a:pt x="801" y="2537"/>
                  </a:lnTo>
                  <a:lnTo>
                    <a:pt x="1735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1" name="Google Shape;1241;p6"/>
            <p:cNvSpPr/>
            <p:nvPr/>
          </p:nvSpPr>
          <p:spPr>
            <a:xfrm>
              <a:off x="3779950" y="3024325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1202" y="1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869"/>
                  </a:lnTo>
                  <a:lnTo>
                    <a:pt x="267" y="2270"/>
                  </a:lnTo>
                  <a:lnTo>
                    <a:pt x="668" y="2537"/>
                  </a:lnTo>
                  <a:lnTo>
                    <a:pt x="1735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2" name="Google Shape;1242;p6"/>
            <p:cNvSpPr/>
            <p:nvPr/>
          </p:nvSpPr>
          <p:spPr>
            <a:xfrm>
              <a:off x="4237075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6" y="1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869"/>
                  </a:lnTo>
                  <a:lnTo>
                    <a:pt x="401" y="2270"/>
                  </a:lnTo>
                  <a:lnTo>
                    <a:pt x="802" y="2537"/>
                  </a:lnTo>
                  <a:lnTo>
                    <a:pt x="1736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3" name="Google Shape;1243;p6"/>
            <p:cNvSpPr/>
            <p:nvPr/>
          </p:nvSpPr>
          <p:spPr>
            <a:xfrm>
              <a:off x="4697550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869"/>
                  </a:lnTo>
                  <a:lnTo>
                    <a:pt x="401" y="2270"/>
                  </a:lnTo>
                  <a:lnTo>
                    <a:pt x="802" y="2537"/>
                  </a:lnTo>
                  <a:lnTo>
                    <a:pt x="1736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4" name="Google Shape;1244;p6"/>
            <p:cNvSpPr/>
            <p:nvPr/>
          </p:nvSpPr>
          <p:spPr>
            <a:xfrm>
              <a:off x="5154700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869"/>
                  </a:lnTo>
                  <a:lnTo>
                    <a:pt x="401" y="2270"/>
                  </a:lnTo>
                  <a:lnTo>
                    <a:pt x="801" y="2537"/>
                  </a:lnTo>
                  <a:lnTo>
                    <a:pt x="1869" y="2537"/>
                  </a:lnTo>
                  <a:lnTo>
                    <a:pt x="2269" y="2270"/>
                  </a:lnTo>
                  <a:lnTo>
                    <a:pt x="2536" y="1869"/>
                  </a:lnTo>
                  <a:lnTo>
                    <a:pt x="2536" y="1335"/>
                  </a:lnTo>
                  <a:lnTo>
                    <a:pt x="2536" y="801"/>
                  </a:lnTo>
                  <a:lnTo>
                    <a:pt x="2269" y="401"/>
                  </a:lnTo>
                  <a:lnTo>
                    <a:pt x="1869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5" name="Google Shape;1245;p6"/>
            <p:cNvSpPr/>
            <p:nvPr/>
          </p:nvSpPr>
          <p:spPr>
            <a:xfrm>
              <a:off x="5615175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869"/>
                  </a:lnTo>
                  <a:lnTo>
                    <a:pt x="401" y="2270"/>
                  </a:lnTo>
                  <a:lnTo>
                    <a:pt x="801" y="2537"/>
                  </a:lnTo>
                  <a:lnTo>
                    <a:pt x="1736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6" name="Google Shape;1246;p6"/>
            <p:cNvSpPr/>
            <p:nvPr/>
          </p:nvSpPr>
          <p:spPr>
            <a:xfrm>
              <a:off x="6075650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869"/>
                  </a:lnTo>
                  <a:lnTo>
                    <a:pt x="267" y="2270"/>
                  </a:lnTo>
                  <a:lnTo>
                    <a:pt x="668" y="2537"/>
                  </a:lnTo>
                  <a:lnTo>
                    <a:pt x="1736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7" name="Google Shape;1247;p6"/>
            <p:cNvSpPr/>
            <p:nvPr/>
          </p:nvSpPr>
          <p:spPr>
            <a:xfrm>
              <a:off x="6532800" y="302432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335" y="1"/>
                  </a:moveTo>
                  <a:lnTo>
                    <a:pt x="801" y="134"/>
                  </a:lnTo>
                  <a:lnTo>
                    <a:pt x="400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869"/>
                  </a:lnTo>
                  <a:lnTo>
                    <a:pt x="400" y="2270"/>
                  </a:lnTo>
                  <a:lnTo>
                    <a:pt x="801" y="2537"/>
                  </a:lnTo>
                  <a:lnTo>
                    <a:pt x="1735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8" name="Google Shape;1248;p6"/>
            <p:cNvSpPr/>
            <p:nvPr/>
          </p:nvSpPr>
          <p:spPr>
            <a:xfrm>
              <a:off x="1023775" y="3424750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667" y="0"/>
                  </a:moveTo>
                  <a:lnTo>
                    <a:pt x="400" y="267"/>
                  </a:lnTo>
                  <a:lnTo>
                    <a:pt x="0" y="667"/>
                  </a:lnTo>
                  <a:lnTo>
                    <a:pt x="0" y="1201"/>
                  </a:lnTo>
                  <a:lnTo>
                    <a:pt x="0" y="1735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5"/>
                  </a:lnTo>
                  <a:lnTo>
                    <a:pt x="2536" y="1201"/>
                  </a:lnTo>
                  <a:lnTo>
                    <a:pt x="2402" y="667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9" name="Google Shape;1249;p6"/>
            <p:cNvSpPr/>
            <p:nvPr/>
          </p:nvSpPr>
          <p:spPr>
            <a:xfrm>
              <a:off x="1480900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0"/>
                  </a:moveTo>
                  <a:lnTo>
                    <a:pt x="401" y="267"/>
                  </a:lnTo>
                  <a:lnTo>
                    <a:pt x="134" y="667"/>
                  </a:lnTo>
                  <a:lnTo>
                    <a:pt x="1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0" name="Google Shape;1250;p6"/>
            <p:cNvSpPr/>
            <p:nvPr/>
          </p:nvSpPr>
          <p:spPr>
            <a:xfrm>
              <a:off x="1941375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0"/>
                  </a:moveTo>
                  <a:lnTo>
                    <a:pt x="401" y="267"/>
                  </a:lnTo>
                  <a:lnTo>
                    <a:pt x="134" y="667"/>
                  </a:lnTo>
                  <a:lnTo>
                    <a:pt x="1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1" name="Google Shape;1251;p6"/>
            <p:cNvSpPr/>
            <p:nvPr/>
          </p:nvSpPr>
          <p:spPr>
            <a:xfrm>
              <a:off x="2401850" y="3424750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668" y="0"/>
                  </a:moveTo>
                  <a:lnTo>
                    <a:pt x="268" y="267"/>
                  </a:lnTo>
                  <a:lnTo>
                    <a:pt x="1" y="667"/>
                  </a:lnTo>
                  <a:lnTo>
                    <a:pt x="1" y="1201"/>
                  </a:lnTo>
                  <a:lnTo>
                    <a:pt x="1" y="1735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2" name="Google Shape;1252;p6"/>
            <p:cNvSpPr/>
            <p:nvPr/>
          </p:nvSpPr>
          <p:spPr>
            <a:xfrm>
              <a:off x="2859000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0"/>
                  </a:moveTo>
                  <a:lnTo>
                    <a:pt x="401" y="267"/>
                  </a:lnTo>
                  <a:lnTo>
                    <a:pt x="134" y="667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3" name="Google Shape;1253;p6"/>
            <p:cNvSpPr/>
            <p:nvPr/>
          </p:nvSpPr>
          <p:spPr>
            <a:xfrm>
              <a:off x="3319475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0"/>
                  </a:moveTo>
                  <a:lnTo>
                    <a:pt x="401" y="267"/>
                  </a:lnTo>
                  <a:lnTo>
                    <a:pt x="134" y="667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4" name="Google Shape;1254;p6"/>
            <p:cNvSpPr/>
            <p:nvPr/>
          </p:nvSpPr>
          <p:spPr>
            <a:xfrm>
              <a:off x="3779950" y="3424750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668" y="0"/>
                  </a:moveTo>
                  <a:lnTo>
                    <a:pt x="267" y="267"/>
                  </a:lnTo>
                  <a:lnTo>
                    <a:pt x="0" y="667"/>
                  </a:lnTo>
                  <a:lnTo>
                    <a:pt x="0" y="1201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5" name="Google Shape;1255;p6"/>
            <p:cNvSpPr/>
            <p:nvPr/>
          </p:nvSpPr>
          <p:spPr>
            <a:xfrm>
              <a:off x="4237075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2" y="0"/>
                  </a:moveTo>
                  <a:lnTo>
                    <a:pt x="401" y="267"/>
                  </a:lnTo>
                  <a:lnTo>
                    <a:pt x="134" y="667"/>
                  </a:lnTo>
                  <a:lnTo>
                    <a:pt x="1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6" name="Google Shape;1256;p6"/>
            <p:cNvSpPr/>
            <p:nvPr/>
          </p:nvSpPr>
          <p:spPr>
            <a:xfrm>
              <a:off x="4697550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2" y="0"/>
                  </a:moveTo>
                  <a:lnTo>
                    <a:pt x="401" y="267"/>
                  </a:lnTo>
                  <a:lnTo>
                    <a:pt x="134" y="667"/>
                  </a:lnTo>
                  <a:lnTo>
                    <a:pt x="1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7" name="Google Shape;1257;p6"/>
            <p:cNvSpPr/>
            <p:nvPr/>
          </p:nvSpPr>
          <p:spPr>
            <a:xfrm>
              <a:off x="5154700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0"/>
                  </a:moveTo>
                  <a:lnTo>
                    <a:pt x="401" y="267"/>
                  </a:lnTo>
                  <a:lnTo>
                    <a:pt x="134" y="667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5"/>
                  </a:lnTo>
                  <a:lnTo>
                    <a:pt x="2536" y="1201"/>
                  </a:lnTo>
                  <a:lnTo>
                    <a:pt x="2536" y="667"/>
                  </a:lnTo>
                  <a:lnTo>
                    <a:pt x="2269" y="267"/>
                  </a:lnTo>
                  <a:lnTo>
                    <a:pt x="18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8" name="Google Shape;1258;p6"/>
            <p:cNvSpPr/>
            <p:nvPr/>
          </p:nvSpPr>
          <p:spPr>
            <a:xfrm>
              <a:off x="5615175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0"/>
                  </a:moveTo>
                  <a:lnTo>
                    <a:pt x="401" y="267"/>
                  </a:lnTo>
                  <a:lnTo>
                    <a:pt x="134" y="667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9" name="Google Shape;1259;p6"/>
            <p:cNvSpPr/>
            <p:nvPr/>
          </p:nvSpPr>
          <p:spPr>
            <a:xfrm>
              <a:off x="6075650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668" y="0"/>
                  </a:moveTo>
                  <a:lnTo>
                    <a:pt x="267" y="267"/>
                  </a:lnTo>
                  <a:lnTo>
                    <a:pt x="0" y="667"/>
                  </a:lnTo>
                  <a:lnTo>
                    <a:pt x="0" y="1201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0" name="Google Shape;1260;p6"/>
            <p:cNvSpPr/>
            <p:nvPr/>
          </p:nvSpPr>
          <p:spPr>
            <a:xfrm>
              <a:off x="6532800" y="3424750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801" y="0"/>
                  </a:moveTo>
                  <a:lnTo>
                    <a:pt x="400" y="267"/>
                  </a:lnTo>
                  <a:lnTo>
                    <a:pt x="134" y="667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1" name="Google Shape;1261;p6"/>
            <p:cNvSpPr/>
            <p:nvPr/>
          </p:nvSpPr>
          <p:spPr>
            <a:xfrm>
              <a:off x="1023775" y="382182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201" y="0"/>
                  </a:moveTo>
                  <a:lnTo>
                    <a:pt x="667" y="134"/>
                  </a:lnTo>
                  <a:lnTo>
                    <a:pt x="400" y="401"/>
                  </a:lnTo>
                  <a:lnTo>
                    <a:pt x="0" y="801"/>
                  </a:lnTo>
                  <a:lnTo>
                    <a:pt x="0" y="1201"/>
                  </a:lnTo>
                  <a:lnTo>
                    <a:pt x="0" y="1735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5"/>
                  </a:lnTo>
                  <a:lnTo>
                    <a:pt x="2536" y="1201"/>
                  </a:lnTo>
                  <a:lnTo>
                    <a:pt x="2402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2" name="Google Shape;1262;p6"/>
            <p:cNvSpPr/>
            <p:nvPr/>
          </p:nvSpPr>
          <p:spPr>
            <a:xfrm>
              <a:off x="1480900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3" name="Google Shape;1263;p6"/>
            <p:cNvSpPr/>
            <p:nvPr/>
          </p:nvSpPr>
          <p:spPr>
            <a:xfrm>
              <a:off x="1941375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4" name="Google Shape;1264;p6"/>
            <p:cNvSpPr/>
            <p:nvPr/>
          </p:nvSpPr>
          <p:spPr>
            <a:xfrm>
              <a:off x="2401850" y="3821825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1202" y="0"/>
                  </a:moveTo>
                  <a:lnTo>
                    <a:pt x="668" y="134"/>
                  </a:lnTo>
                  <a:lnTo>
                    <a:pt x="268" y="401"/>
                  </a:lnTo>
                  <a:lnTo>
                    <a:pt x="1" y="801"/>
                  </a:lnTo>
                  <a:lnTo>
                    <a:pt x="1" y="1201"/>
                  </a:lnTo>
                  <a:lnTo>
                    <a:pt x="1" y="1735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5" name="Google Shape;1265;p6"/>
            <p:cNvSpPr/>
            <p:nvPr/>
          </p:nvSpPr>
          <p:spPr>
            <a:xfrm>
              <a:off x="2859000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6" name="Google Shape;1266;p6"/>
            <p:cNvSpPr/>
            <p:nvPr/>
          </p:nvSpPr>
          <p:spPr>
            <a:xfrm>
              <a:off x="3319475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1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7" name="Google Shape;1267;p6"/>
            <p:cNvSpPr/>
            <p:nvPr/>
          </p:nvSpPr>
          <p:spPr>
            <a:xfrm>
              <a:off x="3779950" y="3821825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1202" y="0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201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8" name="Google Shape;1268;p6"/>
            <p:cNvSpPr/>
            <p:nvPr/>
          </p:nvSpPr>
          <p:spPr>
            <a:xfrm>
              <a:off x="4237075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6" y="0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9" name="Google Shape;1269;p6"/>
            <p:cNvSpPr/>
            <p:nvPr/>
          </p:nvSpPr>
          <p:spPr>
            <a:xfrm>
              <a:off x="4697550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0" name="Google Shape;1270;p6"/>
            <p:cNvSpPr/>
            <p:nvPr/>
          </p:nvSpPr>
          <p:spPr>
            <a:xfrm>
              <a:off x="5154700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5"/>
                  </a:lnTo>
                  <a:lnTo>
                    <a:pt x="2536" y="1201"/>
                  </a:lnTo>
                  <a:lnTo>
                    <a:pt x="2536" y="801"/>
                  </a:lnTo>
                  <a:lnTo>
                    <a:pt x="2269" y="401"/>
                  </a:lnTo>
                  <a:lnTo>
                    <a:pt x="1869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1" name="Google Shape;1271;p6"/>
            <p:cNvSpPr/>
            <p:nvPr/>
          </p:nvSpPr>
          <p:spPr>
            <a:xfrm>
              <a:off x="5615175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2" name="Google Shape;1272;p6"/>
            <p:cNvSpPr/>
            <p:nvPr/>
          </p:nvSpPr>
          <p:spPr>
            <a:xfrm>
              <a:off x="6075650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201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3" name="Google Shape;1273;p6"/>
            <p:cNvSpPr/>
            <p:nvPr/>
          </p:nvSpPr>
          <p:spPr>
            <a:xfrm>
              <a:off x="6532800" y="382182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335" y="0"/>
                  </a:moveTo>
                  <a:lnTo>
                    <a:pt x="801" y="134"/>
                  </a:lnTo>
                  <a:lnTo>
                    <a:pt x="400" y="401"/>
                  </a:lnTo>
                  <a:lnTo>
                    <a:pt x="134" y="801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4" name="Google Shape;1274;p6"/>
            <p:cNvSpPr/>
            <p:nvPr/>
          </p:nvSpPr>
          <p:spPr>
            <a:xfrm>
              <a:off x="1023775" y="4218900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201" y="0"/>
                  </a:moveTo>
                  <a:lnTo>
                    <a:pt x="667" y="134"/>
                  </a:lnTo>
                  <a:lnTo>
                    <a:pt x="400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5"/>
                  </a:lnTo>
                  <a:lnTo>
                    <a:pt x="2536" y="1335"/>
                  </a:lnTo>
                  <a:lnTo>
                    <a:pt x="2402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5" name="Google Shape;1275;p6"/>
            <p:cNvSpPr/>
            <p:nvPr/>
          </p:nvSpPr>
          <p:spPr>
            <a:xfrm>
              <a:off x="1480900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6" name="Google Shape;1276;p6"/>
            <p:cNvSpPr/>
            <p:nvPr/>
          </p:nvSpPr>
          <p:spPr>
            <a:xfrm>
              <a:off x="1941375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7" name="Google Shape;1277;p6"/>
            <p:cNvSpPr/>
            <p:nvPr/>
          </p:nvSpPr>
          <p:spPr>
            <a:xfrm>
              <a:off x="2401850" y="4218900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1202" y="0"/>
                  </a:moveTo>
                  <a:lnTo>
                    <a:pt x="668" y="134"/>
                  </a:lnTo>
                  <a:lnTo>
                    <a:pt x="268" y="401"/>
                  </a:lnTo>
                  <a:lnTo>
                    <a:pt x="1" y="801"/>
                  </a:lnTo>
                  <a:lnTo>
                    <a:pt x="1" y="1335"/>
                  </a:lnTo>
                  <a:lnTo>
                    <a:pt x="1" y="1735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8" name="Google Shape;1278;p6"/>
            <p:cNvSpPr/>
            <p:nvPr/>
          </p:nvSpPr>
          <p:spPr>
            <a:xfrm>
              <a:off x="2859000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9" name="Google Shape;1279;p6"/>
            <p:cNvSpPr/>
            <p:nvPr/>
          </p:nvSpPr>
          <p:spPr>
            <a:xfrm>
              <a:off x="3319475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1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0" name="Google Shape;1280;p6"/>
            <p:cNvSpPr/>
            <p:nvPr/>
          </p:nvSpPr>
          <p:spPr>
            <a:xfrm>
              <a:off x="3779950" y="4218900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1202" y="0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1" name="Google Shape;1281;p6"/>
            <p:cNvSpPr/>
            <p:nvPr/>
          </p:nvSpPr>
          <p:spPr>
            <a:xfrm>
              <a:off x="4237075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6" y="0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2" name="Google Shape;1282;p6"/>
            <p:cNvSpPr/>
            <p:nvPr/>
          </p:nvSpPr>
          <p:spPr>
            <a:xfrm>
              <a:off x="4697550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3" name="Google Shape;1283;p6"/>
            <p:cNvSpPr/>
            <p:nvPr/>
          </p:nvSpPr>
          <p:spPr>
            <a:xfrm>
              <a:off x="5154700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5"/>
                  </a:lnTo>
                  <a:lnTo>
                    <a:pt x="2536" y="1335"/>
                  </a:lnTo>
                  <a:lnTo>
                    <a:pt x="2536" y="801"/>
                  </a:lnTo>
                  <a:lnTo>
                    <a:pt x="2269" y="401"/>
                  </a:lnTo>
                  <a:lnTo>
                    <a:pt x="1869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4" name="Google Shape;1284;p6"/>
            <p:cNvSpPr/>
            <p:nvPr/>
          </p:nvSpPr>
          <p:spPr>
            <a:xfrm>
              <a:off x="5615175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5" name="Google Shape;1285;p6"/>
            <p:cNvSpPr/>
            <p:nvPr/>
          </p:nvSpPr>
          <p:spPr>
            <a:xfrm>
              <a:off x="6075650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6" name="Google Shape;1286;p6"/>
            <p:cNvSpPr/>
            <p:nvPr/>
          </p:nvSpPr>
          <p:spPr>
            <a:xfrm>
              <a:off x="6532800" y="4218900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335" y="0"/>
                  </a:moveTo>
                  <a:lnTo>
                    <a:pt x="801" y="134"/>
                  </a:lnTo>
                  <a:lnTo>
                    <a:pt x="400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7" name="Google Shape;1287;p6"/>
            <p:cNvSpPr/>
            <p:nvPr/>
          </p:nvSpPr>
          <p:spPr>
            <a:xfrm>
              <a:off x="1023775" y="4619300"/>
              <a:ext cx="63400" cy="60100"/>
            </a:xfrm>
            <a:custGeom>
              <a:rect b="b" l="l" r="r" t="t"/>
              <a:pathLst>
                <a:path extrusionOk="0" h="2404" w="2536">
                  <a:moveTo>
                    <a:pt x="667" y="1"/>
                  </a:moveTo>
                  <a:lnTo>
                    <a:pt x="400" y="268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6"/>
                  </a:lnTo>
                  <a:lnTo>
                    <a:pt x="2536" y="1202"/>
                  </a:lnTo>
                  <a:lnTo>
                    <a:pt x="2402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8" name="Google Shape;1288;p6"/>
            <p:cNvSpPr/>
            <p:nvPr/>
          </p:nvSpPr>
          <p:spPr>
            <a:xfrm>
              <a:off x="1480900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9" name="Google Shape;1289;p6"/>
            <p:cNvSpPr/>
            <p:nvPr/>
          </p:nvSpPr>
          <p:spPr>
            <a:xfrm>
              <a:off x="1941375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0" name="Google Shape;1290;p6"/>
            <p:cNvSpPr/>
            <p:nvPr/>
          </p:nvSpPr>
          <p:spPr>
            <a:xfrm>
              <a:off x="2401850" y="4619300"/>
              <a:ext cx="60100" cy="60100"/>
            </a:xfrm>
            <a:custGeom>
              <a:rect b="b" l="l" r="r" t="t"/>
              <a:pathLst>
                <a:path extrusionOk="0" h="2404" w="2404">
                  <a:moveTo>
                    <a:pt x="668" y="1"/>
                  </a:moveTo>
                  <a:lnTo>
                    <a:pt x="268" y="268"/>
                  </a:lnTo>
                  <a:lnTo>
                    <a:pt x="1" y="668"/>
                  </a:lnTo>
                  <a:lnTo>
                    <a:pt x="1" y="1202"/>
                  </a:lnTo>
                  <a:lnTo>
                    <a:pt x="1" y="1736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1" name="Google Shape;1291;p6"/>
            <p:cNvSpPr/>
            <p:nvPr/>
          </p:nvSpPr>
          <p:spPr>
            <a:xfrm>
              <a:off x="2859000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2" name="Google Shape;1292;p6"/>
            <p:cNvSpPr/>
            <p:nvPr/>
          </p:nvSpPr>
          <p:spPr>
            <a:xfrm>
              <a:off x="3319475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3" name="Google Shape;1293;p6"/>
            <p:cNvSpPr/>
            <p:nvPr/>
          </p:nvSpPr>
          <p:spPr>
            <a:xfrm>
              <a:off x="3779950" y="4619300"/>
              <a:ext cx="60075" cy="60100"/>
            </a:xfrm>
            <a:custGeom>
              <a:rect b="b" l="l" r="r" t="t"/>
              <a:pathLst>
                <a:path extrusionOk="0" h="2404" w="2403">
                  <a:moveTo>
                    <a:pt x="668" y="1"/>
                  </a:moveTo>
                  <a:lnTo>
                    <a:pt x="267" y="268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4" name="Google Shape;1294;p6"/>
            <p:cNvSpPr/>
            <p:nvPr/>
          </p:nvSpPr>
          <p:spPr>
            <a:xfrm>
              <a:off x="4237075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802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5" name="Google Shape;1295;p6"/>
            <p:cNvSpPr/>
            <p:nvPr/>
          </p:nvSpPr>
          <p:spPr>
            <a:xfrm>
              <a:off x="4697550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802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6" name="Google Shape;1296;p6"/>
            <p:cNvSpPr/>
            <p:nvPr/>
          </p:nvSpPr>
          <p:spPr>
            <a:xfrm>
              <a:off x="5154700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6"/>
                  </a:lnTo>
                  <a:lnTo>
                    <a:pt x="2536" y="1202"/>
                  </a:lnTo>
                  <a:lnTo>
                    <a:pt x="2536" y="668"/>
                  </a:lnTo>
                  <a:lnTo>
                    <a:pt x="2269" y="268"/>
                  </a:lnTo>
                  <a:lnTo>
                    <a:pt x="18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7" name="Google Shape;1297;p6"/>
            <p:cNvSpPr/>
            <p:nvPr/>
          </p:nvSpPr>
          <p:spPr>
            <a:xfrm>
              <a:off x="5615175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8" name="Google Shape;1298;p6"/>
            <p:cNvSpPr/>
            <p:nvPr/>
          </p:nvSpPr>
          <p:spPr>
            <a:xfrm>
              <a:off x="6075650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668" y="1"/>
                  </a:moveTo>
                  <a:lnTo>
                    <a:pt x="267" y="268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9" name="Google Shape;1299;p6"/>
            <p:cNvSpPr/>
            <p:nvPr/>
          </p:nvSpPr>
          <p:spPr>
            <a:xfrm>
              <a:off x="6532800" y="4619300"/>
              <a:ext cx="63400" cy="60100"/>
            </a:xfrm>
            <a:custGeom>
              <a:rect b="b" l="l" r="r" t="t"/>
              <a:pathLst>
                <a:path extrusionOk="0" h="2404" w="2536">
                  <a:moveTo>
                    <a:pt x="801" y="1"/>
                  </a:moveTo>
                  <a:lnTo>
                    <a:pt x="400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0" name="Google Shape;1300;p6"/>
            <p:cNvSpPr/>
            <p:nvPr/>
          </p:nvSpPr>
          <p:spPr>
            <a:xfrm>
              <a:off x="1023775" y="501637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201" y="1"/>
                  </a:moveTo>
                  <a:lnTo>
                    <a:pt x="667" y="134"/>
                  </a:lnTo>
                  <a:lnTo>
                    <a:pt x="400" y="401"/>
                  </a:lnTo>
                  <a:lnTo>
                    <a:pt x="0" y="802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400" y="2137"/>
                  </a:lnTo>
                  <a:lnTo>
                    <a:pt x="667" y="2403"/>
                  </a:lnTo>
                  <a:lnTo>
                    <a:pt x="1201" y="2537"/>
                  </a:lnTo>
                  <a:lnTo>
                    <a:pt x="1735" y="2403"/>
                  </a:lnTo>
                  <a:lnTo>
                    <a:pt x="2136" y="2137"/>
                  </a:lnTo>
                  <a:lnTo>
                    <a:pt x="2402" y="1736"/>
                  </a:lnTo>
                  <a:lnTo>
                    <a:pt x="2536" y="1202"/>
                  </a:lnTo>
                  <a:lnTo>
                    <a:pt x="2402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1" name="Google Shape;1301;p6"/>
            <p:cNvSpPr/>
            <p:nvPr/>
          </p:nvSpPr>
          <p:spPr>
            <a:xfrm>
              <a:off x="1480900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7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6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2" name="Google Shape;1302;p6"/>
            <p:cNvSpPr/>
            <p:nvPr/>
          </p:nvSpPr>
          <p:spPr>
            <a:xfrm>
              <a:off x="1941375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7"/>
                  </a:lnTo>
                  <a:lnTo>
                    <a:pt x="801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3" name="Google Shape;1303;p6"/>
            <p:cNvSpPr/>
            <p:nvPr/>
          </p:nvSpPr>
          <p:spPr>
            <a:xfrm>
              <a:off x="2401850" y="5016375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1202" y="1"/>
                  </a:moveTo>
                  <a:lnTo>
                    <a:pt x="668" y="134"/>
                  </a:lnTo>
                  <a:lnTo>
                    <a:pt x="268" y="401"/>
                  </a:lnTo>
                  <a:lnTo>
                    <a:pt x="1" y="802"/>
                  </a:lnTo>
                  <a:lnTo>
                    <a:pt x="1" y="1202"/>
                  </a:lnTo>
                  <a:lnTo>
                    <a:pt x="1" y="1736"/>
                  </a:lnTo>
                  <a:lnTo>
                    <a:pt x="268" y="2137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4" name="Google Shape;1304;p6"/>
            <p:cNvSpPr/>
            <p:nvPr/>
          </p:nvSpPr>
          <p:spPr>
            <a:xfrm>
              <a:off x="2859000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7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5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5" name="Google Shape;1305;p6"/>
            <p:cNvSpPr/>
            <p:nvPr/>
          </p:nvSpPr>
          <p:spPr>
            <a:xfrm>
              <a:off x="3319475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1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7"/>
                  </a:lnTo>
                  <a:lnTo>
                    <a:pt x="801" y="2403"/>
                  </a:lnTo>
                  <a:lnTo>
                    <a:pt x="1201" y="2537"/>
                  </a:lnTo>
                  <a:lnTo>
                    <a:pt x="1735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6" name="Google Shape;1306;p6"/>
            <p:cNvSpPr/>
            <p:nvPr/>
          </p:nvSpPr>
          <p:spPr>
            <a:xfrm>
              <a:off x="3779950" y="5016375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1202" y="1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2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7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5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7" name="Google Shape;1307;p6"/>
            <p:cNvSpPr/>
            <p:nvPr/>
          </p:nvSpPr>
          <p:spPr>
            <a:xfrm>
              <a:off x="4237075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6" y="1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7"/>
                  </a:lnTo>
                  <a:lnTo>
                    <a:pt x="802" y="2403"/>
                  </a:lnTo>
                  <a:lnTo>
                    <a:pt x="1336" y="2537"/>
                  </a:lnTo>
                  <a:lnTo>
                    <a:pt x="1736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8" name="Google Shape;1308;p6"/>
            <p:cNvSpPr/>
            <p:nvPr/>
          </p:nvSpPr>
          <p:spPr>
            <a:xfrm>
              <a:off x="4697550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7"/>
                  </a:lnTo>
                  <a:lnTo>
                    <a:pt x="802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9" name="Google Shape;1309;p6"/>
            <p:cNvSpPr/>
            <p:nvPr/>
          </p:nvSpPr>
          <p:spPr>
            <a:xfrm>
              <a:off x="5154700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7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869" y="2403"/>
                  </a:lnTo>
                  <a:lnTo>
                    <a:pt x="2269" y="2137"/>
                  </a:lnTo>
                  <a:lnTo>
                    <a:pt x="2536" y="1736"/>
                  </a:lnTo>
                  <a:lnTo>
                    <a:pt x="2536" y="1202"/>
                  </a:lnTo>
                  <a:lnTo>
                    <a:pt x="2536" y="802"/>
                  </a:lnTo>
                  <a:lnTo>
                    <a:pt x="2269" y="401"/>
                  </a:lnTo>
                  <a:lnTo>
                    <a:pt x="1869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0" name="Google Shape;1310;p6"/>
            <p:cNvSpPr/>
            <p:nvPr/>
          </p:nvSpPr>
          <p:spPr>
            <a:xfrm>
              <a:off x="5615175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7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6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1" name="Google Shape;1311;p6"/>
            <p:cNvSpPr/>
            <p:nvPr/>
          </p:nvSpPr>
          <p:spPr>
            <a:xfrm>
              <a:off x="6075650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2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7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2" name="Google Shape;1312;p6"/>
            <p:cNvSpPr/>
            <p:nvPr/>
          </p:nvSpPr>
          <p:spPr>
            <a:xfrm>
              <a:off x="6532800" y="501637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335" y="1"/>
                  </a:moveTo>
                  <a:lnTo>
                    <a:pt x="801" y="134"/>
                  </a:lnTo>
                  <a:lnTo>
                    <a:pt x="400" y="401"/>
                  </a:lnTo>
                  <a:lnTo>
                    <a:pt x="134" y="802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0" y="2137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5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3" name="Google Shape;1313;p6"/>
            <p:cNvSpPr/>
            <p:nvPr/>
          </p:nvSpPr>
          <p:spPr>
            <a:xfrm>
              <a:off x="1023775" y="5413475"/>
              <a:ext cx="63400" cy="63400"/>
            </a:xfrm>
            <a:custGeom>
              <a:rect b="b" l="l" r="r" t="t"/>
              <a:pathLst>
                <a:path extrusionOk="0" h="2536" w="2536">
                  <a:moveTo>
                    <a:pt x="1201" y="0"/>
                  </a:moveTo>
                  <a:lnTo>
                    <a:pt x="667" y="134"/>
                  </a:lnTo>
                  <a:lnTo>
                    <a:pt x="400" y="400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5"/>
                  </a:lnTo>
                  <a:lnTo>
                    <a:pt x="2536" y="1335"/>
                  </a:lnTo>
                  <a:lnTo>
                    <a:pt x="2402" y="801"/>
                  </a:lnTo>
                  <a:lnTo>
                    <a:pt x="2136" y="400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4" name="Google Shape;1314;p6"/>
            <p:cNvSpPr/>
            <p:nvPr/>
          </p:nvSpPr>
          <p:spPr>
            <a:xfrm>
              <a:off x="1480900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5" y="0"/>
                  </a:moveTo>
                  <a:lnTo>
                    <a:pt x="801" y="134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5" name="Google Shape;1315;p6"/>
            <p:cNvSpPr/>
            <p:nvPr/>
          </p:nvSpPr>
          <p:spPr>
            <a:xfrm>
              <a:off x="1941375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202" y="0"/>
                  </a:moveTo>
                  <a:lnTo>
                    <a:pt x="801" y="134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6" name="Google Shape;1316;p6"/>
            <p:cNvSpPr/>
            <p:nvPr/>
          </p:nvSpPr>
          <p:spPr>
            <a:xfrm>
              <a:off x="2401850" y="5413475"/>
              <a:ext cx="60100" cy="63400"/>
            </a:xfrm>
            <a:custGeom>
              <a:rect b="b" l="l" r="r" t="t"/>
              <a:pathLst>
                <a:path extrusionOk="0" h="2536" w="2404">
                  <a:moveTo>
                    <a:pt x="1202" y="0"/>
                  </a:moveTo>
                  <a:lnTo>
                    <a:pt x="668" y="134"/>
                  </a:lnTo>
                  <a:lnTo>
                    <a:pt x="268" y="400"/>
                  </a:lnTo>
                  <a:lnTo>
                    <a:pt x="1" y="801"/>
                  </a:lnTo>
                  <a:lnTo>
                    <a:pt x="1" y="1335"/>
                  </a:lnTo>
                  <a:lnTo>
                    <a:pt x="1" y="1735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7" name="Google Shape;1317;p6"/>
            <p:cNvSpPr/>
            <p:nvPr/>
          </p:nvSpPr>
          <p:spPr>
            <a:xfrm>
              <a:off x="2859000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5" y="0"/>
                  </a:moveTo>
                  <a:lnTo>
                    <a:pt x="801" y="134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8" name="Google Shape;1318;p6"/>
            <p:cNvSpPr/>
            <p:nvPr/>
          </p:nvSpPr>
          <p:spPr>
            <a:xfrm>
              <a:off x="3319475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201" y="0"/>
                  </a:moveTo>
                  <a:lnTo>
                    <a:pt x="801" y="134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9" name="Google Shape;1319;p6"/>
            <p:cNvSpPr/>
            <p:nvPr/>
          </p:nvSpPr>
          <p:spPr>
            <a:xfrm>
              <a:off x="3779950" y="5413475"/>
              <a:ext cx="60075" cy="63400"/>
            </a:xfrm>
            <a:custGeom>
              <a:rect b="b" l="l" r="r" t="t"/>
              <a:pathLst>
                <a:path extrusionOk="0" h="2536" w="2403">
                  <a:moveTo>
                    <a:pt x="1202" y="0"/>
                  </a:moveTo>
                  <a:lnTo>
                    <a:pt x="668" y="134"/>
                  </a:lnTo>
                  <a:lnTo>
                    <a:pt x="267" y="400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5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0" name="Google Shape;1320;p6"/>
            <p:cNvSpPr/>
            <p:nvPr/>
          </p:nvSpPr>
          <p:spPr>
            <a:xfrm>
              <a:off x="4237075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6" y="0"/>
                  </a:moveTo>
                  <a:lnTo>
                    <a:pt x="802" y="134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4"/>
                  </a:lnTo>
                  <a:lnTo>
                    <a:pt x="13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1" name="Google Shape;1321;p6"/>
            <p:cNvSpPr/>
            <p:nvPr/>
          </p:nvSpPr>
          <p:spPr>
            <a:xfrm>
              <a:off x="4697550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202" y="0"/>
                  </a:moveTo>
                  <a:lnTo>
                    <a:pt x="802" y="134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2" name="Google Shape;1322;p6"/>
            <p:cNvSpPr/>
            <p:nvPr/>
          </p:nvSpPr>
          <p:spPr>
            <a:xfrm>
              <a:off x="5154700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5" y="0"/>
                  </a:moveTo>
                  <a:lnTo>
                    <a:pt x="801" y="134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5"/>
                  </a:lnTo>
                  <a:lnTo>
                    <a:pt x="2536" y="1335"/>
                  </a:lnTo>
                  <a:lnTo>
                    <a:pt x="2536" y="801"/>
                  </a:lnTo>
                  <a:lnTo>
                    <a:pt x="2269" y="400"/>
                  </a:lnTo>
                  <a:lnTo>
                    <a:pt x="1869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3" name="Google Shape;1323;p6"/>
            <p:cNvSpPr/>
            <p:nvPr/>
          </p:nvSpPr>
          <p:spPr>
            <a:xfrm>
              <a:off x="5615175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5" y="0"/>
                  </a:moveTo>
                  <a:lnTo>
                    <a:pt x="801" y="134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4" name="Google Shape;1324;p6"/>
            <p:cNvSpPr/>
            <p:nvPr/>
          </p:nvSpPr>
          <p:spPr>
            <a:xfrm>
              <a:off x="6075650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202" y="0"/>
                  </a:moveTo>
                  <a:lnTo>
                    <a:pt x="668" y="134"/>
                  </a:lnTo>
                  <a:lnTo>
                    <a:pt x="267" y="400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5" name="Google Shape;1325;p6"/>
            <p:cNvSpPr/>
            <p:nvPr/>
          </p:nvSpPr>
          <p:spPr>
            <a:xfrm>
              <a:off x="6532800" y="5413475"/>
              <a:ext cx="63400" cy="63400"/>
            </a:xfrm>
            <a:custGeom>
              <a:rect b="b" l="l" r="r" t="t"/>
              <a:pathLst>
                <a:path extrusionOk="0" h="2536" w="2536">
                  <a:moveTo>
                    <a:pt x="1335" y="0"/>
                  </a:moveTo>
                  <a:lnTo>
                    <a:pt x="801" y="134"/>
                  </a:lnTo>
                  <a:lnTo>
                    <a:pt x="400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326" name="Google Shape;1326;p6"/>
          <p:cNvCxnSpPr/>
          <p:nvPr/>
        </p:nvCxnSpPr>
        <p:spPr>
          <a:xfrm flipH="1">
            <a:off x="-997025" y="508750"/>
            <a:ext cx="1905600" cy="1903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327" name="Google Shape;1327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-9327358">
            <a:off x="-1546130" y="2835954"/>
            <a:ext cx="2661868" cy="1992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8" name="Google Shape;1328;p6"/>
          <p:cNvPicPr preferRelativeResize="0"/>
          <p:nvPr/>
        </p:nvPicPr>
        <p:blipFill rotWithShape="1">
          <a:blip r:embed="rId4">
            <a:alphaModFix/>
          </a:blip>
          <a:srcRect b="26454" l="0" r="68188" t="0"/>
          <a:stretch/>
        </p:blipFill>
        <p:spPr>
          <a:xfrm flipH="1" rot="3036680">
            <a:off x="7997525" y="35618"/>
            <a:ext cx="2296203" cy="1576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29" name="Shape 1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0" name="Google Shape;1330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1" y="0"/>
            <a:ext cx="9144000" cy="5143465"/>
          </a:xfrm>
          <a:prstGeom prst="rect">
            <a:avLst/>
          </a:prstGeom>
          <a:noFill/>
          <a:ln>
            <a:noFill/>
          </a:ln>
        </p:spPr>
      </p:pic>
      <p:sp>
        <p:nvSpPr>
          <p:cNvPr id="1331" name="Google Shape;1331;p7"/>
          <p:cNvSpPr txBox="1"/>
          <p:nvPr>
            <p:ph type="title"/>
          </p:nvPr>
        </p:nvSpPr>
        <p:spPr>
          <a:xfrm>
            <a:off x="720000" y="445025"/>
            <a:ext cx="4670400" cy="110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332" name="Google Shape;1332;p7"/>
          <p:cNvSpPr txBox="1"/>
          <p:nvPr>
            <p:ph idx="1" type="body"/>
          </p:nvPr>
        </p:nvSpPr>
        <p:spPr>
          <a:xfrm>
            <a:off x="720000" y="1690950"/>
            <a:ext cx="4048500" cy="274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●"/>
              <a:defRPr>
                <a:solidFill>
                  <a:srgbClr val="434343"/>
                </a:solidFill>
              </a:defRPr>
            </a:lvl1pPr>
            <a:lvl2pPr indent="-3302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Roboto Condensed Light"/>
              <a:buChar char="○"/>
              <a:defRPr>
                <a:solidFill>
                  <a:srgbClr val="434343"/>
                </a:solidFill>
              </a:defRPr>
            </a:lvl2pPr>
            <a:lvl3pPr indent="-3302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Roboto Condensed Light"/>
              <a:buChar char="■"/>
              <a:defRPr>
                <a:solidFill>
                  <a:srgbClr val="434343"/>
                </a:solidFill>
              </a:defRPr>
            </a:lvl3pPr>
            <a:lvl4pPr indent="-3302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Roboto Condensed Light"/>
              <a:buChar char="●"/>
              <a:defRPr>
                <a:solidFill>
                  <a:srgbClr val="434343"/>
                </a:solidFill>
              </a:defRPr>
            </a:lvl4pPr>
            <a:lvl5pPr indent="-3302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Roboto Condensed Light"/>
              <a:buChar char="○"/>
              <a:defRPr>
                <a:solidFill>
                  <a:srgbClr val="434343"/>
                </a:solidFill>
              </a:defRPr>
            </a:lvl5pPr>
            <a:lvl6pPr indent="-3302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Roboto Condensed Light"/>
              <a:buChar char="■"/>
              <a:defRPr>
                <a:solidFill>
                  <a:srgbClr val="434343"/>
                </a:solidFill>
              </a:defRPr>
            </a:lvl6pPr>
            <a:lvl7pPr indent="-3302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Roboto Condensed Light"/>
              <a:buChar char="●"/>
              <a:defRPr>
                <a:solidFill>
                  <a:srgbClr val="434343"/>
                </a:solidFill>
              </a:defRPr>
            </a:lvl7pPr>
            <a:lvl8pPr indent="-3302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Roboto Condensed Light"/>
              <a:buChar char="○"/>
              <a:defRPr>
                <a:solidFill>
                  <a:srgbClr val="434343"/>
                </a:solidFill>
              </a:defRPr>
            </a:lvl8pPr>
            <a:lvl9pPr indent="-3302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600"/>
              <a:buFont typeface="Roboto Condensed Light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333" name="Google Shape;1333;p7"/>
          <p:cNvSpPr/>
          <p:nvPr/>
        </p:nvSpPr>
        <p:spPr>
          <a:xfrm>
            <a:off x="6856500" y="2915100"/>
            <a:ext cx="2903100" cy="29031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34" name="Google Shape;1334;p7"/>
          <p:cNvGrpSpPr/>
          <p:nvPr/>
        </p:nvGrpSpPr>
        <p:grpSpPr>
          <a:xfrm>
            <a:off x="8641824" y="865091"/>
            <a:ext cx="1934189" cy="1818370"/>
            <a:chOff x="1023775" y="238125"/>
            <a:chExt cx="5572425" cy="5238750"/>
          </a:xfrm>
        </p:grpSpPr>
        <p:sp>
          <p:nvSpPr>
            <p:cNvPr id="1335" name="Google Shape;1335;p7"/>
            <p:cNvSpPr/>
            <p:nvPr/>
          </p:nvSpPr>
          <p:spPr>
            <a:xfrm>
              <a:off x="1023775" y="238125"/>
              <a:ext cx="63400" cy="63400"/>
            </a:xfrm>
            <a:custGeom>
              <a:rect b="b" l="l" r="r" t="t"/>
              <a:pathLst>
                <a:path extrusionOk="0" h="2536" w="2536">
                  <a:moveTo>
                    <a:pt x="1201" y="0"/>
                  </a:moveTo>
                  <a:lnTo>
                    <a:pt x="667" y="133"/>
                  </a:lnTo>
                  <a:lnTo>
                    <a:pt x="400" y="400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400" y="2136"/>
                  </a:lnTo>
                  <a:lnTo>
                    <a:pt x="667" y="2402"/>
                  </a:lnTo>
                  <a:lnTo>
                    <a:pt x="1201" y="2536"/>
                  </a:lnTo>
                  <a:lnTo>
                    <a:pt x="1735" y="2402"/>
                  </a:lnTo>
                  <a:lnTo>
                    <a:pt x="2136" y="2136"/>
                  </a:lnTo>
                  <a:lnTo>
                    <a:pt x="2402" y="1735"/>
                  </a:lnTo>
                  <a:lnTo>
                    <a:pt x="2536" y="1335"/>
                  </a:lnTo>
                  <a:lnTo>
                    <a:pt x="2402" y="801"/>
                  </a:lnTo>
                  <a:lnTo>
                    <a:pt x="2136" y="400"/>
                  </a:lnTo>
                  <a:lnTo>
                    <a:pt x="1735" y="133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6" name="Google Shape;1336;p7"/>
            <p:cNvSpPr/>
            <p:nvPr/>
          </p:nvSpPr>
          <p:spPr>
            <a:xfrm>
              <a:off x="1480900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5" y="0"/>
                  </a:moveTo>
                  <a:lnTo>
                    <a:pt x="801" y="133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2"/>
                  </a:lnTo>
                  <a:lnTo>
                    <a:pt x="1335" y="2536"/>
                  </a:lnTo>
                  <a:lnTo>
                    <a:pt x="1736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3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7" name="Google Shape;1337;p7"/>
            <p:cNvSpPr/>
            <p:nvPr/>
          </p:nvSpPr>
          <p:spPr>
            <a:xfrm>
              <a:off x="1941375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202" y="0"/>
                  </a:moveTo>
                  <a:lnTo>
                    <a:pt x="801" y="133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2"/>
                  </a:lnTo>
                  <a:lnTo>
                    <a:pt x="1202" y="2536"/>
                  </a:lnTo>
                  <a:lnTo>
                    <a:pt x="1736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3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8" name="Google Shape;1338;p7"/>
            <p:cNvSpPr/>
            <p:nvPr/>
          </p:nvSpPr>
          <p:spPr>
            <a:xfrm>
              <a:off x="2401850" y="238125"/>
              <a:ext cx="60100" cy="63400"/>
            </a:xfrm>
            <a:custGeom>
              <a:rect b="b" l="l" r="r" t="t"/>
              <a:pathLst>
                <a:path extrusionOk="0" h="2536" w="2404">
                  <a:moveTo>
                    <a:pt x="1202" y="0"/>
                  </a:moveTo>
                  <a:lnTo>
                    <a:pt x="668" y="133"/>
                  </a:lnTo>
                  <a:lnTo>
                    <a:pt x="268" y="400"/>
                  </a:lnTo>
                  <a:lnTo>
                    <a:pt x="1" y="801"/>
                  </a:lnTo>
                  <a:lnTo>
                    <a:pt x="1" y="1335"/>
                  </a:lnTo>
                  <a:lnTo>
                    <a:pt x="1" y="1735"/>
                  </a:lnTo>
                  <a:lnTo>
                    <a:pt x="268" y="2136"/>
                  </a:lnTo>
                  <a:lnTo>
                    <a:pt x="668" y="2402"/>
                  </a:lnTo>
                  <a:lnTo>
                    <a:pt x="1202" y="2536"/>
                  </a:lnTo>
                  <a:lnTo>
                    <a:pt x="1736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3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9" name="Google Shape;1339;p7"/>
            <p:cNvSpPr/>
            <p:nvPr/>
          </p:nvSpPr>
          <p:spPr>
            <a:xfrm>
              <a:off x="2859000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5" y="0"/>
                  </a:moveTo>
                  <a:lnTo>
                    <a:pt x="801" y="133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2"/>
                  </a:lnTo>
                  <a:lnTo>
                    <a:pt x="1335" y="2536"/>
                  </a:lnTo>
                  <a:lnTo>
                    <a:pt x="1735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5" y="133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0" name="Google Shape;1340;p7"/>
            <p:cNvSpPr/>
            <p:nvPr/>
          </p:nvSpPr>
          <p:spPr>
            <a:xfrm>
              <a:off x="3319475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201" y="0"/>
                  </a:moveTo>
                  <a:lnTo>
                    <a:pt x="801" y="133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2"/>
                  </a:lnTo>
                  <a:lnTo>
                    <a:pt x="1201" y="2536"/>
                  </a:lnTo>
                  <a:lnTo>
                    <a:pt x="1735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5" y="133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1" name="Google Shape;1341;p7"/>
            <p:cNvSpPr/>
            <p:nvPr/>
          </p:nvSpPr>
          <p:spPr>
            <a:xfrm>
              <a:off x="3779950" y="238125"/>
              <a:ext cx="60075" cy="63400"/>
            </a:xfrm>
            <a:custGeom>
              <a:rect b="b" l="l" r="r" t="t"/>
              <a:pathLst>
                <a:path extrusionOk="0" h="2536" w="2403">
                  <a:moveTo>
                    <a:pt x="1202" y="0"/>
                  </a:moveTo>
                  <a:lnTo>
                    <a:pt x="668" y="133"/>
                  </a:lnTo>
                  <a:lnTo>
                    <a:pt x="267" y="400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2"/>
                  </a:lnTo>
                  <a:lnTo>
                    <a:pt x="1202" y="2536"/>
                  </a:lnTo>
                  <a:lnTo>
                    <a:pt x="1735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5" y="133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7"/>
            <p:cNvSpPr/>
            <p:nvPr/>
          </p:nvSpPr>
          <p:spPr>
            <a:xfrm>
              <a:off x="4237075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6" y="0"/>
                  </a:moveTo>
                  <a:lnTo>
                    <a:pt x="802" y="133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2"/>
                  </a:lnTo>
                  <a:lnTo>
                    <a:pt x="1336" y="2536"/>
                  </a:lnTo>
                  <a:lnTo>
                    <a:pt x="1736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3"/>
                  </a:lnTo>
                  <a:lnTo>
                    <a:pt x="13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7"/>
            <p:cNvSpPr/>
            <p:nvPr/>
          </p:nvSpPr>
          <p:spPr>
            <a:xfrm>
              <a:off x="4697550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202" y="0"/>
                  </a:moveTo>
                  <a:lnTo>
                    <a:pt x="802" y="133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2"/>
                  </a:lnTo>
                  <a:lnTo>
                    <a:pt x="1202" y="2536"/>
                  </a:lnTo>
                  <a:lnTo>
                    <a:pt x="1736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3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7"/>
            <p:cNvSpPr/>
            <p:nvPr/>
          </p:nvSpPr>
          <p:spPr>
            <a:xfrm>
              <a:off x="5154700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5" y="0"/>
                  </a:moveTo>
                  <a:lnTo>
                    <a:pt x="801" y="133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2"/>
                  </a:lnTo>
                  <a:lnTo>
                    <a:pt x="1335" y="2536"/>
                  </a:lnTo>
                  <a:lnTo>
                    <a:pt x="1869" y="2402"/>
                  </a:lnTo>
                  <a:lnTo>
                    <a:pt x="2269" y="2136"/>
                  </a:lnTo>
                  <a:lnTo>
                    <a:pt x="2536" y="1735"/>
                  </a:lnTo>
                  <a:lnTo>
                    <a:pt x="2536" y="1335"/>
                  </a:lnTo>
                  <a:lnTo>
                    <a:pt x="2536" y="801"/>
                  </a:lnTo>
                  <a:lnTo>
                    <a:pt x="2269" y="400"/>
                  </a:lnTo>
                  <a:lnTo>
                    <a:pt x="1869" y="133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7"/>
            <p:cNvSpPr/>
            <p:nvPr/>
          </p:nvSpPr>
          <p:spPr>
            <a:xfrm>
              <a:off x="5615175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5" y="0"/>
                  </a:moveTo>
                  <a:lnTo>
                    <a:pt x="801" y="133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2"/>
                  </a:lnTo>
                  <a:lnTo>
                    <a:pt x="1335" y="2536"/>
                  </a:lnTo>
                  <a:lnTo>
                    <a:pt x="1736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3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7"/>
            <p:cNvSpPr/>
            <p:nvPr/>
          </p:nvSpPr>
          <p:spPr>
            <a:xfrm>
              <a:off x="6075650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202" y="0"/>
                  </a:moveTo>
                  <a:lnTo>
                    <a:pt x="668" y="133"/>
                  </a:lnTo>
                  <a:lnTo>
                    <a:pt x="267" y="400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2"/>
                  </a:lnTo>
                  <a:lnTo>
                    <a:pt x="1202" y="2536"/>
                  </a:lnTo>
                  <a:lnTo>
                    <a:pt x="1736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3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7"/>
            <p:cNvSpPr/>
            <p:nvPr/>
          </p:nvSpPr>
          <p:spPr>
            <a:xfrm>
              <a:off x="6532800" y="238125"/>
              <a:ext cx="63400" cy="63400"/>
            </a:xfrm>
            <a:custGeom>
              <a:rect b="b" l="l" r="r" t="t"/>
              <a:pathLst>
                <a:path extrusionOk="0" h="2536" w="2536">
                  <a:moveTo>
                    <a:pt x="1335" y="0"/>
                  </a:moveTo>
                  <a:lnTo>
                    <a:pt x="801" y="133"/>
                  </a:lnTo>
                  <a:lnTo>
                    <a:pt x="400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0" y="2136"/>
                  </a:lnTo>
                  <a:lnTo>
                    <a:pt x="801" y="2402"/>
                  </a:lnTo>
                  <a:lnTo>
                    <a:pt x="1335" y="2536"/>
                  </a:lnTo>
                  <a:lnTo>
                    <a:pt x="1735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5" y="133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7"/>
            <p:cNvSpPr/>
            <p:nvPr/>
          </p:nvSpPr>
          <p:spPr>
            <a:xfrm>
              <a:off x="1023775" y="63852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667" y="1"/>
                  </a:moveTo>
                  <a:lnTo>
                    <a:pt x="400" y="268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6"/>
                  </a:lnTo>
                  <a:lnTo>
                    <a:pt x="2536" y="1202"/>
                  </a:lnTo>
                  <a:lnTo>
                    <a:pt x="2402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7"/>
            <p:cNvSpPr/>
            <p:nvPr/>
          </p:nvSpPr>
          <p:spPr>
            <a:xfrm>
              <a:off x="1480900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7"/>
            <p:cNvSpPr/>
            <p:nvPr/>
          </p:nvSpPr>
          <p:spPr>
            <a:xfrm>
              <a:off x="1941375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7"/>
            <p:cNvSpPr/>
            <p:nvPr/>
          </p:nvSpPr>
          <p:spPr>
            <a:xfrm>
              <a:off x="2401850" y="638525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668" y="1"/>
                  </a:moveTo>
                  <a:lnTo>
                    <a:pt x="268" y="268"/>
                  </a:lnTo>
                  <a:lnTo>
                    <a:pt x="1" y="668"/>
                  </a:lnTo>
                  <a:lnTo>
                    <a:pt x="1" y="1202"/>
                  </a:lnTo>
                  <a:lnTo>
                    <a:pt x="1" y="1736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7"/>
            <p:cNvSpPr/>
            <p:nvPr/>
          </p:nvSpPr>
          <p:spPr>
            <a:xfrm>
              <a:off x="2859000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7"/>
            <p:cNvSpPr/>
            <p:nvPr/>
          </p:nvSpPr>
          <p:spPr>
            <a:xfrm>
              <a:off x="3319475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7"/>
            <p:cNvSpPr/>
            <p:nvPr/>
          </p:nvSpPr>
          <p:spPr>
            <a:xfrm>
              <a:off x="3779950" y="638525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668" y="1"/>
                  </a:moveTo>
                  <a:lnTo>
                    <a:pt x="267" y="268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7"/>
            <p:cNvSpPr/>
            <p:nvPr/>
          </p:nvSpPr>
          <p:spPr>
            <a:xfrm>
              <a:off x="4237075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2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7"/>
            <p:cNvSpPr/>
            <p:nvPr/>
          </p:nvSpPr>
          <p:spPr>
            <a:xfrm>
              <a:off x="4697550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2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7"/>
            <p:cNvSpPr/>
            <p:nvPr/>
          </p:nvSpPr>
          <p:spPr>
            <a:xfrm>
              <a:off x="5154700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6"/>
                  </a:lnTo>
                  <a:lnTo>
                    <a:pt x="2536" y="1202"/>
                  </a:lnTo>
                  <a:lnTo>
                    <a:pt x="2536" y="668"/>
                  </a:lnTo>
                  <a:lnTo>
                    <a:pt x="2269" y="268"/>
                  </a:lnTo>
                  <a:lnTo>
                    <a:pt x="18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7"/>
            <p:cNvSpPr/>
            <p:nvPr/>
          </p:nvSpPr>
          <p:spPr>
            <a:xfrm>
              <a:off x="5615175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7"/>
            <p:cNvSpPr/>
            <p:nvPr/>
          </p:nvSpPr>
          <p:spPr>
            <a:xfrm>
              <a:off x="6075650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668" y="1"/>
                  </a:moveTo>
                  <a:lnTo>
                    <a:pt x="267" y="268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7"/>
            <p:cNvSpPr/>
            <p:nvPr/>
          </p:nvSpPr>
          <p:spPr>
            <a:xfrm>
              <a:off x="6532800" y="63852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801" y="1"/>
                  </a:moveTo>
                  <a:lnTo>
                    <a:pt x="400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7"/>
            <p:cNvSpPr/>
            <p:nvPr/>
          </p:nvSpPr>
          <p:spPr>
            <a:xfrm>
              <a:off x="1023775" y="1035600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201" y="1"/>
                  </a:moveTo>
                  <a:lnTo>
                    <a:pt x="667" y="134"/>
                  </a:lnTo>
                  <a:lnTo>
                    <a:pt x="400" y="401"/>
                  </a:lnTo>
                  <a:lnTo>
                    <a:pt x="0" y="801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6"/>
                  </a:lnTo>
                  <a:lnTo>
                    <a:pt x="2536" y="1202"/>
                  </a:lnTo>
                  <a:lnTo>
                    <a:pt x="2402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7"/>
            <p:cNvSpPr/>
            <p:nvPr/>
          </p:nvSpPr>
          <p:spPr>
            <a:xfrm>
              <a:off x="1480900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7"/>
            <p:cNvSpPr/>
            <p:nvPr/>
          </p:nvSpPr>
          <p:spPr>
            <a:xfrm>
              <a:off x="1941375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7"/>
            <p:cNvSpPr/>
            <p:nvPr/>
          </p:nvSpPr>
          <p:spPr>
            <a:xfrm>
              <a:off x="2401850" y="1035600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1202" y="1"/>
                  </a:moveTo>
                  <a:lnTo>
                    <a:pt x="668" y="134"/>
                  </a:lnTo>
                  <a:lnTo>
                    <a:pt x="268" y="401"/>
                  </a:lnTo>
                  <a:lnTo>
                    <a:pt x="1" y="801"/>
                  </a:lnTo>
                  <a:lnTo>
                    <a:pt x="1" y="1202"/>
                  </a:lnTo>
                  <a:lnTo>
                    <a:pt x="1" y="1736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7"/>
            <p:cNvSpPr/>
            <p:nvPr/>
          </p:nvSpPr>
          <p:spPr>
            <a:xfrm>
              <a:off x="2859000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7"/>
            <p:cNvSpPr/>
            <p:nvPr/>
          </p:nvSpPr>
          <p:spPr>
            <a:xfrm>
              <a:off x="3319475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1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7"/>
            <p:cNvSpPr/>
            <p:nvPr/>
          </p:nvSpPr>
          <p:spPr>
            <a:xfrm>
              <a:off x="3779950" y="1035600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1202" y="1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7"/>
            <p:cNvSpPr/>
            <p:nvPr/>
          </p:nvSpPr>
          <p:spPr>
            <a:xfrm>
              <a:off x="4237075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6" y="1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7"/>
            <p:cNvSpPr/>
            <p:nvPr/>
          </p:nvSpPr>
          <p:spPr>
            <a:xfrm>
              <a:off x="4697550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7"/>
            <p:cNvSpPr/>
            <p:nvPr/>
          </p:nvSpPr>
          <p:spPr>
            <a:xfrm>
              <a:off x="5154700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6"/>
                  </a:lnTo>
                  <a:lnTo>
                    <a:pt x="2536" y="1202"/>
                  </a:lnTo>
                  <a:lnTo>
                    <a:pt x="2536" y="801"/>
                  </a:lnTo>
                  <a:lnTo>
                    <a:pt x="2269" y="401"/>
                  </a:lnTo>
                  <a:lnTo>
                    <a:pt x="1869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7"/>
            <p:cNvSpPr/>
            <p:nvPr/>
          </p:nvSpPr>
          <p:spPr>
            <a:xfrm>
              <a:off x="5615175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7"/>
            <p:cNvSpPr/>
            <p:nvPr/>
          </p:nvSpPr>
          <p:spPr>
            <a:xfrm>
              <a:off x="6075650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7"/>
            <p:cNvSpPr/>
            <p:nvPr/>
          </p:nvSpPr>
          <p:spPr>
            <a:xfrm>
              <a:off x="6532800" y="1035600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335" y="1"/>
                  </a:moveTo>
                  <a:lnTo>
                    <a:pt x="801" y="134"/>
                  </a:lnTo>
                  <a:lnTo>
                    <a:pt x="400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7"/>
            <p:cNvSpPr/>
            <p:nvPr/>
          </p:nvSpPr>
          <p:spPr>
            <a:xfrm>
              <a:off x="1023775" y="143267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201" y="1"/>
                  </a:moveTo>
                  <a:lnTo>
                    <a:pt x="667" y="134"/>
                  </a:lnTo>
                  <a:lnTo>
                    <a:pt x="400" y="401"/>
                  </a:lnTo>
                  <a:lnTo>
                    <a:pt x="0" y="802"/>
                  </a:lnTo>
                  <a:lnTo>
                    <a:pt x="0" y="1335"/>
                  </a:lnTo>
                  <a:lnTo>
                    <a:pt x="0" y="1736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6"/>
                  </a:lnTo>
                  <a:lnTo>
                    <a:pt x="2536" y="1335"/>
                  </a:lnTo>
                  <a:lnTo>
                    <a:pt x="2402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7"/>
            <p:cNvSpPr/>
            <p:nvPr/>
          </p:nvSpPr>
          <p:spPr>
            <a:xfrm>
              <a:off x="1480900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1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7"/>
            <p:cNvSpPr/>
            <p:nvPr/>
          </p:nvSpPr>
          <p:spPr>
            <a:xfrm>
              <a:off x="1941375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1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7"/>
            <p:cNvSpPr/>
            <p:nvPr/>
          </p:nvSpPr>
          <p:spPr>
            <a:xfrm>
              <a:off x="2401850" y="1432675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1202" y="1"/>
                  </a:moveTo>
                  <a:lnTo>
                    <a:pt x="668" y="134"/>
                  </a:lnTo>
                  <a:lnTo>
                    <a:pt x="268" y="401"/>
                  </a:lnTo>
                  <a:lnTo>
                    <a:pt x="1" y="802"/>
                  </a:lnTo>
                  <a:lnTo>
                    <a:pt x="1" y="1335"/>
                  </a:lnTo>
                  <a:lnTo>
                    <a:pt x="1" y="1736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7"/>
            <p:cNvSpPr/>
            <p:nvPr/>
          </p:nvSpPr>
          <p:spPr>
            <a:xfrm>
              <a:off x="2859000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7"/>
            <p:cNvSpPr/>
            <p:nvPr/>
          </p:nvSpPr>
          <p:spPr>
            <a:xfrm>
              <a:off x="3319475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1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0" name="Google Shape;1380;p7"/>
            <p:cNvSpPr/>
            <p:nvPr/>
          </p:nvSpPr>
          <p:spPr>
            <a:xfrm>
              <a:off x="3779950" y="1432675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1202" y="1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2"/>
                  </a:lnTo>
                  <a:lnTo>
                    <a:pt x="0" y="1335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1" name="Google Shape;1381;p7"/>
            <p:cNvSpPr/>
            <p:nvPr/>
          </p:nvSpPr>
          <p:spPr>
            <a:xfrm>
              <a:off x="4237075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6" y="1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1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2" name="Google Shape;1382;p7"/>
            <p:cNvSpPr/>
            <p:nvPr/>
          </p:nvSpPr>
          <p:spPr>
            <a:xfrm>
              <a:off x="4697550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1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3" name="Google Shape;1383;p7"/>
            <p:cNvSpPr/>
            <p:nvPr/>
          </p:nvSpPr>
          <p:spPr>
            <a:xfrm>
              <a:off x="5154700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6"/>
                  </a:lnTo>
                  <a:lnTo>
                    <a:pt x="2536" y="1335"/>
                  </a:lnTo>
                  <a:lnTo>
                    <a:pt x="2536" y="802"/>
                  </a:lnTo>
                  <a:lnTo>
                    <a:pt x="2269" y="401"/>
                  </a:lnTo>
                  <a:lnTo>
                    <a:pt x="1869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4" name="Google Shape;1384;p7"/>
            <p:cNvSpPr/>
            <p:nvPr/>
          </p:nvSpPr>
          <p:spPr>
            <a:xfrm>
              <a:off x="5615175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5" name="Google Shape;1385;p7"/>
            <p:cNvSpPr/>
            <p:nvPr/>
          </p:nvSpPr>
          <p:spPr>
            <a:xfrm>
              <a:off x="6075650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2"/>
                  </a:lnTo>
                  <a:lnTo>
                    <a:pt x="0" y="1335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6" name="Google Shape;1386;p7"/>
            <p:cNvSpPr/>
            <p:nvPr/>
          </p:nvSpPr>
          <p:spPr>
            <a:xfrm>
              <a:off x="6532800" y="143267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335" y="1"/>
                  </a:moveTo>
                  <a:lnTo>
                    <a:pt x="801" y="134"/>
                  </a:lnTo>
                  <a:lnTo>
                    <a:pt x="400" y="401"/>
                  </a:lnTo>
                  <a:lnTo>
                    <a:pt x="134" y="802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7" name="Google Shape;1387;p7"/>
            <p:cNvSpPr/>
            <p:nvPr/>
          </p:nvSpPr>
          <p:spPr>
            <a:xfrm>
              <a:off x="1023775" y="1833100"/>
              <a:ext cx="63400" cy="60075"/>
            </a:xfrm>
            <a:custGeom>
              <a:rect b="b" l="l" r="r" t="t"/>
              <a:pathLst>
                <a:path extrusionOk="0" h="2403" w="2536">
                  <a:moveTo>
                    <a:pt x="667" y="0"/>
                  </a:moveTo>
                  <a:lnTo>
                    <a:pt x="400" y="267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5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5"/>
                  </a:lnTo>
                  <a:lnTo>
                    <a:pt x="2536" y="1202"/>
                  </a:lnTo>
                  <a:lnTo>
                    <a:pt x="2402" y="668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8" name="Google Shape;1388;p7"/>
            <p:cNvSpPr/>
            <p:nvPr/>
          </p:nvSpPr>
          <p:spPr>
            <a:xfrm>
              <a:off x="1480900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801" y="0"/>
                  </a:moveTo>
                  <a:lnTo>
                    <a:pt x="401" y="267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9" name="Google Shape;1389;p7"/>
            <p:cNvSpPr/>
            <p:nvPr/>
          </p:nvSpPr>
          <p:spPr>
            <a:xfrm>
              <a:off x="1941375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801" y="0"/>
                  </a:moveTo>
                  <a:lnTo>
                    <a:pt x="401" y="267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0" name="Google Shape;1390;p7"/>
            <p:cNvSpPr/>
            <p:nvPr/>
          </p:nvSpPr>
          <p:spPr>
            <a:xfrm>
              <a:off x="2401850" y="1833100"/>
              <a:ext cx="60100" cy="60075"/>
            </a:xfrm>
            <a:custGeom>
              <a:rect b="b" l="l" r="r" t="t"/>
              <a:pathLst>
                <a:path extrusionOk="0" h="2403" w="2404">
                  <a:moveTo>
                    <a:pt x="668" y="0"/>
                  </a:moveTo>
                  <a:lnTo>
                    <a:pt x="268" y="267"/>
                  </a:lnTo>
                  <a:lnTo>
                    <a:pt x="1" y="668"/>
                  </a:lnTo>
                  <a:lnTo>
                    <a:pt x="1" y="1202"/>
                  </a:lnTo>
                  <a:lnTo>
                    <a:pt x="1" y="1735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1" name="Google Shape;1391;p7"/>
            <p:cNvSpPr/>
            <p:nvPr/>
          </p:nvSpPr>
          <p:spPr>
            <a:xfrm>
              <a:off x="2859000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801" y="0"/>
                  </a:moveTo>
                  <a:lnTo>
                    <a:pt x="401" y="267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2" name="Google Shape;1392;p7"/>
            <p:cNvSpPr/>
            <p:nvPr/>
          </p:nvSpPr>
          <p:spPr>
            <a:xfrm>
              <a:off x="3319475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801" y="0"/>
                  </a:moveTo>
                  <a:lnTo>
                    <a:pt x="401" y="267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3" name="Google Shape;1393;p7"/>
            <p:cNvSpPr/>
            <p:nvPr/>
          </p:nvSpPr>
          <p:spPr>
            <a:xfrm>
              <a:off x="3779950" y="1833100"/>
              <a:ext cx="60075" cy="60075"/>
            </a:xfrm>
            <a:custGeom>
              <a:rect b="b" l="l" r="r" t="t"/>
              <a:pathLst>
                <a:path extrusionOk="0" h="2403" w="2403">
                  <a:moveTo>
                    <a:pt x="668" y="0"/>
                  </a:moveTo>
                  <a:lnTo>
                    <a:pt x="267" y="267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4" name="Google Shape;1394;p7"/>
            <p:cNvSpPr/>
            <p:nvPr/>
          </p:nvSpPr>
          <p:spPr>
            <a:xfrm>
              <a:off x="4237075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802" y="0"/>
                  </a:moveTo>
                  <a:lnTo>
                    <a:pt x="401" y="267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5" name="Google Shape;1395;p7"/>
            <p:cNvSpPr/>
            <p:nvPr/>
          </p:nvSpPr>
          <p:spPr>
            <a:xfrm>
              <a:off x="4697550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802" y="0"/>
                  </a:moveTo>
                  <a:lnTo>
                    <a:pt x="401" y="267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6" name="Google Shape;1396;p7"/>
            <p:cNvSpPr/>
            <p:nvPr/>
          </p:nvSpPr>
          <p:spPr>
            <a:xfrm>
              <a:off x="5154700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801" y="0"/>
                  </a:moveTo>
                  <a:lnTo>
                    <a:pt x="401" y="267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5"/>
                  </a:lnTo>
                  <a:lnTo>
                    <a:pt x="2536" y="1202"/>
                  </a:lnTo>
                  <a:lnTo>
                    <a:pt x="2536" y="668"/>
                  </a:lnTo>
                  <a:lnTo>
                    <a:pt x="2269" y="267"/>
                  </a:lnTo>
                  <a:lnTo>
                    <a:pt x="18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7" name="Google Shape;1397;p7"/>
            <p:cNvSpPr/>
            <p:nvPr/>
          </p:nvSpPr>
          <p:spPr>
            <a:xfrm>
              <a:off x="5615175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801" y="0"/>
                  </a:moveTo>
                  <a:lnTo>
                    <a:pt x="401" y="267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8" name="Google Shape;1398;p7"/>
            <p:cNvSpPr/>
            <p:nvPr/>
          </p:nvSpPr>
          <p:spPr>
            <a:xfrm>
              <a:off x="6075650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668" y="0"/>
                  </a:moveTo>
                  <a:lnTo>
                    <a:pt x="267" y="267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9" name="Google Shape;1399;p7"/>
            <p:cNvSpPr/>
            <p:nvPr/>
          </p:nvSpPr>
          <p:spPr>
            <a:xfrm>
              <a:off x="6532800" y="1833100"/>
              <a:ext cx="63400" cy="60075"/>
            </a:xfrm>
            <a:custGeom>
              <a:rect b="b" l="l" r="r" t="t"/>
              <a:pathLst>
                <a:path extrusionOk="0" h="2403" w="2536">
                  <a:moveTo>
                    <a:pt x="801" y="0"/>
                  </a:moveTo>
                  <a:lnTo>
                    <a:pt x="400" y="267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5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0" name="Google Shape;1400;p7"/>
            <p:cNvSpPr/>
            <p:nvPr/>
          </p:nvSpPr>
          <p:spPr>
            <a:xfrm>
              <a:off x="1023775" y="223017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201" y="0"/>
                  </a:moveTo>
                  <a:lnTo>
                    <a:pt x="667" y="134"/>
                  </a:lnTo>
                  <a:lnTo>
                    <a:pt x="400" y="401"/>
                  </a:lnTo>
                  <a:lnTo>
                    <a:pt x="0" y="801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6"/>
                  </a:lnTo>
                  <a:lnTo>
                    <a:pt x="2536" y="1202"/>
                  </a:lnTo>
                  <a:lnTo>
                    <a:pt x="2402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1" name="Google Shape;1401;p7"/>
            <p:cNvSpPr/>
            <p:nvPr/>
          </p:nvSpPr>
          <p:spPr>
            <a:xfrm>
              <a:off x="1480900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2" name="Google Shape;1402;p7"/>
            <p:cNvSpPr/>
            <p:nvPr/>
          </p:nvSpPr>
          <p:spPr>
            <a:xfrm>
              <a:off x="1941375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3" name="Google Shape;1403;p7"/>
            <p:cNvSpPr/>
            <p:nvPr/>
          </p:nvSpPr>
          <p:spPr>
            <a:xfrm>
              <a:off x="2401850" y="2230175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1202" y="0"/>
                  </a:moveTo>
                  <a:lnTo>
                    <a:pt x="668" y="134"/>
                  </a:lnTo>
                  <a:lnTo>
                    <a:pt x="268" y="401"/>
                  </a:lnTo>
                  <a:lnTo>
                    <a:pt x="1" y="801"/>
                  </a:lnTo>
                  <a:lnTo>
                    <a:pt x="1" y="1202"/>
                  </a:lnTo>
                  <a:lnTo>
                    <a:pt x="1" y="1736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4" name="Google Shape;1404;p7"/>
            <p:cNvSpPr/>
            <p:nvPr/>
          </p:nvSpPr>
          <p:spPr>
            <a:xfrm>
              <a:off x="2859000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5" name="Google Shape;1405;p7"/>
            <p:cNvSpPr/>
            <p:nvPr/>
          </p:nvSpPr>
          <p:spPr>
            <a:xfrm>
              <a:off x="3319475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1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6" name="Google Shape;1406;p7"/>
            <p:cNvSpPr/>
            <p:nvPr/>
          </p:nvSpPr>
          <p:spPr>
            <a:xfrm>
              <a:off x="3779950" y="2230175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1202" y="0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7" name="Google Shape;1407;p7"/>
            <p:cNvSpPr/>
            <p:nvPr/>
          </p:nvSpPr>
          <p:spPr>
            <a:xfrm>
              <a:off x="4237075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6" y="0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8" name="Google Shape;1408;p7"/>
            <p:cNvSpPr/>
            <p:nvPr/>
          </p:nvSpPr>
          <p:spPr>
            <a:xfrm>
              <a:off x="4697550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9" name="Google Shape;1409;p7"/>
            <p:cNvSpPr/>
            <p:nvPr/>
          </p:nvSpPr>
          <p:spPr>
            <a:xfrm>
              <a:off x="5154700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6"/>
                  </a:lnTo>
                  <a:lnTo>
                    <a:pt x="2536" y="1202"/>
                  </a:lnTo>
                  <a:lnTo>
                    <a:pt x="2536" y="801"/>
                  </a:lnTo>
                  <a:lnTo>
                    <a:pt x="2269" y="401"/>
                  </a:lnTo>
                  <a:lnTo>
                    <a:pt x="1869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0" name="Google Shape;1410;p7"/>
            <p:cNvSpPr/>
            <p:nvPr/>
          </p:nvSpPr>
          <p:spPr>
            <a:xfrm>
              <a:off x="5615175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1" name="Google Shape;1411;p7"/>
            <p:cNvSpPr/>
            <p:nvPr/>
          </p:nvSpPr>
          <p:spPr>
            <a:xfrm>
              <a:off x="6075650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2" name="Google Shape;1412;p7"/>
            <p:cNvSpPr/>
            <p:nvPr/>
          </p:nvSpPr>
          <p:spPr>
            <a:xfrm>
              <a:off x="6532800" y="223017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335" y="0"/>
                  </a:moveTo>
                  <a:lnTo>
                    <a:pt x="801" y="134"/>
                  </a:lnTo>
                  <a:lnTo>
                    <a:pt x="400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3" name="Google Shape;1413;p7"/>
            <p:cNvSpPr/>
            <p:nvPr/>
          </p:nvSpPr>
          <p:spPr>
            <a:xfrm>
              <a:off x="1023775" y="2627250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201" y="0"/>
                  </a:moveTo>
                  <a:lnTo>
                    <a:pt x="667" y="134"/>
                  </a:lnTo>
                  <a:lnTo>
                    <a:pt x="400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6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6"/>
                  </a:lnTo>
                  <a:lnTo>
                    <a:pt x="2536" y="1335"/>
                  </a:lnTo>
                  <a:lnTo>
                    <a:pt x="2402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4" name="Google Shape;1414;p7"/>
            <p:cNvSpPr/>
            <p:nvPr/>
          </p:nvSpPr>
          <p:spPr>
            <a:xfrm>
              <a:off x="1480900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5" name="Google Shape;1415;p7"/>
            <p:cNvSpPr/>
            <p:nvPr/>
          </p:nvSpPr>
          <p:spPr>
            <a:xfrm>
              <a:off x="1941375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6" name="Google Shape;1416;p7"/>
            <p:cNvSpPr/>
            <p:nvPr/>
          </p:nvSpPr>
          <p:spPr>
            <a:xfrm>
              <a:off x="2401850" y="2627250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1202" y="0"/>
                  </a:moveTo>
                  <a:lnTo>
                    <a:pt x="668" y="134"/>
                  </a:lnTo>
                  <a:lnTo>
                    <a:pt x="268" y="401"/>
                  </a:lnTo>
                  <a:lnTo>
                    <a:pt x="1" y="801"/>
                  </a:lnTo>
                  <a:lnTo>
                    <a:pt x="1" y="1335"/>
                  </a:lnTo>
                  <a:lnTo>
                    <a:pt x="1" y="1736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7" name="Google Shape;1417;p7"/>
            <p:cNvSpPr/>
            <p:nvPr/>
          </p:nvSpPr>
          <p:spPr>
            <a:xfrm>
              <a:off x="2859000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8" name="Google Shape;1418;p7"/>
            <p:cNvSpPr/>
            <p:nvPr/>
          </p:nvSpPr>
          <p:spPr>
            <a:xfrm>
              <a:off x="3319475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1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9" name="Google Shape;1419;p7"/>
            <p:cNvSpPr/>
            <p:nvPr/>
          </p:nvSpPr>
          <p:spPr>
            <a:xfrm>
              <a:off x="3779950" y="2627250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1202" y="0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0" name="Google Shape;1420;p7"/>
            <p:cNvSpPr/>
            <p:nvPr/>
          </p:nvSpPr>
          <p:spPr>
            <a:xfrm>
              <a:off x="4237075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6" y="0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1" name="Google Shape;1421;p7"/>
            <p:cNvSpPr/>
            <p:nvPr/>
          </p:nvSpPr>
          <p:spPr>
            <a:xfrm>
              <a:off x="4697550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2" name="Google Shape;1422;p7"/>
            <p:cNvSpPr/>
            <p:nvPr/>
          </p:nvSpPr>
          <p:spPr>
            <a:xfrm>
              <a:off x="5154700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6"/>
                  </a:lnTo>
                  <a:lnTo>
                    <a:pt x="2536" y="1335"/>
                  </a:lnTo>
                  <a:lnTo>
                    <a:pt x="2536" y="801"/>
                  </a:lnTo>
                  <a:lnTo>
                    <a:pt x="2269" y="401"/>
                  </a:lnTo>
                  <a:lnTo>
                    <a:pt x="1869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3" name="Google Shape;1423;p7"/>
            <p:cNvSpPr/>
            <p:nvPr/>
          </p:nvSpPr>
          <p:spPr>
            <a:xfrm>
              <a:off x="5615175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4" name="Google Shape;1424;p7"/>
            <p:cNvSpPr/>
            <p:nvPr/>
          </p:nvSpPr>
          <p:spPr>
            <a:xfrm>
              <a:off x="6075650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5" name="Google Shape;1425;p7"/>
            <p:cNvSpPr/>
            <p:nvPr/>
          </p:nvSpPr>
          <p:spPr>
            <a:xfrm>
              <a:off x="6532800" y="2627250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335" y="0"/>
                  </a:moveTo>
                  <a:lnTo>
                    <a:pt x="801" y="134"/>
                  </a:lnTo>
                  <a:lnTo>
                    <a:pt x="400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6" name="Google Shape;1426;p7"/>
            <p:cNvSpPr/>
            <p:nvPr/>
          </p:nvSpPr>
          <p:spPr>
            <a:xfrm>
              <a:off x="1023775" y="302432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201" y="1"/>
                  </a:moveTo>
                  <a:lnTo>
                    <a:pt x="667" y="134"/>
                  </a:lnTo>
                  <a:lnTo>
                    <a:pt x="400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869"/>
                  </a:lnTo>
                  <a:lnTo>
                    <a:pt x="400" y="2270"/>
                  </a:lnTo>
                  <a:lnTo>
                    <a:pt x="667" y="2537"/>
                  </a:lnTo>
                  <a:lnTo>
                    <a:pt x="1735" y="2537"/>
                  </a:lnTo>
                  <a:lnTo>
                    <a:pt x="2136" y="2270"/>
                  </a:lnTo>
                  <a:lnTo>
                    <a:pt x="2402" y="1869"/>
                  </a:lnTo>
                  <a:lnTo>
                    <a:pt x="2536" y="1335"/>
                  </a:lnTo>
                  <a:lnTo>
                    <a:pt x="2402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7" name="Google Shape;1427;p7"/>
            <p:cNvSpPr/>
            <p:nvPr/>
          </p:nvSpPr>
          <p:spPr>
            <a:xfrm>
              <a:off x="1480900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869"/>
                  </a:lnTo>
                  <a:lnTo>
                    <a:pt x="401" y="2270"/>
                  </a:lnTo>
                  <a:lnTo>
                    <a:pt x="801" y="2537"/>
                  </a:lnTo>
                  <a:lnTo>
                    <a:pt x="1736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8" name="Google Shape;1428;p7"/>
            <p:cNvSpPr/>
            <p:nvPr/>
          </p:nvSpPr>
          <p:spPr>
            <a:xfrm>
              <a:off x="1941375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869"/>
                  </a:lnTo>
                  <a:lnTo>
                    <a:pt x="401" y="2270"/>
                  </a:lnTo>
                  <a:lnTo>
                    <a:pt x="801" y="2537"/>
                  </a:lnTo>
                  <a:lnTo>
                    <a:pt x="1736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9" name="Google Shape;1429;p7"/>
            <p:cNvSpPr/>
            <p:nvPr/>
          </p:nvSpPr>
          <p:spPr>
            <a:xfrm>
              <a:off x="2401850" y="3024325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1202" y="1"/>
                  </a:moveTo>
                  <a:lnTo>
                    <a:pt x="668" y="134"/>
                  </a:lnTo>
                  <a:lnTo>
                    <a:pt x="268" y="401"/>
                  </a:lnTo>
                  <a:lnTo>
                    <a:pt x="1" y="801"/>
                  </a:lnTo>
                  <a:lnTo>
                    <a:pt x="1" y="1335"/>
                  </a:lnTo>
                  <a:lnTo>
                    <a:pt x="1" y="1869"/>
                  </a:lnTo>
                  <a:lnTo>
                    <a:pt x="268" y="2270"/>
                  </a:lnTo>
                  <a:lnTo>
                    <a:pt x="668" y="2537"/>
                  </a:lnTo>
                  <a:lnTo>
                    <a:pt x="1736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0" name="Google Shape;1430;p7"/>
            <p:cNvSpPr/>
            <p:nvPr/>
          </p:nvSpPr>
          <p:spPr>
            <a:xfrm>
              <a:off x="2859000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869"/>
                  </a:lnTo>
                  <a:lnTo>
                    <a:pt x="401" y="2270"/>
                  </a:lnTo>
                  <a:lnTo>
                    <a:pt x="801" y="2537"/>
                  </a:lnTo>
                  <a:lnTo>
                    <a:pt x="1735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1" name="Google Shape;1431;p7"/>
            <p:cNvSpPr/>
            <p:nvPr/>
          </p:nvSpPr>
          <p:spPr>
            <a:xfrm>
              <a:off x="3319475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1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869"/>
                  </a:lnTo>
                  <a:lnTo>
                    <a:pt x="401" y="2270"/>
                  </a:lnTo>
                  <a:lnTo>
                    <a:pt x="801" y="2537"/>
                  </a:lnTo>
                  <a:lnTo>
                    <a:pt x="1735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2" name="Google Shape;1432;p7"/>
            <p:cNvSpPr/>
            <p:nvPr/>
          </p:nvSpPr>
          <p:spPr>
            <a:xfrm>
              <a:off x="3779950" y="3024325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1202" y="1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869"/>
                  </a:lnTo>
                  <a:lnTo>
                    <a:pt x="267" y="2270"/>
                  </a:lnTo>
                  <a:lnTo>
                    <a:pt x="668" y="2537"/>
                  </a:lnTo>
                  <a:lnTo>
                    <a:pt x="1735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3" name="Google Shape;1433;p7"/>
            <p:cNvSpPr/>
            <p:nvPr/>
          </p:nvSpPr>
          <p:spPr>
            <a:xfrm>
              <a:off x="4237075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6" y="1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869"/>
                  </a:lnTo>
                  <a:lnTo>
                    <a:pt x="401" y="2270"/>
                  </a:lnTo>
                  <a:lnTo>
                    <a:pt x="802" y="2537"/>
                  </a:lnTo>
                  <a:lnTo>
                    <a:pt x="1736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4" name="Google Shape;1434;p7"/>
            <p:cNvSpPr/>
            <p:nvPr/>
          </p:nvSpPr>
          <p:spPr>
            <a:xfrm>
              <a:off x="4697550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869"/>
                  </a:lnTo>
                  <a:lnTo>
                    <a:pt x="401" y="2270"/>
                  </a:lnTo>
                  <a:lnTo>
                    <a:pt x="802" y="2537"/>
                  </a:lnTo>
                  <a:lnTo>
                    <a:pt x="1736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5" name="Google Shape;1435;p7"/>
            <p:cNvSpPr/>
            <p:nvPr/>
          </p:nvSpPr>
          <p:spPr>
            <a:xfrm>
              <a:off x="5154700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869"/>
                  </a:lnTo>
                  <a:lnTo>
                    <a:pt x="401" y="2270"/>
                  </a:lnTo>
                  <a:lnTo>
                    <a:pt x="801" y="2537"/>
                  </a:lnTo>
                  <a:lnTo>
                    <a:pt x="1869" y="2537"/>
                  </a:lnTo>
                  <a:lnTo>
                    <a:pt x="2269" y="2270"/>
                  </a:lnTo>
                  <a:lnTo>
                    <a:pt x="2536" y="1869"/>
                  </a:lnTo>
                  <a:lnTo>
                    <a:pt x="2536" y="1335"/>
                  </a:lnTo>
                  <a:lnTo>
                    <a:pt x="2536" y="801"/>
                  </a:lnTo>
                  <a:lnTo>
                    <a:pt x="2269" y="401"/>
                  </a:lnTo>
                  <a:lnTo>
                    <a:pt x="1869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6" name="Google Shape;1436;p7"/>
            <p:cNvSpPr/>
            <p:nvPr/>
          </p:nvSpPr>
          <p:spPr>
            <a:xfrm>
              <a:off x="5615175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869"/>
                  </a:lnTo>
                  <a:lnTo>
                    <a:pt x="401" y="2270"/>
                  </a:lnTo>
                  <a:lnTo>
                    <a:pt x="801" y="2537"/>
                  </a:lnTo>
                  <a:lnTo>
                    <a:pt x="1736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7" name="Google Shape;1437;p7"/>
            <p:cNvSpPr/>
            <p:nvPr/>
          </p:nvSpPr>
          <p:spPr>
            <a:xfrm>
              <a:off x="6075650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869"/>
                  </a:lnTo>
                  <a:lnTo>
                    <a:pt x="267" y="2270"/>
                  </a:lnTo>
                  <a:lnTo>
                    <a:pt x="668" y="2537"/>
                  </a:lnTo>
                  <a:lnTo>
                    <a:pt x="1736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8" name="Google Shape;1438;p7"/>
            <p:cNvSpPr/>
            <p:nvPr/>
          </p:nvSpPr>
          <p:spPr>
            <a:xfrm>
              <a:off x="6532800" y="302432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335" y="1"/>
                  </a:moveTo>
                  <a:lnTo>
                    <a:pt x="801" y="134"/>
                  </a:lnTo>
                  <a:lnTo>
                    <a:pt x="400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869"/>
                  </a:lnTo>
                  <a:lnTo>
                    <a:pt x="400" y="2270"/>
                  </a:lnTo>
                  <a:lnTo>
                    <a:pt x="801" y="2537"/>
                  </a:lnTo>
                  <a:lnTo>
                    <a:pt x="1735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9" name="Google Shape;1439;p7"/>
            <p:cNvSpPr/>
            <p:nvPr/>
          </p:nvSpPr>
          <p:spPr>
            <a:xfrm>
              <a:off x="1023775" y="3424750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667" y="0"/>
                  </a:moveTo>
                  <a:lnTo>
                    <a:pt x="400" y="267"/>
                  </a:lnTo>
                  <a:lnTo>
                    <a:pt x="0" y="667"/>
                  </a:lnTo>
                  <a:lnTo>
                    <a:pt x="0" y="1201"/>
                  </a:lnTo>
                  <a:lnTo>
                    <a:pt x="0" y="1735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5"/>
                  </a:lnTo>
                  <a:lnTo>
                    <a:pt x="2536" y="1201"/>
                  </a:lnTo>
                  <a:lnTo>
                    <a:pt x="2402" y="667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0" name="Google Shape;1440;p7"/>
            <p:cNvSpPr/>
            <p:nvPr/>
          </p:nvSpPr>
          <p:spPr>
            <a:xfrm>
              <a:off x="1480900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0"/>
                  </a:moveTo>
                  <a:lnTo>
                    <a:pt x="401" y="267"/>
                  </a:lnTo>
                  <a:lnTo>
                    <a:pt x="134" y="667"/>
                  </a:lnTo>
                  <a:lnTo>
                    <a:pt x="1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1" name="Google Shape;1441;p7"/>
            <p:cNvSpPr/>
            <p:nvPr/>
          </p:nvSpPr>
          <p:spPr>
            <a:xfrm>
              <a:off x="1941375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0"/>
                  </a:moveTo>
                  <a:lnTo>
                    <a:pt x="401" y="267"/>
                  </a:lnTo>
                  <a:lnTo>
                    <a:pt x="134" y="667"/>
                  </a:lnTo>
                  <a:lnTo>
                    <a:pt x="1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2" name="Google Shape;1442;p7"/>
            <p:cNvSpPr/>
            <p:nvPr/>
          </p:nvSpPr>
          <p:spPr>
            <a:xfrm>
              <a:off x="2401850" y="3424750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668" y="0"/>
                  </a:moveTo>
                  <a:lnTo>
                    <a:pt x="268" y="267"/>
                  </a:lnTo>
                  <a:lnTo>
                    <a:pt x="1" y="667"/>
                  </a:lnTo>
                  <a:lnTo>
                    <a:pt x="1" y="1201"/>
                  </a:lnTo>
                  <a:lnTo>
                    <a:pt x="1" y="1735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3" name="Google Shape;1443;p7"/>
            <p:cNvSpPr/>
            <p:nvPr/>
          </p:nvSpPr>
          <p:spPr>
            <a:xfrm>
              <a:off x="2859000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0"/>
                  </a:moveTo>
                  <a:lnTo>
                    <a:pt x="401" y="267"/>
                  </a:lnTo>
                  <a:lnTo>
                    <a:pt x="134" y="667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4" name="Google Shape;1444;p7"/>
            <p:cNvSpPr/>
            <p:nvPr/>
          </p:nvSpPr>
          <p:spPr>
            <a:xfrm>
              <a:off x="3319475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0"/>
                  </a:moveTo>
                  <a:lnTo>
                    <a:pt x="401" y="267"/>
                  </a:lnTo>
                  <a:lnTo>
                    <a:pt x="134" y="667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5" name="Google Shape;1445;p7"/>
            <p:cNvSpPr/>
            <p:nvPr/>
          </p:nvSpPr>
          <p:spPr>
            <a:xfrm>
              <a:off x="3779950" y="3424750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668" y="0"/>
                  </a:moveTo>
                  <a:lnTo>
                    <a:pt x="267" y="267"/>
                  </a:lnTo>
                  <a:lnTo>
                    <a:pt x="0" y="667"/>
                  </a:lnTo>
                  <a:lnTo>
                    <a:pt x="0" y="1201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6" name="Google Shape;1446;p7"/>
            <p:cNvSpPr/>
            <p:nvPr/>
          </p:nvSpPr>
          <p:spPr>
            <a:xfrm>
              <a:off x="4237075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2" y="0"/>
                  </a:moveTo>
                  <a:lnTo>
                    <a:pt x="401" y="267"/>
                  </a:lnTo>
                  <a:lnTo>
                    <a:pt x="134" y="667"/>
                  </a:lnTo>
                  <a:lnTo>
                    <a:pt x="1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7" name="Google Shape;1447;p7"/>
            <p:cNvSpPr/>
            <p:nvPr/>
          </p:nvSpPr>
          <p:spPr>
            <a:xfrm>
              <a:off x="4697550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2" y="0"/>
                  </a:moveTo>
                  <a:lnTo>
                    <a:pt x="401" y="267"/>
                  </a:lnTo>
                  <a:lnTo>
                    <a:pt x="134" y="667"/>
                  </a:lnTo>
                  <a:lnTo>
                    <a:pt x="1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8" name="Google Shape;1448;p7"/>
            <p:cNvSpPr/>
            <p:nvPr/>
          </p:nvSpPr>
          <p:spPr>
            <a:xfrm>
              <a:off x="5154700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0"/>
                  </a:moveTo>
                  <a:lnTo>
                    <a:pt x="401" y="267"/>
                  </a:lnTo>
                  <a:lnTo>
                    <a:pt x="134" y="667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5"/>
                  </a:lnTo>
                  <a:lnTo>
                    <a:pt x="2536" y="1201"/>
                  </a:lnTo>
                  <a:lnTo>
                    <a:pt x="2536" y="667"/>
                  </a:lnTo>
                  <a:lnTo>
                    <a:pt x="2269" y="267"/>
                  </a:lnTo>
                  <a:lnTo>
                    <a:pt x="18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9" name="Google Shape;1449;p7"/>
            <p:cNvSpPr/>
            <p:nvPr/>
          </p:nvSpPr>
          <p:spPr>
            <a:xfrm>
              <a:off x="5615175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0"/>
                  </a:moveTo>
                  <a:lnTo>
                    <a:pt x="401" y="267"/>
                  </a:lnTo>
                  <a:lnTo>
                    <a:pt x="134" y="667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0" name="Google Shape;1450;p7"/>
            <p:cNvSpPr/>
            <p:nvPr/>
          </p:nvSpPr>
          <p:spPr>
            <a:xfrm>
              <a:off x="6075650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668" y="0"/>
                  </a:moveTo>
                  <a:lnTo>
                    <a:pt x="267" y="267"/>
                  </a:lnTo>
                  <a:lnTo>
                    <a:pt x="0" y="667"/>
                  </a:lnTo>
                  <a:lnTo>
                    <a:pt x="0" y="1201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1" name="Google Shape;1451;p7"/>
            <p:cNvSpPr/>
            <p:nvPr/>
          </p:nvSpPr>
          <p:spPr>
            <a:xfrm>
              <a:off x="6532800" y="3424750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801" y="0"/>
                  </a:moveTo>
                  <a:lnTo>
                    <a:pt x="400" y="267"/>
                  </a:lnTo>
                  <a:lnTo>
                    <a:pt x="134" y="667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2" name="Google Shape;1452;p7"/>
            <p:cNvSpPr/>
            <p:nvPr/>
          </p:nvSpPr>
          <p:spPr>
            <a:xfrm>
              <a:off x="1023775" y="382182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201" y="0"/>
                  </a:moveTo>
                  <a:lnTo>
                    <a:pt x="667" y="134"/>
                  </a:lnTo>
                  <a:lnTo>
                    <a:pt x="400" y="401"/>
                  </a:lnTo>
                  <a:lnTo>
                    <a:pt x="0" y="801"/>
                  </a:lnTo>
                  <a:lnTo>
                    <a:pt x="0" y="1201"/>
                  </a:lnTo>
                  <a:lnTo>
                    <a:pt x="0" y="1735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5"/>
                  </a:lnTo>
                  <a:lnTo>
                    <a:pt x="2536" y="1201"/>
                  </a:lnTo>
                  <a:lnTo>
                    <a:pt x="2402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3" name="Google Shape;1453;p7"/>
            <p:cNvSpPr/>
            <p:nvPr/>
          </p:nvSpPr>
          <p:spPr>
            <a:xfrm>
              <a:off x="1480900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4" name="Google Shape;1454;p7"/>
            <p:cNvSpPr/>
            <p:nvPr/>
          </p:nvSpPr>
          <p:spPr>
            <a:xfrm>
              <a:off x="1941375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5" name="Google Shape;1455;p7"/>
            <p:cNvSpPr/>
            <p:nvPr/>
          </p:nvSpPr>
          <p:spPr>
            <a:xfrm>
              <a:off x="2401850" y="3821825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1202" y="0"/>
                  </a:moveTo>
                  <a:lnTo>
                    <a:pt x="668" y="134"/>
                  </a:lnTo>
                  <a:lnTo>
                    <a:pt x="268" y="401"/>
                  </a:lnTo>
                  <a:lnTo>
                    <a:pt x="1" y="801"/>
                  </a:lnTo>
                  <a:lnTo>
                    <a:pt x="1" y="1201"/>
                  </a:lnTo>
                  <a:lnTo>
                    <a:pt x="1" y="1735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6" name="Google Shape;1456;p7"/>
            <p:cNvSpPr/>
            <p:nvPr/>
          </p:nvSpPr>
          <p:spPr>
            <a:xfrm>
              <a:off x="2859000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7" name="Google Shape;1457;p7"/>
            <p:cNvSpPr/>
            <p:nvPr/>
          </p:nvSpPr>
          <p:spPr>
            <a:xfrm>
              <a:off x="3319475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1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8" name="Google Shape;1458;p7"/>
            <p:cNvSpPr/>
            <p:nvPr/>
          </p:nvSpPr>
          <p:spPr>
            <a:xfrm>
              <a:off x="3779950" y="3821825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1202" y="0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201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9" name="Google Shape;1459;p7"/>
            <p:cNvSpPr/>
            <p:nvPr/>
          </p:nvSpPr>
          <p:spPr>
            <a:xfrm>
              <a:off x="4237075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6" y="0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0" name="Google Shape;1460;p7"/>
            <p:cNvSpPr/>
            <p:nvPr/>
          </p:nvSpPr>
          <p:spPr>
            <a:xfrm>
              <a:off x="4697550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1" name="Google Shape;1461;p7"/>
            <p:cNvSpPr/>
            <p:nvPr/>
          </p:nvSpPr>
          <p:spPr>
            <a:xfrm>
              <a:off x="5154700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5"/>
                  </a:lnTo>
                  <a:lnTo>
                    <a:pt x="2536" y="1201"/>
                  </a:lnTo>
                  <a:lnTo>
                    <a:pt x="2536" y="801"/>
                  </a:lnTo>
                  <a:lnTo>
                    <a:pt x="2269" y="401"/>
                  </a:lnTo>
                  <a:lnTo>
                    <a:pt x="1869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2" name="Google Shape;1462;p7"/>
            <p:cNvSpPr/>
            <p:nvPr/>
          </p:nvSpPr>
          <p:spPr>
            <a:xfrm>
              <a:off x="5615175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3" name="Google Shape;1463;p7"/>
            <p:cNvSpPr/>
            <p:nvPr/>
          </p:nvSpPr>
          <p:spPr>
            <a:xfrm>
              <a:off x="6075650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201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4" name="Google Shape;1464;p7"/>
            <p:cNvSpPr/>
            <p:nvPr/>
          </p:nvSpPr>
          <p:spPr>
            <a:xfrm>
              <a:off x="6532800" y="382182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335" y="0"/>
                  </a:moveTo>
                  <a:lnTo>
                    <a:pt x="801" y="134"/>
                  </a:lnTo>
                  <a:lnTo>
                    <a:pt x="400" y="401"/>
                  </a:lnTo>
                  <a:lnTo>
                    <a:pt x="134" y="801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5" name="Google Shape;1465;p7"/>
            <p:cNvSpPr/>
            <p:nvPr/>
          </p:nvSpPr>
          <p:spPr>
            <a:xfrm>
              <a:off x="1023775" y="4218900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201" y="0"/>
                  </a:moveTo>
                  <a:lnTo>
                    <a:pt x="667" y="134"/>
                  </a:lnTo>
                  <a:lnTo>
                    <a:pt x="400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5"/>
                  </a:lnTo>
                  <a:lnTo>
                    <a:pt x="2536" y="1335"/>
                  </a:lnTo>
                  <a:lnTo>
                    <a:pt x="2402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6" name="Google Shape;1466;p7"/>
            <p:cNvSpPr/>
            <p:nvPr/>
          </p:nvSpPr>
          <p:spPr>
            <a:xfrm>
              <a:off x="1480900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7" name="Google Shape;1467;p7"/>
            <p:cNvSpPr/>
            <p:nvPr/>
          </p:nvSpPr>
          <p:spPr>
            <a:xfrm>
              <a:off x="1941375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8" name="Google Shape;1468;p7"/>
            <p:cNvSpPr/>
            <p:nvPr/>
          </p:nvSpPr>
          <p:spPr>
            <a:xfrm>
              <a:off x="2401850" y="4218900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1202" y="0"/>
                  </a:moveTo>
                  <a:lnTo>
                    <a:pt x="668" y="134"/>
                  </a:lnTo>
                  <a:lnTo>
                    <a:pt x="268" y="401"/>
                  </a:lnTo>
                  <a:lnTo>
                    <a:pt x="1" y="801"/>
                  </a:lnTo>
                  <a:lnTo>
                    <a:pt x="1" y="1335"/>
                  </a:lnTo>
                  <a:lnTo>
                    <a:pt x="1" y="1735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9" name="Google Shape;1469;p7"/>
            <p:cNvSpPr/>
            <p:nvPr/>
          </p:nvSpPr>
          <p:spPr>
            <a:xfrm>
              <a:off x="2859000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0" name="Google Shape;1470;p7"/>
            <p:cNvSpPr/>
            <p:nvPr/>
          </p:nvSpPr>
          <p:spPr>
            <a:xfrm>
              <a:off x="3319475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1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1" name="Google Shape;1471;p7"/>
            <p:cNvSpPr/>
            <p:nvPr/>
          </p:nvSpPr>
          <p:spPr>
            <a:xfrm>
              <a:off x="3779950" y="4218900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1202" y="0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2" name="Google Shape;1472;p7"/>
            <p:cNvSpPr/>
            <p:nvPr/>
          </p:nvSpPr>
          <p:spPr>
            <a:xfrm>
              <a:off x="4237075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6" y="0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3" name="Google Shape;1473;p7"/>
            <p:cNvSpPr/>
            <p:nvPr/>
          </p:nvSpPr>
          <p:spPr>
            <a:xfrm>
              <a:off x="4697550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4" name="Google Shape;1474;p7"/>
            <p:cNvSpPr/>
            <p:nvPr/>
          </p:nvSpPr>
          <p:spPr>
            <a:xfrm>
              <a:off x="5154700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5"/>
                  </a:lnTo>
                  <a:lnTo>
                    <a:pt x="2536" y="1335"/>
                  </a:lnTo>
                  <a:lnTo>
                    <a:pt x="2536" y="801"/>
                  </a:lnTo>
                  <a:lnTo>
                    <a:pt x="2269" y="401"/>
                  </a:lnTo>
                  <a:lnTo>
                    <a:pt x="1869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5" name="Google Shape;1475;p7"/>
            <p:cNvSpPr/>
            <p:nvPr/>
          </p:nvSpPr>
          <p:spPr>
            <a:xfrm>
              <a:off x="5615175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7"/>
            <p:cNvSpPr/>
            <p:nvPr/>
          </p:nvSpPr>
          <p:spPr>
            <a:xfrm>
              <a:off x="6075650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7" name="Google Shape;1477;p7"/>
            <p:cNvSpPr/>
            <p:nvPr/>
          </p:nvSpPr>
          <p:spPr>
            <a:xfrm>
              <a:off x="6532800" y="4218900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335" y="0"/>
                  </a:moveTo>
                  <a:lnTo>
                    <a:pt x="801" y="134"/>
                  </a:lnTo>
                  <a:lnTo>
                    <a:pt x="400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8" name="Google Shape;1478;p7"/>
            <p:cNvSpPr/>
            <p:nvPr/>
          </p:nvSpPr>
          <p:spPr>
            <a:xfrm>
              <a:off x="1023775" y="4619300"/>
              <a:ext cx="63400" cy="60100"/>
            </a:xfrm>
            <a:custGeom>
              <a:rect b="b" l="l" r="r" t="t"/>
              <a:pathLst>
                <a:path extrusionOk="0" h="2404" w="2536">
                  <a:moveTo>
                    <a:pt x="667" y="1"/>
                  </a:moveTo>
                  <a:lnTo>
                    <a:pt x="400" y="268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6"/>
                  </a:lnTo>
                  <a:lnTo>
                    <a:pt x="2536" y="1202"/>
                  </a:lnTo>
                  <a:lnTo>
                    <a:pt x="2402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9" name="Google Shape;1479;p7"/>
            <p:cNvSpPr/>
            <p:nvPr/>
          </p:nvSpPr>
          <p:spPr>
            <a:xfrm>
              <a:off x="1480900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0" name="Google Shape;1480;p7"/>
            <p:cNvSpPr/>
            <p:nvPr/>
          </p:nvSpPr>
          <p:spPr>
            <a:xfrm>
              <a:off x="1941375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1" name="Google Shape;1481;p7"/>
            <p:cNvSpPr/>
            <p:nvPr/>
          </p:nvSpPr>
          <p:spPr>
            <a:xfrm>
              <a:off x="2401850" y="4619300"/>
              <a:ext cx="60100" cy="60100"/>
            </a:xfrm>
            <a:custGeom>
              <a:rect b="b" l="l" r="r" t="t"/>
              <a:pathLst>
                <a:path extrusionOk="0" h="2404" w="2404">
                  <a:moveTo>
                    <a:pt x="668" y="1"/>
                  </a:moveTo>
                  <a:lnTo>
                    <a:pt x="268" y="268"/>
                  </a:lnTo>
                  <a:lnTo>
                    <a:pt x="1" y="668"/>
                  </a:lnTo>
                  <a:lnTo>
                    <a:pt x="1" y="1202"/>
                  </a:lnTo>
                  <a:lnTo>
                    <a:pt x="1" y="1736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7"/>
            <p:cNvSpPr/>
            <p:nvPr/>
          </p:nvSpPr>
          <p:spPr>
            <a:xfrm>
              <a:off x="2859000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3" name="Google Shape;1483;p7"/>
            <p:cNvSpPr/>
            <p:nvPr/>
          </p:nvSpPr>
          <p:spPr>
            <a:xfrm>
              <a:off x="3319475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4" name="Google Shape;1484;p7"/>
            <p:cNvSpPr/>
            <p:nvPr/>
          </p:nvSpPr>
          <p:spPr>
            <a:xfrm>
              <a:off x="3779950" y="4619300"/>
              <a:ext cx="60075" cy="60100"/>
            </a:xfrm>
            <a:custGeom>
              <a:rect b="b" l="l" r="r" t="t"/>
              <a:pathLst>
                <a:path extrusionOk="0" h="2404" w="2403">
                  <a:moveTo>
                    <a:pt x="668" y="1"/>
                  </a:moveTo>
                  <a:lnTo>
                    <a:pt x="267" y="268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5" name="Google Shape;1485;p7"/>
            <p:cNvSpPr/>
            <p:nvPr/>
          </p:nvSpPr>
          <p:spPr>
            <a:xfrm>
              <a:off x="4237075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802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6" name="Google Shape;1486;p7"/>
            <p:cNvSpPr/>
            <p:nvPr/>
          </p:nvSpPr>
          <p:spPr>
            <a:xfrm>
              <a:off x="4697550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802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7" name="Google Shape;1487;p7"/>
            <p:cNvSpPr/>
            <p:nvPr/>
          </p:nvSpPr>
          <p:spPr>
            <a:xfrm>
              <a:off x="5154700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6"/>
                  </a:lnTo>
                  <a:lnTo>
                    <a:pt x="2536" y="1202"/>
                  </a:lnTo>
                  <a:lnTo>
                    <a:pt x="2536" y="668"/>
                  </a:lnTo>
                  <a:lnTo>
                    <a:pt x="2269" y="268"/>
                  </a:lnTo>
                  <a:lnTo>
                    <a:pt x="18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8" name="Google Shape;1488;p7"/>
            <p:cNvSpPr/>
            <p:nvPr/>
          </p:nvSpPr>
          <p:spPr>
            <a:xfrm>
              <a:off x="5615175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9" name="Google Shape;1489;p7"/>
            <p:cNvSpPr/>
            <p:nvPr/>
          </p:nvSpPr>
          <p:spPr>
            <a:xfrm>
              <a:off x="6075650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668" y="1"/>
                  </a:moveTo>
                  <a:lnTo>
                    <a:pt x="267" y="268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7"/>
            <p:cNvSpPr/>
            <p:nvPr/>
          </p:nvSpPr>
          <p:spPr>
            <a:xfrm>
              <a:off x="6532800" y="4619300"/>
              <a:ext cx="63400" cy="60100"/>
            </a:xfrm>
            <a:custGeom>
              <a:rect b="b" l="l" r="r" t="t"/>
              <a:pathLst>
                <a:path extrusionOk="0" h="2404" w="2536">
                  <a:moveTo>
                    <a:pt x="801" y="1"/>
                  </a:moveTo>
                  <a:lnTo>
                    <a:pt x="400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1" name="Google Shape;1491;p7"/>
            <p:cNvSpPr/>
            <p:nvPr/>
          </p:nvSpPr>
          <p:spPr>
            <a:xfrm>
              <a:off x="1023775" y="501637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201" y="1"/>
                  </a:moveTo>
                  <a:lnTo>
                    <a:pt x="667" y="134"/>
                  </a:lnTo>
                  <a:lnTo>
                    <a:pt x="400" y="401"/>
                  </a:lnTo>
                  <a:lnTo>
                    <a:pt x="0" y="802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400" y="2137"/>
                  </a:lnTo>
                  <a:lnTo>
                    <a:pt x="667" y="2403"/>
                  </a:lnTo>
                  <a:lnTo>
                    <a:pt x="1201" y="2537"/>
                  </a:lnTo>
                  <a:lnTo>
                    <a:pt x="1735" y="2403"/>
                  </a:lnTo>
                  <a:lnTo>
                    <a:pt x="2136" y="2137"/>
                  </a:lnTo>
                  <a:lnTo>
                    <a:pt x="2402" y="1736"/>
                  </a:lnTo>
                  <a:lnTo>
                    <a:pt x="2536" y="1202"/>
                  </a:lnTo>
                  <a:lnTo>
                    <a:pt x="2402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2" name="Google Shape;1492;p7"/>
            <p:cNvSpPr/>
            <p:nvPr/>
          </p:nvSpPr>
          <p:spPr>
            <a:xfrm>
              <a:off x="1480900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7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6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3" name="Google Shape;1493;p7"/>
            <p:cNvSpPr/>
            <p:nvPr/>
          </p:nvSpPr>
          <p:spPr>
            <a:xfrm>
              <a:off x="1941375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7"/>
                  </a:lnTo>
                  <a:lnTo>
                    <a:pt x="801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4" name="Google Shape;1494;p7"/>
            <p:cNvSpPr/>
            <p:nvPr/>
          </p:nvSpPr>
          <p:spPr>
            <a:xfrm>
              <a:off x="2401850" y="5016375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1202" y="1"/>
                  </a:moveTo>
                  <a:lnTo>
                    <a:pt x="668" y="134"/>
                  </a:lnTo>
                  <a:lnTo>
                    <a:pt x="268" y="401"/>
                  </a:lnTo>
                  <a:lnTo>
                    <a:pt x="1" y="802"/>
                  </a:lnTo>
                  <a:lnTo>
                    <a:pt x="1" y="1202"/>
                  </a:lnTo>
                  <a:lnTo>
                    <a:pt x="1" y="1736"/>
                  </a:lnTo>
                  <a:lnTo>
                    <a:pt x="268" y="2137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7"/>
            <p:cNvSpPr/>
            <p:nvPr/>
          </p:nvSpPr>
          <p:spPr>
            <a:xfrm>
              <a:off x="2859000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7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5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6" name="Google Shape;1496;p7"/>
            <p:cNvSpPr/>
            <p:nvPr/>
          </p:nvSpPr>
          <p:spPr>
            <a:xfrm>
              <a:off x="3319475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1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7"/>
                  </a:lnTo>
                  <a:lnTo>
                    <a:pt x="801" y="2403"/>
                  </a:lnTo>
                  <a:lnTo>
                    <a:pt x="1201" y="2537"/>
                  </a:lnTo>
                  <a:lnTo>
                    <a:pt x="1735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7" name="Google Shape;1497;p7"/>
            <p:cNvSpPr/>
            <p:nvPr/>
          </p:nvSpPr>
          <p:spPr>
            <a:xfrm>
              <a:off x="3779950" y="5016375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1202" y="1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2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7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5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8" name="Google Shape;1498;p7"/>
            <p:cNvSpPr/>
            <p:nvPr/>
          </p:nvSpPr>
          <p:spPr>
            <a:xfrm>
              <a:off x="4237075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6" y="1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7"/>
                  </a:lnTo>
                  <a:lnTo>
                    <a:pt x="802" y="2403"/>
                  </a:lnTo>
                  <a:lnTo>
                    <a:pt x="1336" y="2537"/>
                  </a:lnTo>
                  <a:lnTo>
                    <a:pt x="1736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9" name="Google Shape;1499;p7"/>
            <p:cNvSpPr/>
            <p:nvPr/>
          </p:nvSpPr>
          <p:spPr>
            <a:xfrm>
              <a:off x="4697550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7"/>
                  </a:lnTo>
                  <a:lnTo>
                    <a:pt x="802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0" name="Google Shape;1500;p7"/>
            <p:cNvSpPr/>
            <p:nvPr/>
          </p:nvSpPr>
          <p:spPr>
            <a:xfrm>
              <a:off x="5154700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7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869" y="2403"/>
                  </a:lnTo>
                  <a:lnTo>
                    <a:pt x="2269" y="2137"/>
                  </a:lnTo>
                  <a:lnTo>
                    <a:pt x="2536" y="1736"/>
                  </a:lnTo>
                  <a:lnTo>
                    <a:pt x="2536" y="1202"/>
                  </a:lnTo>
                  <a:lnTo>
                    <a:pt x="2536" y="802"/>
                  </a:lnTo>
                  <a:lnTo>
                    <a:pt x="2269" y="401"/>
                  </a:lnTo>
                  <a:lnTo>
                    <a:pt x="1869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1" name="Google Shape;1501;p7"/>
            <p:cNvSpPr/>
            <p:nvPr/>
          </p:nvSpPr>
          <p:spPr>
            <a:xfrm>
              <a:off x="5615175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7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6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2" name="Google Shape;1502;p7"/>
            <p:cNvSpPr/>
            <p:nvPr/>
          </p:nvSpPr>
          <p:spPr>
            <a:xfrm>
              <a:off x="6075650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2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7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3" name="Google Shape;1503;p7"/>
            <p:cNvSpPr/>
            <p:nvPr/>
          </p:nvSpPr>
          <p:spPr>
            <a:xfrm>
              <a:off x="6532800" y="501637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335" y="1"/>
                  </a:moveTo>
                  <a:lnTo>
                    <a:pt x="801" y="134"/>
                  </a:lnTo>
                  <a:lnTo>
                    <a:pt x="400" y="401"/>
                  </a:lnTo>
                  <a:lnTo>
                    <a:pt x="134" y="802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0" y="2137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5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4" name="Google Shape;1504;p7"/>
            <p:cNvSpPr/>
            <p:nvPr/>
          </p:nvSpPr>
          <p:spPr>
            <a:xfrm>
              <a:off x="1023775" y="5413475"/>
              <a:ext cx="63400" cy="63400"/>
            </a:xfrm>
            <a:custGeom>
              <a:rect b="b" l="l" r="r" t="t"/>
              <a:pathLst>
                <a:path extrusionOk="0" h="2536" w="2536">
                  <a:moveTo>
                    <a:pt x="1201" y="0"/>
                  </a:moveTo>
                  <a:lnTo>
                    <a:pt x="667" y="134"/>
                  </a:lnTo>
                  <a:lnTo>
                    <a:pt x="400" y="400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5"/>
                  </a:lnTo>
                  <a:lnTo>
                    <a:pt x="2536" y="1335"/>
                  </a:lnTo>
                  <a:lnTo>
                    <a:pt x="2402" y="801"/>
                  </a:lnTo>
                  <a:lnTo>
                    <a:pt x="2136" y="400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5" name="Google Shape;1505;p7"/>
            <p:cNvSpPr/>
            <p:nvPr/>
          </p:nvSpPr>
          <p:spPr>
            <a:xfrm>
              <a:off x="1480900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5" y="0"/>
                  </a:moveTo>
                  <a:lnTo>
                    <a:pt x="801" y="134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6" name="Google Shape;1506;p7"/>
            <p:cNvSpPr/>
            <p:nvPr/>
          </p:nvSpPr>
          <p:spPr>
            <a:xfrm>
              <a:off x="1941375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202" y="0"/>
                  </a:moveTo>
                  <a:lnTo>
                    <a:pt x="801" y="134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7" name="Google Shape;1507;p7"/>
            <p:cNvSpPr/>
            <p:nvPr/>
          </p:nvSpPr>
          <p:spPr>
            <a:xfrm>
              <a:off x="2401850" y="5413475"/>
              <a:ext cx="60100" cy="63400"/>
            </a:xfrm>
            <a:custGeom>
              <a:rect b="b" l="l" r="r" t="t"/>
              <a:pathLst>
                <a:path extrusionOk="0" h="2536" w="2404">
                  <a:moveTo>
                    <a:pt x="1202" y="0"/>
                  </a:moveTo>
                  <a:lnTo>
                    <a:pt x="668" y="134"/>
                  </a:lnTo>
                  <a:lnTo>
                    <a:pt x="268" y="400"/>
                  </a:lnTo>
                  <a:lnTo>
                    <a:pt x="1" y="801"/>
                  </a:lnTo>
                  <a:lnTo>
                    <a:pt x="1" y="1335"/>
                  </a:lnTo>
                  <a:lnTo>
                    <a:pt x="1" y="1735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8" name="Google Shape;1508;p7"/>
            <p:cNvSpPr/>
            <p:nvPr/>
          </p:nvSpPr>
          <p:spPr>
            <a:xfrm>
              <a:off x="2859000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5" y="0"/>
                  </a:moveTo>
                  <a:lnTo>
                    <a:pt x="801" y="134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9" name="Google Shape;1509;p7"/>
            <p:cNvSpPr/>
            <p:nvPr/>
          </p:nvSpPr>
          <p:spPr>
            <a:xfrm>
              <a:off x="3319475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201" y="0"/>
                  </a:moveTo>
                  <a:lnTo>
                    <a:pt x="801" y="134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0" name="Google Shape;1510;p7"/>
            <p:cNvSpPr/>
            <p:nvPr/>
          </p:nvSpPr>
          <p:spPr>
            <a:xfrm>
              <a:off x="3779950" y="5413475"/>
              <a:ext cx="60075" cy="63400"/>
            </a:xfrm>
            <a:custGeom>
              <a:rect b="b" l="l" r="r" t="t"/>
              <a:pathLst>
                <a:path extrusionOk="0" h="2536" w="2403">
                  <a:moveTo>
                    <a:pt x="1202" y="0"/>
                  </a:moveTo>
                  <a:lnTo>
                    <a:pt x="668" y="134"/>
                  </a:lnTo>
                  <a:lnTo>
                    <a:pt x="267" y="400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5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1" name="Google Shape;1511;p7"/>
            <p:cNvSpPr/>
            <p:nvPr/>
          </p:nvSpPr>
          <p:spPr>
            <a:xfrm>
              <a:off x="4237075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6" y="0"/>
                  </a:moveTo>
                  <a:lnTo>
                    <a:pt x="802" y="134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4"/>
                  </a:lnTo>
                  <a:lnTo>
                    <a:pt x="13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2" name="Google Shape;1512;p7"/>
            <p:cNvSpPr/>
            <p:nvPr/>
          </p:nvSpPr>
          <p:spPr>
            <a:xfrm>
              <a:off x="4697550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202" y="0"/>
                  </a:moveTo>
                  <a:lnTo>
                    <a:pt x="802" y="134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3" name="Google Shape;1513;p7"/>
            <p:cNvSpPr/>
            <p:nvPr/>
          </p:nvSpPr>
          <p:spPr>
            <a:xfrm>
              <a:off x="5154700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5" y="0"/>
                  </a:moveTo>
                  <a:lnTo>
                    <a:pt x="801" y="134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5"/>
                  </a:lnTo>
                  <a:lnTo>
                    <a:pt x="2536" y="1335"/>
                  </a:lnTo>
                  <a:lnTo>
                    <a:pt x="2536" y="801"/>
                  </a:lnTo>
                  <a:lnTo>
                    <a:pt x="2269" y="400"/>
                  </a:lnTo>
                  <a:lnTo>
                    <a:pt x="1869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4" name="Google Shape;1514;p7"/>
            <p:cNvSpPr/>
            <p:nvPr/>
          </p:nvSpPr>
          <p:spPr>
            <a:xfrm>
              <a:off x="5615175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5" y="0"/>
                  </a:moveTo>
                  <a:lnTo>
                    <a:pt x="801" y="134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5" name="Google Shape;1515;p7"/>
            <p:cNvSpPr/>
            <p:nvPr/>
          </p:nvSpPr>
          <p:spPr>
            <a:xfrm>
              <a:off x="6075650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202" y="0"/>
                  </a:moveTo>
                  <a:lnTo>
                    <a:pt x="668" y="134"/>
                  </a:lnTo>
                  <a:lnTo>
                    <a:pt x="267" y="400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6" name="Google Shape;1516;p7"/>
            <p:cNvSpPr/>
            <p:nvPr/>
          </p:nvSpPr>
          <p:spPr>
            <a:xfrm>
              <a:off x="6532800" y="5413475"/>
              <a:ext cx="63400" cy="63400"/>
            </a:xfrm>
            <a:custGeom>
              <a:rect b="b" l="l" r="r" t="t"/>
              <a:pathLst>
                <a:path extrusionOk="0" h="2536" w="2536">
                  <a:moveTo>
                    <a:pt x="1335" y="0"/>
                  </a:moveTo>
                  <a:lnTo>
                    <a:pt x="801" y="134"/>
                  </a:lnTo>
                  <a:lnTo>
                    <a:pt x="400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517" name="Google Shape;1517;p7"/>
          <p:cNvCxnSpPr/>
          <p:nvPr/>
        </p:nvCxnSpPr>
        <p:spPr>
          <a:xfrm flipH="1">
            <a:off x="4343825" y="-878575"/>
            <a:ext cx="1905600" cy="1903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518" name="Google Shape;1518;p7"/>
          <p:cNvGrpSpPr/>
          <p:nvPr/>
        </p:nvGrpSpPr>
        <p:grpSpPr>
          <a:xfrm>
            <a:off x="4175699" y="4683891"/>
            <a:ext cx="1934189" cy="1818370"/>
            <a:chOff x="1023775" y="238125"/>
            <a:chExt cx="5572425" cy="5238750"/>
          </a:xfrm>
        </p:grpSpPr>
        <p:sp>
          <p:nvSpPr>
            <p:cNvPr id="1519" name="Google Shape;1519;p7"/>
            <p:cNvSpPr/>
            <p:nvPr/>
          </p:nvSpPr>
          <p:spPr>
            <a:xfrm>
              <a:off x="1023775" y="238125"/>
              <a:ext cx="63400" cy="63400"/>
            </a:xfrm>
            <a:custGeom>
              <a:rect b="b" l="l" r="r" t="t"/>
              <a:pathLst>
                <a:path extrusionOk="0" h="2536" w="2536">
                  <a:moveTo>
                    <a:pt x="1201" y="0"/>
                  </a:moveTo>
                  <a:lnTo>
                    <a:pt x="667" y="133"/>
                  </a:lnTo>
                  <a:lnTo>
                    <a:pt x="400" y="400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400" y="2136"/>
                  </a:lnTo>
                  <a:lnTo>
                    <a:pt x="667" y="2402"/>
                  </a:lnTo>
                  <a:lnTo>
                    <a:pt x="1201" y="2536"/>
                  </a:lnTo>
                  <a:lnTo>
                    <a:pt x="1735" y="2402"/>
                  </a:lnTo>
                  <a:lnTo>
                    <a:pt x="2136" y="2136"/>
                  </a:lnTo>
                  <a:lnTo>
                    <a:pt x="2402" y="1735"/>
                  </a:lnTo>
                  <a:lnTo>
                    <a:pt x="2536" y="1335"/>
                  </a:lnTo>
                  <a:lnTo>
                    <a:pt x="2402" y="801"/>
                  </a:lnTo>
                  <a:lnTo>
                    <a:pt x="2136" y="400"/>
                  </a:lnTo>
                  <a:lnTo>
                    <a:pt x="1735" y="133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0" name="Google Shape;1520;p7"/>
            <p:cNvSpPr/>
            <p:nvPr/>
          </p:nvSpPr>
          <p:spPr>
            <a:xfrm>
              <a:off x="1480900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5" y="0"/>
                  </a:moveTo>
                  <a:lnTo>
                    <a:pt x="801" y="133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2"/>
                  </a:lnTo>
                  <a:lnTo>
                    <a:pt x="1335" y="2536"/>
                  </a:lnTo>
                  <a:lnTo>
                    <a:pt x="1736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3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1" name="Google Shape;1521;p7"/>
            <p:cNvSpPr/>
            <p:nvPr/>
          </p:nvSpPr>
          <p:spPr>
            <a:xfrm>
              <a:off x="1941375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202" y="0"/>
                  </a:moveTo>
                  <a:lnTo>
                    <a:pt x="801" y="133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2"/>
                  </a:lnTo>
                  <a:lnTo>
                    <a:pt x="1202" y="2536"/>
                  </a:lnTo>
                  <a:lnTo>
                    <a:pt x="1736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3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2" name="Google Shape;1522;p7"/>
            <p:cNvSpPr/>
            <p:nvPr/>
          </p:nvSpPr>
          <p:spPr>
            <a:xfrm>
              <a:off x="2401850" y="238125"/>
              <a:ext cx="60100" cy="63400"/>
            </a:xfrm>
            <a:custGeom>
              <a:rect b="b" l="l" r="r" t="t"/>
              <a:pathLst>
                <a:path extrusionOk="0" h="2536" w="2404">
                  <a:moveTo>
                    <a:pt x="1202" y="0"/>
                  </a:moveTo>
                  <a:lnTo>
                    <a:pt x="668" y="133"/>
                  </a:lnTo>
                  <a:lnTo>
                    <a:pt x="268" y="400"/>
                  </a:lnTo>
                  <a:lnTo>
                    <a:pt x="1" y="801"/>
                  </a:lnTo>
                  <a:lnTo>
                    <a:pt x="1" y="1335"/>
                  </a:lnTo>
                  <a:lnTo>
                    <a:pt x="1" y="1735"/>
                  </a:lnTo>
                  <a:lnTo>
                    <a:pt x="268" y="2136"/>
                  </a:lnTo>
                  <a:lnTo>
                    <a:pt x="668" y="2402"/>
                  </a:lnTo>
                  <a:lnTo>
                    <a:pt x="1202" y="2536"/>
                  </a:lnTo>
                  <a:lnTo>
                    <a:pt x="1736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3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3" name="Google Shape;1523;p7"/>
            <p:cNvSpPr/>
            <p:nvPr/>
          </p:nvSpPr>
          <p:spPr>
            <a:xfrm>
              <a:off x="2859000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5" y="0"/>
                  </a:moveTo>
                  <a:lnTo>
                    <a:pt x="801" y="133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2"/>
                  </a:lnTo>
                  <a:lnTo>
                    <a:pt x="1335" y="2536"/>
                  </a:lnTo>
                  <a:lnTo>
                    <a:pt x="1735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5" y="133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4" name="Google Shape;1524;p7"/>
            <p:cNvSpPr/>
            <p:nvPr/>
          </p:nvSpPr>
          <p:spPr>
            <a:xfrm>
              <a:off x="3319475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201" y="0"/>
                  </a:moveTo>
                  <a:lnTo>
                    <a:pt x="801" y="133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2"/>
                  </a:lnTo>
                  <a:lnTo>
                    <a:pt x="1201" y="2536"/>
                  </a:lnTo>
                  <a:lnTo>
                    <a:pt x="1735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5" y="133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5" name="Google Shape;1525;p7"/>
            <p:cNvSpPr/>
            <p:nvPr/>
          </p:nvSpPr>
          <p:spPr>
            <a:xfrm>
              <a:off x="3779950" y="238125"/>
              <a:ext cx="60075" cy="63400"/>
            </a:xfrm>
            <a:custGeom>
              <a:rect b="b" l="l" r="r" t="t"/>
              <a:pathLst>
                <a:path extrusionOk="0" h="2536" w="2403">
                  <a:moveTo>
                    <a:pt x="1202" y="0"/>
                  </a:moveTo>
                  <a:lnTo>
                    <a:pt x="668" y="133"/>
                  </a:lnTo>
                  <a:lnTo>
                    <a:pt x="267" y="400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2"/>
                  </a:lnTo>
                  <a:lnTo>
                    <a:pt x="1202" y="2536"/>
                  </a:lnTo>
                  <a:lnTo>
                    <a:pt x="1735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5" y="133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6" name="Google Shape;1526;p7"/>
            <p:cNvSpPr/>
            <p:nvPr/>
          </p:nvSpPr>
          <p:spPr>
            <a:xfrm>
              <a:off x="4237075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6" y="0"/>
                  </a:moveTo>
                  <a:lnTo>
                    <a:pt x="802" y="133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2"/>
                  </a:lnTo>
                  <a:lnTo>
                    <a:pt x="1336" y="2536"/>
                  </a:lnTo>
                  <a:lnTo>
                    <a:pt x="1736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3"/>
                  </a:lnTo>
                  <a:lnTo>
                    <a:pt x="13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7" name="Google Shape;1527;p7"/>
            <p:cNvSpPr/>
            <p:nvPr/>
          </p:nvSpPr>
          <p:spPr>
            <a:xfrm>
              <a:off x="4697550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202" y="0"/>
                  </a:moveTo>
                  <a:lnTo>
                    <a:pt x="802" y="133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2"/>
                  </a:lnTo>
                  <a:lnTo>
                    <a:pt x="1202" y="2536"/>
                  </a:lnTo>
                  <a:lnTo>
                    <a:pt x="1736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3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8" name="Google Shape;1528;p7"/>
            <p:cNvSpPr/>
            <p:nvPr/>
          </p:nvSpPr>
          <p:spPr>
            <a:xfrm>
              <a:off x="5154700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5" y="0"/>
                  </a:moveTo>
                  <a:lnTo>
                    <a:pt x="801" y="133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2"/>
                  </a:lnTo>
                  <a:lnTo>
                    <a:pt x="1335" y="2536"/>
                  </a:lnTo>
                  <a:lnTo>
                    <a:pt x="1869" y="2402"/>
                  </a:lnTo>
                  <a:lnTo>
                    <a:pt x="2269" y="2136"/>
                  </a:lnTo>
                  <a:lnTo>
                    <a:pt x="2536" y="1735"/>
                  </a:lnTo>
                  <a:lnTo>
                    <a:pt x="2536" y="1335"/>
                  </a:lnTo>
                  <a:lnTo>
                    <a:pt x="2536" y="801"/>
                  </a:lnTo>
                  <a:lnTo>
                    <a:pt x="2269" y="400"/>
                  </a:lnTo>
                  <a:lnTo>
                    <a:pt x="1869" y="133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9" name="Google Shape;1529;p7"/>
            <p:cNvSpPr/>
            <p:nvPr/>
          </p:nvSpPr>
          <p:spPr>
            <a:xfrm>
              <a:off x="5615175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5" y="0"/>
                  </a:moveTo>
                  <a:lnTo>
                    <a:pt x="801" y="133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2"/>
                  </a:lnTo>
                  <a:lnTo>
                    <a:pt x="1335" y="2536"/>
                  </a:lnTo>
                  <a:lnTo>
                    <a:pt x="1736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3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0" name="Google Shape;1530;p7"/>
            <p:cNvSpPr/>
            <p:nvPr/>
          </p:nvSpPr>
          <p:spPr>
            <a:xfrm>
              <a:off x="6075650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202" y="0"/>
                  </a:moveTo>
                  <a:lnTo>
                    <a:pt x="668" y="133"/>
                  </a:lnTo>
                  <a:lnTo>
                    <a:pt x="267" y="400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2"/>
                  </a:lnTo>
                  <a:lnTo>
                    <a:pt x="1202" y="2536"/>
                  </a:lnTo>
                  <a:lnTo>
                    <a:pt x="1736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3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1" name="Google Shape;1531;p7"/>
            <p:cNvSpPr/>
            <p:nvPr/>
          </p:nvSpPr>
          <p:spPr>
            <a:xfrm>
              <a:off x="6532800" y="238125"/>
              <a:ext cx="63400" cy="63400"/>
            </a:xfrm>
            <a:custGeom>
              <a:rect b="b" l="l" r="r" t="t"/>
              <a:pathLst>
                <a:path extrusionOk="0" h="2536" w="2536">
                  <a:moveTo>
                    <a:pt x="1335" y="0"/>
                  </a:moveTo>
                  <a:lnTo>
                    <a:pt x="801" y="133"/>
                  </a:lnTo>
                  <a:lnTo>
                    <a:pt x="400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0" y="2136"/>
                  </a:lnTo>
                  <a:lnTo>
                    <a:pt x="801" y="2402"/>
                  </a:lnTo>
                  <a:lnTo>
                    <a:pt x="1335" y="2536"/>
                  </a:lnTo>
                  <a:lnTo>
                    <a:pt x="1735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5" y="133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2" name="Google Shape;1532;p7"/>
            <p:cNvSpPr/>
            <p:nvPr/>
          </p:nvSpPr>
          <p:spPr>
            <a:xfrm>
              <a:off x="1023775" y="63852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667" y="1"/>
                  </a:moveTo>
                  <a:lnTo>
                    <a:pt x="400" y="268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6"/>
                  </a:lnTo>
                  <a:lnTo>
                    <a:pt x="2536" y="1202"/>
                  </a:lnTo>
                  <a:lnTo>
                    <a:pt x="2402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3" name="Google Shape;1533;p7"/>
            <p:cNvSpPr/>
            <p:nvPr/>
          </p:nvSpPr>
          <p:spPr>
            <a:xfrm>
              <a:off x="1480900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4" name="Google Shape;1534;p7"/>
            <p:cNvSpPr/>
            <p:nvPr/>
          </p:nvSpPr>
          <p:spPr>
            <a:xfrm>
              <a:off x="1941375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5" name="Google Shape;1535;p7"/>
            <p:cNvSpPr/>
            <p:nvPr/>
          </p:nvSpPr>
          <p:spPr>
            <a:xfrm>
              <a:off x="2401850" y="638525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668" y="1"/>
                  </a:moveTo>
                  <a:lnTo>
                    <a:pt x="268" y="268"/>
                  </a:lnTo>
                  <a:lnTo>
                    <a:pt x="1" y="668"/>
                  </a:lnTo>
                  <a:lnTo>
                    <a:pt x="1" y="1202"/>
                  </a:lnTo>
                  <a:lnTo>
                    <a:pt x="1" y="1736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6" name="Google Shape;1536;p7"/>
            <p:cNvSpPr/>
            <p:nvPr/>
          </p:nvSpPr>
          <p:spPr>
            <a:xfrm>
              <a:off x="2859000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7" name="Google Shape;1537;p7"/>
            <p:cNvSpPr/>
            <p:nvPr/>
          </p:nvSpPr>
          <p:spPr>
            <a:xfrm>
              <a:off x="3319475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8" name="Google Shape;1538;p7"/>
            <p:cNvSpPr/>
            <p:nvPr/>
          </p:nvSpPr>
          <p:spPr>
            <a:xfrm>
              <a:off x="3779950" y="638525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668" y="1"/>
                  </a:moveTo>
                  <a:lnTo>
                    <a:pt x="267" y="268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9" name="Google Shape;1539;p7"/>
            <p:cNvSpPr/>
            <p:nvPr/>
          </p:nvSpPr>
          <p:spPr>
            <a:xfrm>
              <a:off x="4237075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2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0" name="Google Shape;1540;p7"/>
            <p:cNvSpPr/>
            <p:nvPr/>
          </p:nvSpPr>
          <p:spPr>
            <a:xfrm>
              <a:off x="4697550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2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1" name="Google Shape;1541;p7"/>
            <p:cNvSpPr/>
            <p:nvPr/>
          </p:nvSpPr>
          <p:spPr>
            <a:xfrm>
              <a:off x="5154700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6"/>
                  </a:lnTo>
                  <a:lnTo>
                    <a:pt x="2536" y="1202"/>
                  </a:lnTo>
                  <a:lnTo>
                    <a:pt x="2536" y="668"/>
                  </a:lnTo>
                  <a:lnTo>
                    <a:pt x="2269" y="268"/>
                  </a:lnTo>
                  <a:lnTo>
                    <a:pt x="18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2" name="Google Shape;1542;p7"/>
            <p:cNvSpPr/>
            <p:nvPr/>
          </p:nvSpPr>
          <p:spPr>
            <a:xfrm>
              <a:off x="5615175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3" name="Google Shape;1543;p7"/>
            <p:cNvSpPr/>
            <p:nvPr/>
          </p:nvSpPr>
          <p:spPr>
            <a:xfrm>
              <a:off x="6075650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668" y="1"/>
                  </a:moveTo>
                  <a:lnTo>
                    <a:pt x="267" y="268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4" name="Google Shape;1544;p7"/>
            <p:cNvSpPr/>
            <p:nvPr/>
          </p:nvSpPr>
          <p:spPr>
            <a:xfrm>
              <a:off x="6532800" y="63852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801" y="1"/>
                  </a:moveTo>
                  <a:lnTo>
                    <a:pt x="400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5" name="Google Shape;1545;p7"/>
            <p:cNvSpPr/>
            <p:nvPr/>
          </p:nvSpPr>
          <p:spPr>
            <a:xfrm>
              <a:off x="1023775" y="1035600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201" y="1"/>
                  </a:moveTo>
                  <a:lnTo>
                    <a:pt x="667" y="134"/>
                  </a:lnTo>
                  <a:lnTo>
                    <a:pt x="400" y="401"/>
                  </a:lnTo>
                  <a:lnTo>
                    <a:pt x="0" y="801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6"/>
                  </a:lnTo>
                  <a:lnTo>
                    <a:pt x="2536" y="1202"/>
                  </a:lnTo>
                  <a:lnTo>
                    <a:pt x="2402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6" name="Google Shape;1546;p7"/>
            <p:cNvSpPr/>
            <p:nvPr/>
          </p:nvSpPr>
          <p:spPr>
            <a:xfrm>
              <a:off x="1480900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7" name="Google Shape;1547;p7"/>
            <p:cNvSpPr/>
            <p:nvPr/>
          </p:nvSpPr>
          <p:spPr>
            <a:xfrm>
              <a:off x="1941375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8" name="Google Shape;1548;p7"/>
            <p:cNvSpPr/>
            <p:nvPr/>
          </p:nvSpPr>
          <p:spPr>
            <a:xfrm>
              <a:off x="2401850" y="1035600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1202" y="1"/>
                  </a:moveTo>
                  <a:lnTo>
                    <a:pt x="668" y="134"/>
                  </a:lnTo>
                  <a:lnTo>
                    <a:pt x="268" y="401"/>
                  </a:lnTo>
                  <a:lnTo>
                    <a:pt x="1" y="801"/>
                  </a:lnTo>
                  <a:lnTo>
                    <a:pt x="1" y="1202"/>
                  </a:lnTo>
                  <a:lnTo>
                    <a:pt x="1" y="1736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9" name="Google Shape;1549;p7"/>
            <p:cNvSpPr/>
            <p:nvPr/>
          </p:nvSpPr>
          <p:spPr>
            <a:xfrm>
              <a:off x="2859000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0" name="Google Shape;1550;p7"/>
            <p:cNvSpPr/>
            <p:nvPr/>
          </p:nvSpPr>
          <p:spPr>
            <a:xfrm>
              <a:off x="3319475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1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1" name="Google Shape;1551;p7"/>
            <p:cNvSpPr/>
            <p:nvPr/>
          </p:nvSpPr>
          <p:spPr>
            <a:xfrm>
              <a:off x="3779950" y="1035600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1202" y="1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2" name="Google Shape;1552;p7"/>
            <p:cNvSpPr/>
            <p:nvPr/>
          </p:nvSpPr>
          <p:spPr>
            <a:xfrm>
              <a:off x="4237075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6" y="1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3" name="Google Shape;1553;p7"/>
            <p:cNvSpPr/>
            <p:nvPr/>
          </p:nvSpPr>
          <p:spPr>
            <a:xfrm>
              <a:off x="4697550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4" name="Google Shape;1554;p7"/>
            <p:cNvSpPr/>
            <p:nvPr/>
          </p:nvSpPr>
          <p:spPr>
            <a:xfrm>
              <a:off x="5154700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6"/>
                  </a:lnTo>
                  <a:lnTo>
                    <a:pt x="2536" y="1202"/>
                  </a:lnTo>
                  <a:lnTo>
                    <a:pt x="2536" y="801"/>
                  </a:lnTo>
                  <a:lnTo>
                    <a:pt x="2269" y="401"/>
                  </a:lnTo>
                  <a:lnTo>
                    <a:pt x="1869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5" name="Google Shape;1555;p7"/>
            <p:cNvSpPr/>
            <p:nvPr/>
          </p:nvSpPr>
          <p:spPr>
            <a:xfrm>
              <a:off x="5615175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6" name="Google Shape;1556;p7"/>
            <p:cNvSpPr/>
            <p:nvPr/>
          </p:nvSpPr>
          <p:spPr>
            <a:xfrm>
              <a:off x="6075650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7" name="Google Shape;1557;p7"/>
            <p:cNvSpPr/>
            <p:nvPr/>
          </p:nvSpPr>
          <p:spPr>
            <a:xfrm>
              <a:off x="6532800" y="1035600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335" y="1"/>
                  </a:moveTo>
                  <a:lnTo>
                    <a:pt x="801" y="134"/>
                  </a:lnTo>
                  <a:lnTo>
                    <a:pt x="400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8" name="Google Shape;1558;p7"/>
            <p:cNvSpPr/>
            <p:nvPr/>
          </p:nvSpPr>
          <p:spPr>
            <a:xfrm>
              <a:off x="1023775" y="143267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201" y="1"/>
                  </a:moveTo>
                  <a:lnTo>
                    <a:pt x="667" y="134"/>
                  </a:lnTo>
                  <a:lnTo>
                    <a:pt x="400" y="401"/>
                  </a:lnTo>
                  <a:lnTo>
                    <a:pt x="0" y="802"/>
                  </a:lnTo>
                  <a:lnTo>
                    <a:pt x="0" y="1335"/>
                  </a:lnTo>
                  <a:lnTo>
                    <a:pt x="0" y="1736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6"/>
                  </a:lnTo>
                  <a:lnTo>
                    <a:pt x="2536" y="1335"/>
                  </a:lnTo>
                  <a:lnTo>
                    <a:pt x="2402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9" name="Google Shape;1559;p7"/>
            <p:cNvSpPr/>
            <p:nvPr/>
          </p:nvSpPr>
          <p:spPr>
            <a:xfrm>
              <a:off x="1480900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1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0" name="Google Shape;1560;p7"/>
            <p:cNvSpPr/>
            <p:nvPr/>
          </p:nvSpPr>
          <p:spPr>
            <a:xfrm>
              <a:off x="1941375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1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1" name="Google Shape;1561;p7"/>
            <p:cNvSpPr/>
            <p:nvPr/>
          </p:nvSpPr>
          <p:spPr>
            <a:xfrm>
              <a:off x="2401850" y="1432675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1202" y="1"/>
                  </a:moveTo>
                  <a:lnTo>
                    <a:pt x="668" y="134"/>
                  </a:lnTo>
                  <a:lnTo>
                    <a:pt x="268" y="401"/>
                  </a:lnTo>
                  <a:lnTo>
                    <a:pt x="1" y="802"/>
                  </a:lnTo>
                  <a:lnTo>
                    <a:pt x="1" y="1335"/>
                  </a:lnTo>
                  <a:lnTo>
                    <a:pt x="1" y="1736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2" name="Google Shape;1562;p7"/>
            <p:cNvSpPr/>
            <p:nvPr/>
          </p:nvSpPr>
          <p:spPr>
            <a:xfrm>
              <a:off x="2859000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3" name="Google Shape;1563;p7"/>
            <p:cNvSpPr/>
            <p:nvPr/>
          </p:nvSpPr>
          <p:spPr>
            <a:xfrm>
              <a:off x="3319475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1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4" name="Google Shape;1564;p7"/>
            <p:cNvSpPr/>
            <p:nvPr/>
          </p:nvSpPr>
          <p:spPr>
            <a:xfrm>
              <a:off x="3779950" y="1432675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1202" y="1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2"/>
                  </a:lnTo>
                  <a:lnTo>
                    <a:pt x="0" y="1335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5" name="Google Shape;1565;p7"/>
            <p:cNvSpPr/>
            <p:nvPr/>
          </p:nvSpPr>
          <p:spPr>
            <a:xfrm>
              <a:off x="4237075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6" y="1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1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6" name="Google Shape;1566;p7"/>
            <p:cNvSpPr/>
            <p:nvPr/>
          </p:nvSpPr>
          <p:spPr>
            <a:xfrm>
              <a:off x="4697550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1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7" name="Google Shape;1567;p7"/>
            <p:cNvSpPr/>
            <p:nvPr/>
          </p:nvSpPr>
          <p:spPr>
            <a:xfrm>
              <a:off x="5154700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6"/>
                  </a:lnTo>
                  <a:lnTo>
                    <a:pt x="2536" y="1335"/>
                  </a:lnTo>
                  <a:lnTo>
                    <a:pt x="2536" y="802"/>
                  </a:lnTo>
                  <a:lnTo>
                    <a:pt x="2269" y="401"/>
                  </a:lnTo>
                  <a:lnTo>
                    <a:pt x="1869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8" name="Google Shape;1568;p7"/>
            <p:cNvSpPr/>
            <p:nvPr/>
          </p:nvSpPr>
          <p:spPr>
            <a:xfrm>
              <a:off x="5615175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9" name="Google Shape;1569;p7"/>
            <p:cNvSpPr/>
            <p:nvPr/>
          </p:nvSpPr>
          <p:spPr>
            <a:xfrm>
              <a:off x="6075650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2"/>
                  </a:lnTo>
                  <a:lnTo>
                    <a:pt x="0" y="1335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0" name="Google Shape;1570;p7"/>
            <p:cNvSpPr/>
            <p:nvPr/>
          </p:nvSpPr>
          <p:spPr>
            <a:xfrm>
              <a:off x="6532800" y="143267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335" y="1"/>
                  </a:moveTo>
                  <a:lnTo>
                    <a:pt x="801" y="134"/>
                  </a:lnTo>
                  <a:lnTo>
                    <a:pt x="400" y="401"/>
                  </a:lnTo>
                  <a:lnTo>
                    <a:pt x="134" y="802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1" name="Google Shape;1571;p7"/>
            <p:cNvSpPr/>
            <p:nvPr/>
          </p:nvSpPr>
          <p:spPr>
            <a:xfrm>
              <a:off x="1023775" y="1833100"/>
              <a:ext cx="63400" cy="60075"/>
            </a:xfrm>
            <a:custGeom>
              <a:rect b="b" l="l" r="r" t="t"/>
              <a:pathLst>
                <a:path extrusionOk="0" h="2403" w="2536">
                  <a:moveTo>
                    <a:pt x="667" y="0"/>
                  </a:moveTo>
                  <a:lnTo>
                    <a:pt x="400" y="267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5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5"/>
                  </a:lnTo>
                  <a:lnTo>
                    <a:pt x="2536" y="1202"/>
                  </a:lnTo>
                  <a:lnTo>
                    <a:pt x="2402" y="668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2" name="Google Shape;1572;p7"/>
            <p:cNvSpPr/>
            <p:nvPr/>
          </p:nvSpPr>
          <p:spPr>
            <a:xfrm>
              <a:off x="1480900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801" y="0"/>
                  </a:moveTo>
                  <a:lnTo>
                    <a:pt x="401" y="267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3" name="Google Shape;1573;p7"/>
            <p:cNvSpPr/>
            <p:nvPr/>
          </p:nvSpPr>
          <p:spPr>
            <a:xfrm>
              <a:off x="1941375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801" y="0"/>
                  </a:moveTo>
                  <a:lnTo>
                    <a:pt x="401" y="267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4" name="Google Shape;1574;p7"/>
            <p:cNvSpPr/>
            <p:nvPr/>
          </p:nvSpPr>
          <p:spPr>
            <a:xfrm>
              <a:off x="2401850" y="1833100"/>
              <a:ext cx="60100" cy="60075"/>
            </a:xfrm>
            <a:custGeom>
              <a:rect b="b" l="l" r="r" t="t"/>
              <a:pathLst>
                <a:path extrusionOk="0" h="2403" w="2404">
                  <a:moveTo>
                    <a:pt x="668" y="0"/>
                  </a:moveTo>
                  <a:lnTo>
                    <a:pt x="268" y="267"/>
                  </a:lnTo>
                  <a:lnTo>
                    <a:pt x="1" y="668"/>
                  </a:lnTo>
                  <a:lnTo>
                    <a:pt x="1" y="1202"/>
                  </a:lnTo>
                  <a:lnTo>
                    <a:pt x="1" y="1735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5" name="Google Shape;1575;p7"/>
            <p:cNvSpPr/>
            <p:nvPr/>
          </p:nvSpPr>
          <p:spPr>
            <a:xfrm>
              <a:off x="2859000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801" y="0"/>
                  </a:moveTo>
                  <a:lnTo>
                    <a:pt x="401" y="267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6" name="Google Shape;1576;p7"/>
            <p:cNvSpPr/>
            <p:nvPr/>
          </p:nvSpPr>
          <p:spPr>
            <a:xfrm>
              <a:off x="3319475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801" y="0"/>
                  </a:moveTo>
                  <a:lnTo>
                    <a:pt x="401" y="267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7" name="Google Shape;1577;p7"/>
            <p:cNvSpPr/>
            <p:nvPr/>
          </p:nvSpPr>
          <p:spPr>
            <a:xfrm>
              <a:off x="3779950" y="1833100"/>
              <a:ext cx="60075" cy="60075"/>
            </a:xfrm>
            <a:custGeom>
              <a:rect b="b" l="l" r="r" t="t"/>
              <a:pathLst>
                <a:path extrusionOk="0" h="2403" w="2403">
                  <a:moveTo>
                    <a:pt x="668" y="0"/>
                  </a:moveTo>
                  <a:lnTo>
                    <a:pt x="267" y="267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8" name="Google Shape;1578;p7"/>
            <p:cNvSpPr/>
            <p:nvPr/>
          </p:nvSpPr>
          <p:spPr>
            <a:xfrm>
              <a:off x="4237075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802" y="0"/>
                  </a:moveTo>
                  <a:lnTo>
                    <a:pt x="401" y="267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9" name="Google Shape;1579;p7"/>
            <p:cNvSpPr/>
            <p:nvPr/>
          </p:nvSpPr>
          <p:spPr>
            <a:xfrm>
              <a:off x="4697550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802" y="0"/>
                  </a:moveTo>
                  <a:lnTo>
                    <a:pt x="401" y="267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0" name="Google Shape;1580;p7"/>
            <p:cNvSpPr/>
            <p:nvPr/>
          </p:nvSpPr>
          <p:spPr>
            <a:xfrm>
              <a:off x="5154700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801" y="0"/>
                  </a:moveTo>
                  <a:lnTo>
                    <a:pt x="401" y="267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5"/>
                  </a:lnTo>
                  <a:lnTo>
                    <a:pt x="2536" y="1202"/>
                  </a:lnTo>
                  <a:lnTo>
                    <a:pt x="2536" y="668"/>
                  </a:lnTo>
                  <a:lnTo>
                    <a:pt x="2269" y="267"/>
                  </a:lnTo>
                  <a:lnTo>
                    <a:pt x="18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1" name="Google Shape;1581;p7"/>
            <p:cNvSpPr/>
            <p:nvPr/>
          </p:nvSpPr>
          <p:spPr>
            <a:xfrm>
              <a:off x="5615175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801" y="0"/>
                  </a:moveTo>
                  <a:lnTo>
                    <a:pt x="401" y="267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2" name="Google Shape;1582;p7"/>
            <p:cNvSpPr/>
            <p:nvPr/>
          </p:nvSpPr>
          <p:spPr>
            <a:xfrm>
              <a:off x="6075650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668" y="0"/>
                  </a:moveTo>
                  <a:lnTo>
                    <a:pt x="267" y="267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3" name="Google Shape;1583;p7"/>
            <p:cNvSpPr/>
            <p:nvPr/>
          </p:nvSpPr>
          <p:spPr>
            <a:xfrm>
              <a:off x="6532800" y="1833100"/>
              <a:ext cx="63400" cy="60075"/>
            </a:xfrm>
            <a:custGeom>
              <a:rect b="b" l="l" r="r" t="t"/>
              <a:pathLst>
                <a:path extrusionOk="0" h="2403" w="2536">
                  <a:moveTo>
                    <a:pt x="801" y="0"/>
                  </a:moveTo>
                  <a:lnTo>
                    <a:pt x="400" y="267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5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4" name="Google Shape;1584;p7"/>
            <p:cNvSpPr/>
            <p:nvPr/>
          </p:nvSpPr>
          <p:spPr>
            <a:xfrm>
              <a:off x="1023775" y="223017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201" y="0"/>
                  </a:moveTo>
                  <a:lnTo>
                    <a:pt x="667" y="134"/>
                  </a:lnTo>
                  <a:lnTo>
                    <a:pt x="400" y="401"/>
                  </a:lnTo>
                  <a:lnTo>
                    <a:pt x="0" y="801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6"/>
                  </a:lnTo>
                  <a:lnTo>
                    <a:pt x="2536" y="1202"/>
                  </a:lnTo>
                  <a:lnTo>
                    <a:pt x="2402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5" name="Google Shape;1585;p7"/>
            <p:cNvSpPr/>
            <p:nvPr/>
          </p:nvSpPr>
          <p:spPr>
            <a:xfrm>
              <a:off x="1480900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6" name="Google Shape;1586;p7"/>
            <p:cNvSpPr/>
            <p:nvPr/>
          </p:nvSpPr>
          <p:spPr>
            <a:xfrm>
              <a:off x="1941375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7" name="Google Shape;1587;p7"/>
            <p:cNvSpPr/>
            <p:nvPr/>
          </p:nvSpPr>
          <p:spPr>
            <a:xfrm>
              <a:off x="2401850" y="2230175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1202" y="0"/>
                  </a:moveTo>
                  <a:lnTo>
                    <a:pt x="668" y="134"/>
                  </a:lnTo>
                  <a:lnTo>
                    <a:pt x="268" y="401"/>
                  </a:lnTo>
                  <a:lnTo>
                    <a:pt x="1" y="801"/>
                  </a:lnTo>
                  <a:lnTo>
                    <a:pt x="1" y="1202"/>
                  </a:lnTo>
                  <a:lnTo>
                    <a:pt x="1" y="1736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8" name="Google Shape;1588;p7"/>
            <p:cNvSpPr/>
            <p:nvPr/>
          </p:nvSpPr>
          <p:spPr>
            <a:xfrm>
              <a:off x="2859000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9" name="Google Shape;1589;p7"/>
            <p:cNvSpPr/>
            <p:nvPr/>
          </p:nvSpPr>
          <p:spPr>
            <a:xfrm>
              <a:off x="3319475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1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0" name="Google Shape;1590;p7"/>
            <p:cNvSpPr/>
            <p:nvPr/>
          </p:nvSpPr>
          <p:spPr>
            <a:xfrm>
              <a:off x="3779950" y="2230175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1202" y="0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1" name="Google Shape;1591;p7"/>
            <p:cNvSpPr/>
            <p:nvPr/>
          </p:nvSpPr>
          <p:spPr>
            <a:xfrm>
              <a:off x="4237075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6" y="0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2" name="Google Shape;1592;p7"/>
            <p:cNvSpPr/>
            <p:nvPr/>
          </p:nvSpPr>
          <p:spPr>
            <a:xfrm>
              <a:off x="4697550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3" name="Google Shape;1593;p7"/>
            <p:cNvSpPr/>
            <p:nvPr/>
          </p:nvSpPr>
          <p:spPr>
            <a:xfrm>
              <a:off x="5154700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6"/>
                  </a:lnTo>
                  <a:lnTo>
                    <a:pt x="2536" y="1202"/>
                  </a:lnTo>
                  <a:lnTo>
                    <a:pt x="2536" y="801"/>
                  </a:lnTo>
                  <a:lnTo>
                    <a:pt x="2269" y="401"/>
                  </a:lnTo>
                  <a:lnTo>
                    <a:pt x="1869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4" name="Google Shape;1594;p7"/>
            <p:cNvSpPr/>
            <p:nvPr/>
          </p:nvSpPr>
          <p:spPr>
            <a:xfrm>
              <a:off x="5615175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5" name="Google Shape;1595;p7"/>
            <p:cNvSpPr/>
            <p:nvPr/>
          </p:nvSpPr>
          <p:spPr>
            <a:xfrm>
              <a:off x="6075650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6" name="Google Shape;1596;p7"/>
            <p:cNvSpPr/>
            <p:nvPr/>
          </p:nvSpPr>
          <p:spPr>
            <a:xfrm>
              <a:off x="6532800" y="223017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335" y="0"/>
                  </a:moveTo>
                  <a:lnTo>
                    <a:pt x="801" y="134"/>
                  </a:lnTo>
                  <a:lnTo>
                    <a:pt x="400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7" name="Google Shape;1597;p7"/>
            <p:cNvSpPr/>
            <p:nvPr/>
          </p:nvSpPr>
          <p:spPr>
            <a:xfrm>
              <a:off x="1023775" y="2627250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201" y="0"/>
                  </a:moveTo>
                  <a:lnTo>
                    <a:pt x="667" y="134"/>
                  </a:lnTo>
                  <a:lnTo>
                    <a:pt x="400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6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6"/>
                  </a:lnTo>
                  <a:lnTo>
                    <a:pt x="2536" y="1335"/>
                  </a:lnTo>
                  <a:lnTo>
                    <a:pt x="2402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8" name="Google Shape;1598;p7"/>
            <p:cNvSpPr/>
            <p:nvPr/>
          </p:nvSpPr>
          <p:spPr>
            <a:xfrm>
              <a:off x="1480900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9" name="Google Shape;1599;p7"/>
            <p:cNvSpPr/>
            <p:nvPr/>
          </p:nvSpPr>
          <p:spPr>
            <a:xfrm>
              <a:off x="1941375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0" name="Google Shape;1600;p7"/>
            <p:cNvSpPr/>
            <p:nvPr/>
          </p:nvSpPr>
          <p:spPr>
            <a:xfrm>
              <a:off x="2401850" y="2627250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1202" y="0"/>
                  </a:moveTo>
                  <a:lnTo>
                    <a:pt x="668" y="134"/>
                  </a:lnTo>
                  <a:lnTo>
                    <a:pt x="268" y="401"/>
                  </a:lnTo>
                  <a:lnTo>
                    <a:pt x="1" y="801"/>
                  </a:lnTo>
                  <a:lnTo>
                    <a:pt x="1" y="1335"/>
                  </a:lnTo>
                  <a:lnTo>
                    <a:pt x="1" y="1736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1" name="Google Shape;1601;p7"/>
            <p:cNvSpPr/>
            <p:nvPr/>
          </p:nvSpPr>
          <p:spPr>
            <a:xfrm>
              <a:off x="2859000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2" name="Google Shape;1602;p7"/>
            <p:cNvSpPr/>
            <p:nvPr/>
          </p:nvSpPr>
          <p:spPr>
            <a:xfrm>
              <a:off x="3319475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1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3" name="Google Shape;1603;p7"/>
            <p:cNvSpPr/>
            <p:nvPr/>
          </p:nvSpPr>
          <p:spPr>
            <a:xfrm>
              <a:off x="3779950" y="2627250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1202" y="0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4" name="Google Shape;1604;p7"/>
            <p:cNvSpPr/>
            <p:nvPr/>
          </p:nvSpPr>
          <p:spPr>
            <a:xfrm>
              <a:off x="4237075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6" y="0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5" name="Google Shape;1605;p7"/>
            <p:cNvSpPr/>
            <p:nvPr/>
          </p:nvSpPr>
          <p:spPr>
            <a:xfrm>
              <a:off x="4697550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6" name="Google Shape;1606;p7"/>
            <p:cNvSpPr/>
            <p:nvPr/>
          </p:nvSpPr>
          <p:spPr>
            <a:xfrm>
              <a:off x="5154700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6"/>
                  </a:lnTo>
                  <a:lnTo>
                    <a:pt x="2536" y="1335"/>
                  </a:lnTo>
                  <a:lnTo>
                    <a:pt x="2536" y="801"/>
                  </a:lnTo>
                  <a:lnTo>
                    <a:pt x="2269" y="401"/>
                  </a:lnTo>
                  <a:lnTo>
                    <a:pt x="1869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7" name="Google Shape;1607;p7"/>
            <p:cNvSpPr/>
            <p:nvPr/>
          </p:nvSpPr>
          <p:spPr>
            <a:xfrm>
              <a:off x="5615175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8" name="Google Shape;1608;p7"/>
            <p:cNvSpPr/>
            <p:nvPr/>
          </p:nvSpPr>
          <p:spPr>
            <a:xfrm>
              <a:off x="6075650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9" name="Google Shape;1609;p7"/>
            <p:cNvSpPr/>
            <p:nvPr/>
          </p:nvSpPr>
          <p:spPr>
            <a:xfrm>
              <a:off x="6532800" y="2627250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335" y="0"/>
                  </a:moveTo>
                  <a:lnTo>
                    <a:pt x="801" y="134"/>
                  </a:lnTo>
                  <a:lnTo>
                    <a:pt x="400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0" name="Google Shape;1610;p7"/>
            <p:cNvSpPr/>
            <p:nvPr/>
          </p:nvSpPr>
          <p:spPr>
            <a:xfrm>
              <a:off x="1023775" y="302432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201" y="1"/>
                  </a:moveTo>
                  <a:lnTo>
                    <a:pt x="667" y="134"/>
                  </a:lnTo>
                  <a:lnTo>
                    <a:pt x="400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869"/>
                  </a:lnTo>
                  <a:lnTo>
                    <a:pt x="400" y="2270"/>
                  </a:lnTo>
                  <a:lnTo>
                    <a:pt x="667" y="2537"/>
                  </a:lnTo>
                  <a:lnTo>
                    <a:pt x="1735" y="2537"/>
                  </a:lnTo>
                  <a:lnTo>
                    <a:pt x="2136" y="2270"/>
                  </a:lnTo>
                  <a:lnTo>
                    <a:pt x="2402" y="1869"/>
                  </a:lnTo>
                  <a:lnTo>
                    <a:pt x="2536" y="1335"/>
                  </a:lnTo>
                  <a:lnTo>
                    <a:pt x="2402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1" name="Google Shape;1611;p7"/>
            <p:cNvSpPr/>
            <p:nvPr/>
          </p:nvSpPr>
          <p:spPr>
            <a:xfrm>
              <a:off x="1480900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869"/>
                  </a:lnTo>
                  <a:lnTo>
                    <a:pt x="401" y="2270"/>
                  </a:lnTo>
                  <a:lnTo>
                    <a:pt x="801" y="2537"/>
                  </a:lnTo>
                  <a:lnTo>
                    <a:pt x="1736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2" name="Google Shape;1612;p7"/>
            <p:cNvSpPr/>
            <p:nvPr/>
          </p:nvSpPr>
          <p:spPr>
            <a:xfrm>
              <a:off x="1941375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869"/>
                  </a:lnTo>
                  <a:lnTo>
                    <a:pt x="401" y="2270"/>
                  </a:lnTo>
                  <a:lnTo>
                    <a:pt x="801" y="2537"/>
                  </a:lnTo>
                  <a:lnTo>
                    <a:pt x="1736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3" name="Google Shape;1613;p7"/>
            <p:cNvSpPr/>
            <p:nvPr/>
          </p:nvSpPr>
          <p:spPr>
            <a:xfrm>
              <a:off x="2401850" y="3024325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1202" y="1"/>
                  </a:moveTo>
                  <a:lnTo>
                    <a:pt x="668" y="134"/>
                  </a:lnTo>
                  <a:lnTo>
                    <a:pt x="268" y="401"/>
                  </a:lnTo>
                  <a:lnTo>
                    <a:pt x="1" y="801"/>
                  </a:lnTo>
                  <a:lnTo>
                    <a:pt x="1" y="1335"/>
                  </a:lnTo>
                  <a:lnTo>
                    <a:pt x="1" y="1869"/>
                  </a:lnTo>
                  <a:lnTo>
                    <a:pt x="268" y="2270"/>
                  </a:lnTo>
                  <a:lnTo>
                    <a:pt x="668" y="2537"/>
                  </a:lnTo>
                  <a:lnTo>
                    <a:pt x="1736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4" name="Google Shape;1614;p7"/>
            <p:cNvSpPr/>
            <p:nvPr/>
          </p:nvSpPr>
          <p:spPr>
            <a:xfrm>
              <a:off x="2859000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869"/>
                  </a:lnTo>
                  <a:lnTo>
                    <a:pt x="401" y="2270"/>
                  </a:lnTo>
                  <a:lnTo>
                    <a:pt x="801" y="2537"/>
                  </a:lnTo>
                  <a:lnTo>
                    <a:pt x="1735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5" name="Google Shape;1615;p7"/>
            <p:cNvSpPr/>
            <p:nvPr/>
          </p:nvSpPr>
          <p:spPr>
            <a:xfrm>
              <a:off x="3319475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1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869"/>
                  </a:lnTo>
                  <a:lnTo>
                    <a:pt x="401" y="2270"/>
                  </a:lnTo>
                  <a:lnTo>
                    <a:pt x="801" y="2537"/>
                  </a:lnTo>
                  <a:lnTo>
                    <a:pt x="1735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6" name="Google Shape;1616;p7"/>
            <p:cNvSpPr/>
            <p:nvPr/>
          </p:nvSpPr>
          <p:spPr>
            <a:xfrm>
              <a:off x="3779950" y="3024325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1202" y="1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869"/>
                  </a:lnTo>
                  <a:lnTo>
                    <a:pt x="267" y="2270"/>
                  </a:lnTo>
                  <a:lnTo>
                    <a:pt x="668" y="2537"/>
                  </a:lnTo>
                  <a:lnTo>
                    <a:pt x="1735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7" name="Google Shape;1617;p7"/>
            <p:cNvSpPr/>
            <p:nvPr/>
          </p:nvSpPr>
          <p:spPr>
            <a:xfrm>
              <a:off x="4237075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6" y="1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869"/>
                  </a:lnTo>
                  <a:lnTo>
                    <a:pt x="401" y="2270"/>
                  </a:lnTo>
                  <a:lnTo>
                    <a:pt x="802" y="2537"/>
                  </a:lnTo>
                  <a:lnTo>
                    <a:pt x="1736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8" name="Google Shape;1618;p7"/>
            <p:cNvSpPr/>
            <p:nvPr/>
          </p:nvSpPr>
          <p:spPr>
            <a:xfrm>
              <a:off x="4697550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869"/>
                  </a:lnTo>
                  <a:lnTo>
                    <a:pt x="401" y="2270"/>
                  </a:lnTo>
                  <a:lnTo>
                    <a:pt x="802" y="2537"/>
                  </a:lnTo>
                  <a:lnTo>
                    <a:pt x="1736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9" name="Google Shape;1619;p7"/>
            <p:cNvSpPr/>
            <p:nvPr/>
          </p:nvSpPr>
          <p:spPr>
            <a:xfrm>
              <a:off x="5154700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869"/>
                  </a:lnTo>
                  <a:lnTo>
                    <a:pt x="401" y="2270"/>
                  </a:lnTo>
                  <a:lnTo>
                    <a:pt x="801" y="2537"/>
                  </a:lnTo>
                  <a:lnTo>
                    <a:pt x="1869" y="2537"/>
                  </a:lnTo>
                  <a:lnTo>
                    <a:pt x="2269" y="2270"/>
                  </a:lnTo>
                  <a:lnTo>
                    <a:pt x="2536" y="1869"/>
                  </a:lnTo>
                  <a:lnTo>
                    <a:pt x="2536" y="1335"/>
                  </a:lnTo>
                  <a:lnTo>
                    <a:pt x="2536" y="801"/>
                  </a:lnTo>
                  <a:lnTo>
                    <a:pt x="2269" y="401"/>
                  </a:lnTo>
                  <a:lnTo>
                    <a:pt x="1869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0" name="Google Shape;1620;p7"/>
            <p:cNvSpPr/>
            <p:nvPr/>
          </p:nvSpPr>
          <p:spPr>
            <a:xfrm>
              <a:off x="5615175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869"/>
                  </a:lnTo>
                  <a:lnTo>
                    <a:pt x="401" y="2270"/>
                  </a:lnTo>
                  <a:lnTo>
                    <a:pt x="801" y="2537"/>
                  </a:lnTo>
                  <a:lnTo>
                    <a:pt x="1736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1" name="Google Shape;1621;p7"/>
            <p:cNvSpPr/>
            <p:nvPr/>
          </p:nvSpPr>
          <p:spPr>
            <a:xfrm>
              <a:off x="6075650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869"/>
                  </a:lnTo>
                  <a:lnTo>
                    <a:pt x="267" y="2270"/>
                  </a:lnTo>
                  <a:lnTo>
                    <a:pt x="668" y="2537"/>
                  </a:lnTo>
                  <a:lnTo>
                    <a:pt x="1736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2" name="Google Shape;1622;p7"/>
            <p:cNvSpPr/>
            <p:nvPr/>
          </p:nvSpPr>
          <p:spPr>
            <a:xfrm>
              <a:off x="6532800" y="302432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335" y="1"/>
                  </a:moveTo>
                  <a:lnTo>
                    <a:pt x="801" y="134"/>
                  </a:lnTo>
                  <a:lnTo>
                    <a:pt x="400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869"/>
                  </a:lnTo>
                  <a:lnTo>
                    <a:pt x="400" y="2270"/>
                  </a:lnTo>
                  <a:lnTo>
                    <a:pt x="801" y="2537"/>
                  </a:lnTo>
                  <a:lnTo>
                    <a:pt x="1735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3" name="Google Shape;1623;p7"/>
            <p:cNvSpPr/>
            <p:nvPr/>
          </p:nvSpPr>
          <p:spPr>
            <a:xfrm>
              <a:off x="1023775" y="3424750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667" y="0"/>
                  </a:moveTo>
                  <a:lnTo>
                    <a:pt x="400" y="267"/>
                  </a:lnTo>
                  <a:lnTo>
                    <a:pt x="0" y="667"/>
                  </a:lnTo>
                  <a:lnTo>
                    <a:pt x="0" y="1201"/>
                  </a:lnTo>
                  <a:lnTo>
                    <a:pt x="0" y="1735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5"/>
                  </a:lnTo>
                  <a:lnTo>
                    <a:pt x="2536" y="1201"/>
                  </a:lnTo>
                  <a:lnTo>
                    <a:pt x="2402" y="667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4" name="Google Shape;1624;p7"/>
            <p:cNvSpPr/>
            <p:nvPr/>
          </p:nvSpPr>
          <p:spPr>
            <a:xfrm>
              <a:off x="1480900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0"/>
                  </a:moveTo>
                  <a:lnTo>
                    <a:pt x="401" y="267"/>
                  </a:lnTo>
                  <a:lnTo>
                    <a:pt x="134" y="667"/>
                  </a:lnTo>
                  <a:lnTo>
                    <a:pt x="1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5" name="Google Shape;1625;p7"/>
            <p:cNvSpPr/>
            <p:nvPr/>
          </p:nvSpPr>
          <p:spPr>
            <a:xfrm>
              <a:off x="1941375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0"/>
                  </a:moveTo>
                  <a:lnTo>
                    <a:pt x="401" y="267"/>
                  </a:lnTo>
                  <a:lnTo>
                    <a:pt x="134" y="667"/>
                  </a:lnTo>
                  <a:lnTo>
                    <a:pt x="1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6" name="Google Shape;1626;p7"/>
            <p:cNvSpPr/>
            <p:nvPr/>
          </p:nvSpPr>
          <p:spPr>
            <a:xfrm>
              <a:off x="2401850" y="3424750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668" y="0"/>
                  </a:moveTo>
                  <a:lnTo>
                    <a:pt x="268" y="267"/>
                  </a:lnTo>
                  <a:lnTo>
                    <a:pt x="1" y="667"/>
                  </a:lnTo>
                  <a:lnTo>
                    <a:pt x="1" y="1201"/>
                  </a:lnTo>
                  <a:lnTo>
                    <a:pt x="1" y="1735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7" name="Google Shape;1627;p7"/>
            <p:cNvSpPr/>
            <p:nvPr/>
          </p:nvSpPr>
          <p:spPr>
            <a:xfrm>
              <a:off x="2859000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0"/>
                  </a:moveTo>
                  <a:lnTo>
                    <a:pt x="401" y="267"/>
                  </a:lnTo>
                  <a:lnTo>
                    <a:pt x="134" y="667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8" name="Google Shape;1628;p7"/>
            <p:cNvSpPr/>
            <p:nvPr/>
          </p:nvSpPr>
          <p:spPr>
            <a:xfrm>
              <a:off x="3319475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0"/>
                  </a:moveTo>
                  <a:lnTo>
                    <a:pt x="401" y="267"/>
                  </a:lnTo>
                  <a:lnTo>
                    <a:pt x="134" y="667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9" name="Google Shape;1629;p7"/>
            <p:cNvSpPr/>
            <p:nvPr/>
          </p:nvSpPr>
          <p:spPr>
            <a:xfrm>
              <a:off x="3779950" y="3424750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668" y="0"/>
                  </a:moveTo>
                  <a:lnTo>
                    <a:pt x="267" y="267"/>
                  </a:lnTo>
                  <a:lnTo>
                    <a:pt x="0" y="667"/>
                  </a:lnTo>
                  <a:lnTo>
                    <a:pt x="0" y="1201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0" name="Google Shape;1630;p7"/>
            <p:cNvSpPr/>
            <p:nvPr/>
          </p:nvSpPr>
          <p:spPr>
            <a:xfrm>
              <a:off x="4237075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2" y="0"/>
                  </a:moveTo>
                  <a:lnTo>
                    <a:pt x="401" y="267"/>
                  </a:lnTo>
                  <a:lnTo>
                    <a:pt x="134" y="667"/>
                  </a:lnTo>
                  <a:lnTo>
                    <a:pt x="1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1" name="Google Shape;1631;p7"/>
            <p:cNvSpPr/>
            <p:nvPr/>
          </p:nvSpPr>
          <p:spPr>
            <a:xfrm>
              <a:off x="4697550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2" y="0"/>
                  </a:moveTo>
                  <a:lnTo>
                    <a:pt x="401" y="267"/>
                  </a:lnTo>
                  <a:lnTo>
                    <a:pt x="134" y="667"/>
                  </a:lnTo>
                  <a:lnTo>
                    <a:pt x="1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2" name="Google Shape;1632;p7"/>
            <p:cNvSpPr/>
            <p:nvPr/>
          </p:nvSpPr>
          <p:spPr>
            <a:xfrm>
              <a:off x="5154700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0"/>
                  </a:moveTo>
                  <a:lnTo>
                    <a:pt x="401" y="267"/>
                  </a:lnTo>
                  <a:lnTo>
                    <a:pt x="134" y="667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5"/>
                  </a:lnTo>
                  <a:lnTo>
                    <a:pt x="2536" y="1201"/>
                  </a:lnTo>
                  <a:lnTo>
                    <a:pt x="2536" y="667"/>
                  </a:lnTo>
                  <a:lnTo>
                    <a:pt x="2269" y="267"/>
                  </a:lnTo>
                  <a:lnTo>
                    <a:pt x="18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3" name="Google Shape;1633;p7"/>
            <p:cNvSpPr/>
            <p:nvPr/>
          </p:nvSpPr>
          <p:spPr>
            <a:xfrm>
              <a:off x="5615175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0"/>
                  </a:moveTo>
                  <a:lnTo>
                    <a:pt x="401" y="267"/>
                  </a:lnTo>
                  <a:lnTo>
                    <a:pt x="134" y="667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4" name="Google Shape;1634;p7"/>
            <p:cNvSpPr/>
            <p:nvPr/>
          </p:nvSpPr>
          <p:spPr>
            <a:xfrm>
              <a:off x="6075650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668" y="0"/>
                  </a:moveTo>
                  <a:lnTo>
                    <a:pt x="267" y="267"/>
                  </a:lnTo>
                  <a:lnTo>
                    <a:pt x="0" y="667"/>
                  </a:lnTo>
                  <a:lnTo>
                    <a:pt x="0" y="1201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5" name="Google Shape;1635;p7"/>
            <p:cNvSpPr/>
            <p:nvPr/>
          </p:nvSpPr>
          <p:spPr>
            <a:xfrm>
              <a:off x="6532800" y="3424750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801" y="0"/>
                  </a:moveTo>
                  <a:lnTo>
                    <a:pt x="400" y="267"/>
                  </a:lnTo>
                  <a:lnTo>
                    <a:pt x="134" y="667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6" name="Google Shape;1636;p7"/>
            <p:cNvSpPr/>
            <p:nvPr/>
          </p:nvSpPr>
          <p:spPr>
            <a:xfrm>
              <a:off x="1023775" y="382182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201" y="0"/>
                  </a:moveTo>
                  <a:lnTo>
                    <a:pt x="667" y="134"/>
                  </a:lnTo>
                  <a:lnTo>
                    <a:pt x="400" y="401"/>
                  </a:lnTo>
                  <a:lnTo>
                    <a:pt x="0" y="801"/>
                  </a:lnTo>
                  <a:lnTo>
                    <a:pt x="0" y="1201"/>
                  </a:lnTo>
                  <a:lnTo>
                    <a:pt x="0" y="1735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5"/>
                  </a:lnTo>
                  <a:lnTo>
                    <a:pt x="2536" y="1201"/>
                  </a:lnTo>
                  <a:lnTo>
                    <a:pt x="2402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7" name="Google Shape;1637;p7"/>
            <p:cNvSpPr/>
            <p:nvPr/>
          </p:nvSpPr>
          <p:spPr>
            <a:xfrm>
              <a:off x="1480900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8" name="Google Shape;1638;p7"/>
            <p:cNvSpPr/>
            <p:nvPr/>
          </p:nvSpPr>
          <p:spPr>
            <a:xfrm>
              <a:off x="1941375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9" name="Google Shape;1639;p7"/>
            <p:cNvSpPr/>
            <p:nvPr/>
          </p:nvSpPr>
          <p:spPr>
            <a:xfrm>
              <a:off x="2401850" y="3821825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1202" y="0"/>
                  </a:moveTo>
                  <a:lnTo>
                    <a:pt x="668" y="134"/>
                  </a:lnTo>
                  <a:lnTo>
                    <a:pt x="268" y="401"/>
                  </a:lnTo>
                  <a:lnTo>
                    <a:pt x="1" y="801"/>
                  </a:lnTo>
                  <a:lnTo>
                    <a:pt x="1" y="1201"/>
                  </a:lnTo>
                  <a:lnTo>
                    <a:pt x="1" y="1735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0" name="Google Shape;1640;p7"/>
            <p:cNvSpPr/>
            <p:nvPr/>
          </p:nvSpPr>
          <p:spPr>
            <a:xfrm>
              <a:off x="2859000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1" name="Google Shape;1641;p7"/>
            <p:cNvSpPr/>
            <p:nvPr/>
          </p:nvSpPr>
          <p:spPr>
            <a:xfrm>
              <a:off x="3319475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1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2" name="Google Shape;1642;p7"/>
            <p:cNvSpPr/>
            <p:nvPr/>
          </p:nvSpPr>
          <p:spPr>
            <a:xfrm>
              <a:off x="3779950" y="3821825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1202" y="0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201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3" name="Google Shape;1643;p7"/>
            <p:cNvSpPr/>
            <p:nvPr/>
          </p:nvSpPr>
          <p:spPr>
            <a:xfrm>
              <a:off x="4237075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6" y="0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4" name="Google Shape;1644;p7"/>
            <p:cNvSpPr/>
            <p:nvPr/>
          </p:nvSpPr>
          <p:spPr>
            <a:xfrm>
              <a:off x="4697550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5" name="Google Shape;1645;p7"/>
            <p:cNvSpPr/>
            <p:nvPr/>
          </p:nvSpPr>
          <p:spPr>
            <a:xfrm>
              <a:off x="5154700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5"/>
                  </a:lnTo>
                  <a:lnTo>
                    <a:pt x="2536" y="1201"/>
                  </a:lnTo>
                  <a:lnTo>
                    <a:pt x="2536" y="801"/>
                  </a:lnTo>
                  <a:lnTo>
                    <a:pt x="2269" y="401"/>
                  </a:lnTo>
                  <a:lnTo>
                    <a:pt x="1869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6" name="Google Shape;1646;p7"/>
            <p:cNvSpPr/>
            <p:nvPr/>
          </p:nvSpPr>
          <p:spPr>
            <a:xfrm>
              <a:off x="5615175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7" name="Google Shape;1647;p7"/>
            <p:cNvSpPr/>
            <p:nvPr/>
          </p:nvSpPr>
          <p:spPr>
            <a:xfrm>
              <a:off x="6075650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201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8" name="Google Shape;1648;p7"/>
            <p:cNvSpPr/>
            <p:nvPr/>
          </p:nvSpPr>
          <p:spPr>
            <a:xfrm>
              <a:off x="6532800" y="382182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335" y="0"/>
                  </a:moveTo>
                  <a:lnTo>
                    <a:pt x="801" y="134"/>
                  </a:lnTo>
                  <a:lnTo>
                    <a:pt x="400" y="401"/>
                  </a:lnTo>
                  <a:lnTo>
                    <a:pt x="134" y="801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9" name="Google Shape;1649;p7"/>
            <p:cNvSpPr/>
            <p:nvPr/>
          </p:nvSpPr>
          <p:spPr>
            <a:xfrm>
              <a:off x="1023775" y="4218900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201" y="0"/>
                  </a:moveTo>
                  <a:lnTo>
                    <a:pt x="667" y="134"/>
                  </a:lnTo>
                  <a:lnTo>
                    <a:pt x="400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5"/>
                  </a:lnTo>
                  <a:lnTo>
                    <a:pt x="2536" y="1335"/>
                  </a:lnTo>
                  <a:lnTo>
                    <a:pt x="2402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0" name="Google Shape;1650;p7"/>
            <p:cNvSpPr/>
            <p:nvPr/>
          </p:nvSpPr>
          <p:spPr>
            <a:xfrm>
              <a:off x="1480900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1" name="Google Shape;1651;p7"/>
            <p:cNvSpPr/>
            <p:nvPr/>
          </p:nvSpPr>
          <p:spPr>
            <a:xfrm>
              <a:off x="1941375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2" name="Google Shape;1652;p7"/>
            <p:cNvSpPr/>
            <p:nvPr/>
          </p:nvSpPr>
          <p:spPr>
            <a:xfrm>
              <a:off x="2401850" y="4218900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1202" y="0"/>
                  </a:moveTo>
                  <a:lnTo>
                    <a:pt x="668" y="134"/>
                  </a:lnTo>
                  <a:lnTo>
                    <a:pt x="268" y="401"/>
                  </a:lnTo>
                  <a:lnTo>
                    <a:pt x="1" y="801"/>
                  </a:lnTo>
                  <a:lnTo>
                    <a:pt x="1" y="1335"/>
                  </a:lnTo>
                  <a:lnTo>
                    <a:pt x="1" y="1735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3" name="Google Shape;1653;p7"/>
            <p:cNvSpPr/>
            <p:nvPr/>
          </p:nvSpPr>
          <p:spPr>
            <a:xfrm>
              <a:off x="2859000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4" name="Google Shape;1654;p7"/>
            <p:cNvSpPr/>
            <p:nvPr/>
          </p:nvSpPr>
          <p:spPr>
            <a:xfrm>
              <a:off x="3319475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1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5" name="Google Shape;1655;p7"/>
            <p:cNvSpPr/>
            <p:nvPr/>
          </p:nvSpPr>
          <p:spPr>
            <a:xfrm>
              <a:off x="3779950" y="4218900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1202" y="0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6" name="Google Shape;1656;p7"/>
            <p:cNvSpPr/>
            <p:nvPr/>
          </p:nvSpPr>
          <p:spPr>
            <a:xfrm>
              <a:off x="4237075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6" y="0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7" name="Google Shape;1657;p7"/>
            <p:cNvSpPr/>
            <p:nvPr/>
          </p:nvSpPr>
          <p:spPr>
            <a:xfrm>
              <a:off x="4697550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8" name="Google Shape;1658;p7"/>
            <p:cNvSpPr/>
            <p:nvPr/>
          </p:nvSpPr>
          <p:spPr>
            <a:xfrm>
              <a:off x="5154700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5"/>
                  </a:lnTo>
                  <a:lnTo>
                    <a:pt x="2536" y="1335"/>
                  </a:lnTo>
                  <a:lnTo>
                    <a:pt x="2536" y="801"/>
                  </a:lnTo>
                  <a:lnTo>
                    <a:pt x="2269" y="401"/>
                  </a:lnTo>
                  <a:lnTo>
                    <a:pt x="1869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9" name="Google Shape;1659;p7"/>
            <p:cNvSpPr/>
            <p:nvPr/>
          </p:nvSpPr>
          <p:spPr>
            <a:xfrm>
              <a:off x="5615175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0" name="Google Shape;1660;p7"/>
            <p:cNvSpPr/>
            <p:nvPr/>
          </p:nvSpPr>
          <p:spPr>
            <a:xfrm>
              <a:off x="6075650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1" name="Google Shape;1661;p7"/>
            <p:cNvSpPr/>
            <p:nvPr/>
          </p:nvSpPr>
          <p:spPr>
            <a:xfrm>
              <a:off x="6532800" y="4218900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335" y="0"/>
                  </a:moveTo>
                  <a:lnTo>
                    <a:pt x="801" y="134"/>
                  </a:lnTo>
                  <a:lnTo>
                    <a:pt x="400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2" name="Google Shape;1662;p7"/>
            <p:cNvSpPr/>
            <p:nvPr/>
          </p:nvSpPr>
          <p:spPr>
            <a:xfrm>
              <a:off x="1023775" y="4619300"/>
              <a:ext cx="63400" cy="60100"/>
            </a:xfrm>
            <a:custGeom>
              <a:rect b="b" l="l" r="r" t="t"/>
              <a:pathLst>
                <a:path extrusionOk="0" h="2404" w="2536">
                  <a:moveTo>
                    <a:pt x="667" y="1"/>
                  </a:moveTo>
                  <a:lnTo>
                    <a:pt x="400" y="268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6"/>
                  </a:lnTo>
                  <a:lnTo>
                    <a:pt x="2536" y="1202"/>
                  </a:lnTo>
                  <a:lnTo>
                    <a:pt x="2402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3" name="Google Shape;1663;p7"/>
            <p:cNvSpPr/>
            <p:nvPr/>
          </p:nvSpPr>
          <p:spPr>
            <a:xfrm>
              <a:off x="1480900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4" name="Google Shape;1664;p7"/>
            <p:cNvSpPr/>
            <p:nvPr/>
          </p:nvSpPr>
          <p:spPr>
            <a:xfrm>
              <a:off x="1941375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5" name="Google Shape;1665;p7"/>
            <p:cNvSpPr/>
            <p:nvPr/>
          </p:nvSpPr>
          <p:spPr>
            <a:xfrm>
              <a:off x="2401850" y="4619300"/>
              <a:ext cx="60100" cy="60100"/>
            </a:xfrm>
            <a:custGeom>
              <a:rect b="b" l="l" r="r" t="t"/>
              <a:pathLst>
                <a:path extrusionOk="0" h="2404" w="2404">
                  <a:moveTo>
                    <a:pt x="668" y="1"/>
                  </a:moveTo>
                  <a:lnTo>
                    <a:pt x="268" y="268"/>
                  </a:lnTo>
                  <a:lnTo>
                    <a:pt x="1" y="668"/>
                  </a:lnTo>
                  <a:lnTo>
                    <a:pt x="1" y="1202"/>
                  </a:lnTo>
                  <a:lnTo>
                    <a:pt x="1" y="1736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6" name="Google Shape;1666;p7"/>
            <p:cNvSpPr/>
            <p:nvPr/>
          </p:nvSpPr>
          <p:spPr>
            <a:xfrm>
              <a:off x="2859000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7" name="Google Shape;1667;p7"/>
            <p:cNvSpPr/>
            <p:nvPr/>
          </p:nvSpPr>
          <p:spPr>
            <a:xfrm>
              <a:off x="3319475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8" name="Google Shape;1668;p7"/>
            <p:cNvSpPr/>
            <p:nvPr/>
          </p:nvSpPr>
          <p:spPr>
            <a:xfrm>
              <a:off x="3779950" y="4619300"/>
              <a:ext cx="60075" cy="60100"/>
            </a:xfrm>
            <a:custGeom>
              <a:rect b="b" l="l" r="r" t="t"/>
              <a:pathLst>
                <a:path extrusionOk="0" h="2404" w="2403">
                  <a:moveTo>
                    <a:pt x="668" y="1"/>
                  </a:moveTo>
                  <a:lnTo>
                    <a:pt x="267" y="268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9" name="Google Shape;1669;p7"/>
            <p:cNvSpPr/>
            <p:nvPr/>
          </p:nvSpPr>
          <p:spPr>
            <a:xfrm>
              <a:off x="4237075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802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0" name="Google Shape;1670;p7"/>
            <p:cNvSpPr/>
            <p:nvPr/>
          </p:nvSpPr>
          <p:spPr>
            <a:xfrm>
              <a:off x="4697550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802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1" name="Google Shape;1671;p7"/>
            <p:cNvSpPr/>
            <p:nvPr/>
          </p:nvSpPr>
          <p:spPr>
            <a:xfrm>
              <a:off x="5154700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6"/>
                  </a:lnTo>
                  <a:lnTo>
                    <a:pt x="2536" y="1202"/>
                  </a:lnTo>
                  <a:lnTo>
                    <a:pt x="2536" y="668"/>
                  </a:lnTo>
                  <a:lnTo>
                    <a:pt x="2269" y="268"/>
                  </a:lnTo>
                  <a:lnTo>
                    <a:pt x="18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2" name="Google Shape;1672;p7"/>
            <p:cNvSpPr/>
            <p:nvPr/>
          </p:nvSpPr>
          <p:spPr>
            <a:xfrm>
              <a:off x="5615175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3" name="Google Shape;1673;p7"/>
            <p:cNvSpPr/>
            <p:nvPr/>
          </p:nvSpPr>
          <p:spPr>
            <a:xfrm>
              <a:off x="6075650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668" y="1"/>
                  </a:moveTo>
                  <a:lnTo>
                    <a:pt x="267" y="268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4" name="Google Shape;1674;p7"/>
            <p:cNvSpPr/>
            <p:nvPr/>
          </p:nvSpPr>
          <p:spPr>
            <a:xfrm>
              <a:off x="6532800" y="4619300"/>
              <a:ext cx="63400" cy="60100"/>
            </a:xfrm>
            <a:custGeom>
              <a:rect b="b" l="l" r="r" t="t"/>
              <a:pathLst>
                <a:path extrusionOk="0" h="2404" w="2536">
                  <a:moveTo>
                    <a:pt x="801" y="1"/>
                  </a:moveTo>
                  <a:lnTo>
                    <a:pt x="400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5" name="Google Shape;1675;p7"/>
            <p:cNvSpPr/>
            <p:nvPr/>
          </p:nvSpPr>
          <p:spPr>
            <a:xfrm>
              <a:off x="1023775" y="501637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201" y="1"/>
                  </a:moveTo>
                  <a:lnTo>
                    <a:pt x="667" y="134"/>
                  </a:lnTo>
                  <a:lnTo>
                    <a:pt x="400" y="401"/>
                  </a:lnTo>
                  <a:lnTo>
                    <a:pt x="0" y="802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400" y="2137"/>
                  </a:lnTo>
                  <a:lnTo>
                    <a:pt x="667" y="2403"/>
                  </a:lnTo>
                  <a:lnTo>
                    <a:pt x="1201" y="2537"/>
                  </a:lnTo>
                  <a:lnTo>
                    <a:pt x="1735" y="2403"/>
                  </a:lnTo>
                  <a:lnTo>
                    <a:pt x="2136" y="2137"/>
                  </a:lnTo>
                  <a:lnTo>
                    <a:pt x="2402" y="1736"/>
                  </a:lnTo>
                  <a:lnTo>
                    <a:pt x="2536" y="1202"/>
                  </a:lnTo>
                  <a:lnTo>
                    <a:pt x="2402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6" name="Google Shape;1676;p7"/>
            <p:cNvSpPr/>
            <p:nvPr/>
          </p:nvSpPr>
          <p:spPr>
            <a:xfrm>
              <a:off x="1480900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7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6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7" name="Google Shape;1677;p7"/>
            <p:cNvSpPr/>
            <p:nvPr/>
          </p:nvSpPr>
          <p:spPr>
            <a:xfrm>
              <a:off x="1941375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7"/>
                  </a:lnTo>
                  <a:lnTo>
                    <a:pt x="801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8" name="Google Shape;1678;p7"/>
            <p:cNvSpPr/>
            <p:nvPr/>
          </p:nvSpPr>
          <p:spPr>
            <a:xfrm>
              <a:off x="2401850" y="5016375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1202" y="1"/>
                  </a:moveTo>
                  <a:lnTo>
                    <a:pt x="668" y="134"/>
                  </a:lnTo>
                  <a:lnTo>
                    <a:pt x="268" y="401"/>
                  </a:lnTo>
                  <a:lnTo>
                    <a:pt x="1" y="802"/>
                  </a:lnTo>
                  <a:lnTo>
                    <a:pt x="1" y="1202"/>
                  </a:lnTo>
                  <a:lnTo>
                    <a:pt x="1" y="1736"/>
                  </a:lnTo>
                  <a:lnTo>
                    <a:pt x="268" y="2137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9" name="Google Shape;1679;p7"/>
            <p:cNvSpPr/>
            <p:nvPr/>
          </p:nvSpPr>
          <p:spPr>
            <a:xfrm>
              <a:off x="2859000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7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5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0" name="Google Shape;1680;p7"/>
            <p:cNvSpPr/>
            <p:nvPr/>
          </p:nvSpPr>
          <p:spPr>
            <a:xfrm>
              <a:off x="3319475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1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7"/>
                  </a:lnTo>
                  <a:lnTo>
                    <a:pt x="801" y="2403"/>
                  </a:lnTo>
                  <a:lnTo>
                    <a:pt x="1201" y="2537"/>
                  </a:lnTo>
                  <a:lnTo>
                    <a:pt x="1735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1" name="Google Shape;1681;p7"/>
            <p:cNvSpPr/>
            <p:nvPr/>
          </p:nvSpPr>
          <p:spPr>
            <a:xfrm>
              <a:off x="3779950" y="5016375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1202" y="1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2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7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5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2" name="Google Shape;1682;p7"/>
            <p:cNvSpPr/>
            <p:nvPr/>
          </p:nvSpPr>
          <p:spPr>
            <a:xfrm>
              <a:off x="4237075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6" y="1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7"/>
                  </a:lnTo>
                  <a:lnTo>
                    <a:pt x="802" y="2403"/>
                  </a:lnTo>
                  <a:lnTo>
                    <a:pt x="1336" y="2537"/>
                  </a:lnTo>
                  <a:lnTo>
                    <a:pt x="1736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3" name="Google Shape;1683;p7"/>
            <p:cNvSpPr/>
            <p:nvPr/>
          </p:nvSpPr>
          <p:spPr>
            <a:xfrm>
              <a:off x="4697550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7"/>
                  </a:lnTo>
                  <a:lnTo>
                    <a:pt x="802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4" name="Google Shape;1684;p7"/>
            <p:cNvSpPr/>
            <p:nvPr/>
          </p:nvSpPr>
          <p:spPr>
            <a:xfrm>
              <a:off x="5154700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7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869" y="2403"/>
                  </a:lnTo>
                  <a:lnTo>
                    <a:pt x="2269" y="2137"/>
                  </a:lnTo>
                  <a:lnTo>
                    <a:pt x="2536" y="1736"/>
                  </a:lnTo>
                  <a:lnTo>
                    <a:pt x="2536" y="1202"/>
                  </a:lnTo>
                  <a:lnTo>
                    <a:pt x="2536" y="802"/>
                  </a:lnTo>
                  <a:lnTo>
                    <a:pt x="2269" y="401"/>
                  </a:lnTo>
                  <a:lnTo>
                    <a:pt x="1869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5" name="Google Shape;1685;p7"/>
            <p:cNvSpPr/>
            <p:nvPr/>
          </p:nvSpPr>
          <p:spPr>
            <a:xfrm>
              <a:off x="5615175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7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6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6" name="Google Shape;1686;p7"/>
            <p:cNvSpPr/>
            <p:nvPr/>
          </p:nvSpPr>
          <p:spPr>
            <a:xfrm>
              <a:off x="6075650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2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7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7" name="Google Shape;1687;p7"/>
            <p:cNvSpPr/>
            <p:nvPr/>
          </p:nvSpPr>
          <p:spPr>
            <a:xfrm>
              <a:off x="6532800" y="501637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335" y="1"/>
                  </a:moveTo>
                  <a:lnTo>
                    <a:pt x="801" y="134"/>
                  </a:lnTo>
                  <a:lnTo>
                    <a:pt x="400" y="401"/>
                  </a:lnTo>
                  <a:lnTo>
                    <a:pt x="134" y="802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0" y="2137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5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8" name="Google Shape;1688;p7"/>
            <p:cNvSpPr/>
            <p:nvPr/>
          </p:nvSpPr>
          <p:spPr>
            <a:xfrm>
              <a:off x="1023775" y="5413475"/>
              <a:ext cx="63400" cy="63400"/>
            </a:xfrm>
            <a:custGeom>
              <a:rect b="b" l="l" r="r" t="t"/>
              <a:pathLst>
                <a:path extrusionOk="0" h="2536" w="2536">
                  <a:moveTo>
                    <a:pt x="1201" y="0"/>
                  </a:moveTo>
                  <a:lnTo>
                    <a:pt x="667" y="134"/>
                  </a:lnTo>
                  <a:lnTo>
                    <a:pt x="400" y="400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5"/>
                  </a:lnTo>
                  <a:lnTo>
                    <a:pt x="2536" y="1335"/>
                  </a:lnTo>
                  <a:lnTo>
                    <a:pt x="2402" y="801"/>
                  </a:lnTo>
                  <a:lnTo>
                    <a:pt x="2136" y="400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9" name="Google Shape;1689;p7"/>
            <p:cNvSpPr/>
            <p:nvPr/>
          </p:nvSpPr>
          <p:spPr>
            <a:xfrm>
              <a:off x="1480900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5" y="0"/>
                  </a:moveTo>
                  <a:lnTo>
                    <a:pt x="801" y="134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0" name="Google Shape;1690;p7"/>
            <p:cNvSpPr/>
            <p:nvPr/>
          </p:nvSpPr>
          <p:spPr>
            <a:xfrm>
              <a:off x="1941375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202" y="0"/>
                  </a:moveTo>
                  <a:lnTo>
                    <a:pt x="801" y="134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1" name="Google Shape;1691;p7"/>
            <p:cNvSpPr/>
            <p:nvPr/>
          </p:nvSpPr>
          <p:spPr>
            <a:xfrm>
              <a:off x="2401850" y="5413475"/>
              <a:ext cx="60100" cy="63400"/>
            </a:xfrm>
            <a:custGeom>
              <a:rect b="b" l="l" r="r" t="t"/>
              <a:pathLst>
                <a:path extrusionOk="0" h="2536" w="2404">
                  <a:moveTo>
                    <a:pt x="1202" y="0"/>
                  </a:moveTo>
                  <a:lnTo>
                    <a:pt x="668" y="134"/>
                  </a:lnTo>
                  <a:lnTo>
                    <a:pt x="268" y="400"/>
                  </a:lnTo>
                  <a:lnTo>
                    <a:pt x="1" y="801"/>
                  </a:lnTo>
                  <a:lnTo>
                    <a:pt x="1" y="1335"/>
                  </a:lnTo>
                  <a:lnTo>
                    <a:pt x="1" y="1735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2" name="Google Shape;1692;p7"/>
            <p:cNvSpPr/>
            <p:nvPr/>
          </p:nvSpPr>
          <p:spPr>
            <a:xfrm>
              <a:off x="2859000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5" y="0"/>
                  </a:moveTo>
                  <a:lnTo>
                    <a:pt x="801" y="134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3" name="Google Shape;1693;p7"/>
            <p:cNvSpPr/>
            <p:nvPr/>
          </p:nvSpPr>
          <p:spPr>
            <a:xfrm>
              <a:off x="3319475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201" y="0"/>
                  </a:moveTo>
                  <a:lnTo>
                    <a:pt x="801" y="134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4" name="Google Shape;1694;p7"/>
            <p:cNvSpPr/>
            <p:nvPr/>
          </p:nvSpPr>
          <p:spPr>
            <a:xfrm>
              <a:off x="3779950" y="5413475"/>
              <a:ext cx="60075" cy="63400"/>
            </a:xfrm>
            <a:custGeom>
              <a:rect b="b" l="l" r="r" t="t"/>
              <a:pathLst>
                <a:path extrusionOk="0" h="2536" w="2403">
                  <a:moveTo>
                    <a:pt x="1202" y="0"/>
                  </a:moveTo>
                  <a:lnTo>
                    <a:pt x="668" y="134"/>
                  </a:lnTo>
                  <a:lnTo>
                    <a:pt x="267" y="400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5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5" name="Google Shape;1695;p7"/>
            <p:cNvSpPr/>
            <p:nvPr/>
          </p:nvSpPr>
          <p:spPr>
            <a:xfrm>
              <a:off x="4237075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6" y="0"/>
                  </a:moveTo>
                  <a:lnTo>
                    <a:pt x="802" y="134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4"/>
                  </a:lnTo>
                  <a:lnTo>
                    <a:pt x="13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6" name="Google Shape;1696;p7"/>
            <p:cNvSpPr/>
            <p:nvPr/>
          </p:nvSpPr>
          <p:spPr>
            <a:xfrm>
              <a:off x="4697550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202" y="0"/>
                  </a:moveTo>
                  <a:lnTo>
                    <a:pt x="802" y="134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7" name="Google Shape;1697;p7"/>
            <p:cNvSpPr/>
            <p:nvPr/>
          </p:nvSpPr>
          <p:spPr>
            <a:xfrm>
              <a:off x="5154700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5" y="0"/>
                  </a:moveTo>
                  <a:lnTo>
                    <a:pt x="801" y="134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5"/>
                  </a:lnTo>
                  <a:lnTo>
                    <a:pt x="2536" y="1335"/>
                  </a:lnTo>
                  <a:lnTo>
                    <a:pt x="2536" y="801"/>
                  </a:lnTo>
                  <a:lnTo>
                    <a:pt x="2269" y="400"/>
                  </a:lnTo>
                  <a:lnTo>
                    <a:pt x="1869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8" name="Google Shape;1698;p7"/>
            <p:cNvSpPr/>
            <p:nvPr/>
          </p:nvSpPr>
          <p:spPr>
            <a:xfrm>
              <a:off x="5615175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5" y="0"/>
                  </a:moveTo>
                  <a:lnTo>
                    <a:pt x="801" y="134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9" name="Google Shape;1699;p7"/>
            <p:cNvSpPr/>
            <p:nvPr/>
          </p:nvSpPr>
          <p:spPr>
            <a:xfrm>
              <a:off x="6075650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202" y="0"/>
                  </a:moveTo>
                  <a:lnTo>
                    <a:pt x="668" y="134"/>
                  </a:lnTo>
                  <a:lnTo>
                    <a:pt x="267" y="400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0" name="Google Shape;1700;p7"/>
            <p:cNvSpPr/>
            <p:nvPr/>
          </p:nvSpPr>
          <p:spPr>
            <a:xfrm>
              <a:off x="6532800" y="5413475"/>
              <a:ext cx="63400" cy="63400"/>
            </a:xfrm>
            <a:custGeom>
              <a:rect b="b" l="l" r="r" t="t"/>
              <a:pathLst>
                <a:path extrusionOk="0" h="2536" w="2536">
                  <a:moveTo>
                    <a:pt x="1335" y="0"/>
                  </a:moveTo>
                  <a:lnTo>
                    <a:pt x="801" y="134"/>
                  </a:lnTo>
                  <a:lnTo>
                    <a:pt x="400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01" name="Google Shape;1701;p7"/>
          <p:cNvSpPr/>
          <p:nvPr/>
        </p:nvSpPr>
        <p:spPr>
          <a:xfrm rot="5400000">
            <a:off x="9015875" y="-2978275"/>
            <a:ext cx="939600" cy="59070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2" name="Google Shape;1702;p7"/>
          <p:cNvSpPr/>
          <p:nvPr/>
        </p:nvSpPr>
        <p:spPr>
          <a:xfrm>
            <a:off x="-540575" y="2332000"/>
            <a:ext cx="939600" cy="59070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4" name="Google Shape;1704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05" name="Google Shape;1705;p8"/>
          <p:cNvSpPr txBox="1"/>
          <p:nvPr>
            <p:ph type="title"/>
          </p:nvPr>
        </p:nvSpPr>
        <p:spPr>
          <a:xfrm>
            <a:off x="1015200" y="1307100"/>
            <a:ext cx="7113600" cy="239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cxnSp>
        <p:nvCxnSpPr>
          <p:cNvPr id="1706" name="Google Shape;1706;p8"/>
          <p:cNvCxnSpPr/>
          <p:nvPr/>
        </p:nvCxnSpPr>
        <p:spPr>
          <a:xfrm flipH="1">
            <a:off x="3348775" y="4337725"/>
            <a:ext cx="1905600" cy="1903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07" name="Google Shape;1707;p8"/>
          <p:cNvSpPr/>
          <p:nvPr/>
        </p:nvSpPr>
        <p:spPr>
          <a:xfrm>
            <a:off x="-1021725" y="-1188350"/>
            <a:ext cx="1385400" cy="30033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8" name="Google Shape;1708;p8"/>
          <p:cNvSpPr/>
          <p:nvPr/>
        </p:nvSpPr>
        <p:spPr>
          <a:xfrm>
            <a:off x="8522575" y="3011850"/>
            <a:ext cx="1385400" cy="30033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709" name="Google Shape;1709;p8"/>
          <p:cNvCxnSpPr/>
          <p:nvPr/>
        </p:nvCxnSpPr>
        <p:spPr>
          <a:xfrm flipH="1">
            <a:off x="4403025" y="-1016800"/>
            <a:ext cx="1905600" cy="1903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710" name="Google Shape;1710;p8"/>
          <p:cNvGrpSpPr/>
          <p:nvPr/>
        </p:nvGrpSpPr>
        <p:grpSpPr>
          <a:xfrm>
            <a:off x="865824" y="4513491"/>
            <a:ext cx="1934189" cy="1818370"/>
            <a:chOff x="1023775" y="238125"/>
            <a:chExt cx="5572425" cy="5238750"/>
          </a:xfrm>
        </p:grpSpPr>
        <p:sp>
          <p:nvSpPr>
            <p:cNvPr id="1711" name="Google Shape;1711;p8"/>
            <p:cNvSpPr/>
            <p:nvPr/>
          </p:nvSpPr>
          <p:spPr>
            <a:xfrm>
              <a:off x="1023775" y="238125"/>
              <a:ext cx="63400" cy="63400"/>
            </a:xfrm>
            <a:custGeom>
              <a:rect b="b" l="l" r="r" t="t"/>
              <a:pathLst>
                <a:path extrusionOk="0" h="2536" w="2536">
                  <a:moveTo>
                    <a:pt x="1201" y="0"/>
                  </a:moveTo>
                  <a:lnTo>
                    <a:pt x="667" y="133"/>
                  </a:lnTo>
                  <a:lnTo>
                    <a:pt x="400" y="400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400" y="2136"/>
                  </a:lnTo>
                  <a:lnTo>
                    <a:pt x="667" y="2402"/>
                  </a:lnTo>
                  <a:lnTo>
                    <a:pt x="1201" y="2536"/>
                  </a:lnTo>
                  <a:lnTo>
                    <a:pt x="1735" y="2402"/>
                  </a:lnTo>
                  <a:lnTo>
                    <a:pt x="2136" y="2136"/>
                  </a:lnTo>
                  <a:lnTo>
                    <a:pt x="2402" y="1735"/>
                  </a:lnTo>
                  <a:lnTo>
                    <a:pt x="2536" y="1335"/>
                  </a:lnTo>
                  <a:lnTo>
                    <a:pt x="2402" y="801"/>
                  </a:lnTo>
                  <a:lnTo>
                    <a:pt x="2136" y="400"/>
                  </a:lnTo>
                  <a:lnTo>
                    <a:pt x="1735" y="133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2" name="Google Shape;1712;p8"/>
            <p:cNvSpPr/>
            <p:nvPr/>
          </p:nvSpPr>
          <p:spPr>
            <a:xfrm>
              <a:off x="1480900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5" y="0"/>
                  </a:moveTo>
                  <a:lnTo>
                    <a:pt x="801" y="133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2"/>
                  </a:lnTo>
                  <a:lnTo>
                    <a:pt x="1335" y="2536"/>
                  </a:lnTo>
                  <a:lnTo>
                    <a:pt x="1736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3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3" name="Google Shape;1713;p8"/>
            <p:cNvSpPr/>
            <p:nvPr/>
          </p:nvSpPr>
          <p:spPr>
            <a:xfrm>
              <a:off x="1941375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202" y="0"/>
                  </a:moveTo>
                  <a:lnTo>
                    <a:pt x="801" y="133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2"/>
                  </a:lnTo>
                  <a:lnTo>
                    <a:pt x="1202" y="2536"/>
                  </a:lnTo>
                  <a:lnTo>
                    <a:pt x="1736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3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4" name="Google Shape;1714;p8"/>
            <p:cNvSpPr/>
            <p:nvPr/>
          </p:nvSpPr>
          <p:spPr>
            <a:xfrm>
              <a:off x="2401850" y="238125"/>
              <a:ext cx="60100" cy="63400"/>
            </a:xfrm>
            <a:custGeom>
              <a:rect b="b" l="l" r="r" t="t"/>
              <a:pathLst>
                <a:path extrusionOk="0" h="2536" w="2404">
                  <a:moveTo>
                    <a:pt x="1202" y="0"/>
                  </a:moveTo>
                  <a:lnTo>
                    <a:pt x="668" y="133"/>
                  </a:lnTo>
                  <a:lnTo>
                    <a:pt x="268" y="400"/>
                  </a:lnTo>
                  <a:lnTo>
                    <a:pt x="1" y="801"/>
                  </a:lnTo>
                  <a:lnTo>
                    <a:pt x="1" y="1335"/>
                  </a:lnTo>
                  <a:lnTo>
                    <a:pt x="1" y="1735"/>
                  </a:lnTo>
                  <a:lnTo>
                    <a:pt x="268" y="2136"/>
                  </a:lnTo>
                  <a:lnTo>
                    <a:pt x="668" y="2402"/>
                  </a:lnTo>
                  <a:lnTo>
                    <a:pt x="1202" y="2536"/>
                  </a:lnTo>
                  <a:lnTo>
                    <a:pt x="1736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3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5" name="Google Shape;1715;p8"/>
            <p:cNvSpPr/>
            <p:nvPr/>
          </p:nvSpPr>
          <p:spPr>
            <a:xfrm>
              <a:off x="2859000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5" y="0"/>
                  </a:moveTo>
                  <a:lnTo>
                    <a:pt x="801" y="133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2"/>
                  </a:lnTo>
                  <a:lnTo>
                    <a:pt x="1335" y="2536"/>
                  </a:lnTo>
                  <a:lnTo>
                    <a:pt x="1735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5" y="133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6" name="Google Shape;1716;p8"/>
            <p:cNvSpPr/>
            <p:nvPr/>
          </p:nvSpPr>
          <p:spPr>
            <a:xfrm>
              <a:off x="3319475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201" y="0"/>
                  </a:moveTo>
                  <a:lnTo>
                    <a:pt x="801" y="133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2"/>
                  </a:lnTo>
                  <a:lnTo>
                    <a:pt x="1201" y="2536"/>
                  </a:lnTo>
                  <a:lnTo>
                    <a:pt x="1735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5" y="133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7" name="Google Shape;1717;p8"/>
            <p:cNvSpPr/>
            <p:nvPr/>
          </p:nvSpPr>
          <p:spPr>
            <a:xfrm>
              <a:off x="3779950" y="238125"/>
              <a:ext cx="60075" cy="63400"/>
            </a:xfrm>
            <a:custGeom>
              <a:rect b="b" l="l" r="r" t="t"/>
              <a:pathLst>
                <a:path extrusionOk="0" h="2536" w="2403">
                  <a:moveTo>
                    <a:pt x="1202" y="0"/>
                  </a:moveTo>
                  <a:lnTo>
                    <a:pt x="668" y="133"/>
                  </a:lnTo>
                  <a:lnTo>
                    <a:pt x="267" y="400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2"/>
                  </a:lnTo>
                  <a:lnTo>
                    <a:pt x="1202" y="2536"/>
                  </a:lnTo>
                  <a:lnTo>
                    <a:pt x="1735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5" y="133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8" name="Google Shape;1718;p8"/>
            <p:cNvSpPr/>
            <p:nvPr/>
          </p:nvSpPr>
          <p:spPr>
            <a:xfrm>
              <a:off x="4237075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6" y="0"/>
                  </a:moveTo>
                  <a:lnTo>
                    <a:pt x="802" y="133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2"/>
                  </a:lnTo>
                  <a:lnTo>
                    <a:pt x="1336" y="2536"/>
                  </a:lnTo>
                  <a:lnTo>
                    <a:pt x="1736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3"/>
                  </a:lnTo>
                  <a:lnTo>
                    <a:pt x="13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9" name="Google Shape;1719;p8"/>
            <p:cNvSpPr/>
            <p:nvPr/>
          </p:nvSpPr>
          <p:spPr>
            <a:xfrm>
              <a:off x="4697550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202" y="0"/>
                  </a:moveTo>
                  <a:lnTo>
                    <a:pt x="802" y="133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2"/>
                  </a:lnTo>
                  <a:lnTo>
                    <a:pt x="1202" y="2536"/>
                  </a:lnTo>
                  <a:lnTo>
                    <a:pt x="1736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3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0" name="Google Shape;1720;p8"/>
            <p:cNvSpPr/>
            <p:nvPr/>
          </p:nvSpPr>
          <p:spPr>
            <a:xfrm>
              <a:off x="5154700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5" y="0"/>
                  </a:moveTo>
                  <a:lnTo>
                    <a:pt x="801" y="133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2"/>
                  </a:lnTo>
                  <a:lnTo>
                    <a:pt x="1335" y="2536"/>
                  </a:lnTo>
                  <a:lnTo>
                    <a:pt x="1869" y="2402"/>
                  </a:lnTo>
                  <a:lnTo>
                    <a:pt x="2269" y="2136"/>
                  </a:lnTo>
                  <a:lnTo>
                    <a:pt x="2536" y="1735"/>
                  </a:lnTo>
                  <a:lnTo>
                    <a:pt x="2536" y="1335"/>
                  </a:lnTo>
                  <a:lnTo>
                    <a:pt x="2536" y="801"/>
                  </a:lnTo>
                  <a:lnTo>
                    <a:pt x="2269" y="400"/>
                  </a:lnTo>
                  <a:lnTo>
                    <a:pt x="1869" y="133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1" name="Google Shape;1721;p8"/>
            <p:cNvSpPr/>
            <p:nvPr/>
          </p:nvSpPr>
          <p:spPr>
            <a:xfrm>
              <a:off x="5615175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5" y="0"/>
                  </a:moveTo>
                  <a:lnTo>
                    <a:pt x="801" y="133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2"/>
                  </a:lnTo>
                  <a:lnTo>
                    <a:pt x="1335" y="2536"/>
                  </a:lnTo>
                  <a:lnTo>
                    <a:pt x="1736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3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2" name="Google Shape;1722;p8"/>
            <p:cNvSpPr/>
            <p:nvPr/>
          </p:nvSpPr>
          <p:spPr>
            <a:xfrm>
              <a:off x="6075650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202" y="0"/>
                  </a:moveTo>
                  <a:lnTo>
                    <a:pt x="668" y="133"/>
                  </a:lnTo>
                  <a:lnTo>
                    <a:pt x="267" y="400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2"/>
                  </a:lnTo>
                  <a:lnTo>
                    <a:pt x="1202" y="2536"/>
                  </a:lnTo>
                  <a:lnTo>
                    <a:pt x="1736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3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3" name="Google Shape;1723;p8"/>
            <p:cNvSpPr/>
            <p:nvPr/>
          </p:nvSpPr>
          <p:spPr>
            <a:xfrm>
              <a:off x="6532800" y="238125"/>
              <a:ext cx="63400" cy="63400"/>
            </a:xfrm>
            <a:custGeom>
              <a:rect b="b" l="l" r="r" t="t"/>
              <a:pathLst>
                <a:path extrusionOk="0" h="2536" w="2536">
                  <a:moveTo>
                    <a:pt x="1335" y="0"/>
                  </a:moveTo>
                  <a:lnTo>
                    <a:pt x="801" y="133"/>
                  </a:lnTo>
                  <a:lnTo>
                    <a:pt x="400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0" y="2136"/>
                  </a:lnTo>
                  <a:lnTo>
                    <a:pt x="801" y="2402"/>
                  </a:lnTo>
                  <a:lnTo>
                    <a:pt x="1335" y="2536"/>
                  </a:lnTo>
                  <a:lnTo>
                    <a:pt x="1735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5" y="133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4" name="Google Shape;1724;p8"/>
            <p:cNvSpPr/>
            <p:nvPr/>
          </p:nvSpPr>
          <p:spPr>
            <a:xfrm>
              <a:off x="1023775" y="63852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667" y="1"/>
                  </a:moveTo>
                  <a:lnTo>
                    <a:pt x="400" y="268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6"/>
                  </a:lnTo>
                  <a:lnTo>
                    <a:pt x="2536" y="1202"/>
                  </a:lnTo>
                  <a:lnTo>
                    <a:pt x="2402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5" name="Google Shape;1725;p8"/>
            <p:cNvSpPr/>
            <p:nvPr/>
          </p:nvSpPr>
          <p:spPr>
            <a:xfrm>
              <a:off x="1480900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6" name="Google Shape;1726;p8"/>
            <p:cNvSpPr/>
            <p:nvPr/>
          </p:nvSpPr>
          <p:spPr>
            <a:xfrm>
              <a:off x="1941375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7" name="Google Shape;1727;p8"/>
            <p:cNvSpPr/>
            <p:nvPr/>
          </p:nvSpPr>
          <p:spPr>
            <a:xfrm>
              <a:off x="2401850" y="638525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668" y="1"/>
                  </a:moveTo>
                  <a:lnTo>
                    <a:pt x="268" y="268"/>
                  </a:lnTo>
                  <a:lnTo>
                    <a:pt x="1" y="668"/>
                  </a:lnTo>
                  <a:lnTo>
                    <a:pt x="1" y="1202"/>
                  </a:lnTo>
                  <a:lnTo>
                    <a:pt x="1" y="1736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8" name="Google Shape;1728;p8"/>
            <p:cNvSpPr/>
            <p:nvPr/>
          </p:nvSpPr>
          <p:spPr>
            <a:xfrm>
              <a:off x="2859000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9" name="Google Shape;1729;p8"/>
            <p:cNvSpPr/>
            <p:nvPr/>
          </p:nvSpPr>
          <p:spPr>
            <a:xfrm>
              <a:off x="3319475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0" name="Google Shape;1730;p8"/>
            <p:cNvSpPr/>
            <p:nvPr/>
          </p:nvSpPr>
          <p:spPr>
            <a:xfrm>
              <a:off x="3779950" y="638525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668" y="1"/>
                  </a:moveTo>
                  <a:lnTo>
                    <a:pt x="267" y="268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1" name="Google Shape;1731;p8"/>
            <p:cNvSpPr/>
            <p:nvPr/>
          </p:nvSpPr>
          <p:spPr>
            <a:xfrm>
              <a:off x="4237075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2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2" name="Google Shape;1732;p8"/>
            <p:cNvSpPr/>
            <p:nvPr/>
          </p:nvSpPr>
          <p:spPr>
            <a:xfrm>
              <a:off x="4697550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2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3" name="Google Shape;1733;p8"/>
            <p:cNvSpPr/>
            <p:nvPr/>
          </p:nvSpPr>
          <p:spPr>
            <a:xfrm>
              <a:off x="5154700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6"/>
                  </a:lnTo>
                  <a:lnTo>
                    <a:pt x="2536" y="1202"/>
                  </a:lnTo>
                  <a:lnTo>
                    <a:pt x="2536" y="668"/>
                  </a:lnTo>
                  <a:lnTo>
                    <a:pt x="2269" y="268"/>
                  </a:lnTo>
                  <a:lnTo>
                    <a:pt x="18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4" name="Google Shape;1734;p8"/>
            <p:cNvSpPr/>
            <p:nvPr/>
          </p:nvSpPr>
          <p:spPr>
            <a:xfrm>
              <a:off x="5615175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5" name="Google Shape;1735;p8"/>
            <p:cNvSpPr/>
            <p:nvPr/>
          </p:nvSpPr>
          <p:spPr>
            <a:xfrm>
              <a:off x="6075650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668" y="1"/>
                  </a:moveTo>
                  <a:lnTo>
                    <a:pt x="267" y="268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6" name="Google Shape;1736;p8"/>
            <p:cNvSpPr/>
            <p:nvPr/>
          </p:nvSpPr>
          <p:spPr>
            <a:xfrm>
              <a:off x="6532800" y="63852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801" y="1"/>
                  </a:moveTo>
                  <a:lnTo>
                    <a:pt x="400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7" name="Google Shape;1737;p8"/>
            <p:cNvSpPr/>
            <p:nvPr/>
          </p:nvSpPr>
          <p:spPr>
            <a:xfrm>
              <a:off x="1023775" y="1035600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201" y="1"/>
                  </a:moveTo>
                  <a:lnTo>
                    <a:pt x="667" y="134"/>
                  </a:lnTo>
                  <a:lnTo>
                    <a:pt x="400" y="401"/>
                  </a:lnTo>
                  <a:lnTo>
                    <a:pt x="0" y="801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6"/>
                  </a:lnTo>
                  <a:lnTo>
                    <a:pt x="2536" y="1202"/>
                  </a:lnTo>
                  <a:lnTo>
                    <a:pt x="2402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8" name="Google Shape;1738;p8"/>
            <p:cNvSpPr/>
            <p:nvPr/>
          </p:nvSpPr>
          <p:spPr>
            <a:xfrm>
              <a:off x="1480900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9" name="Google Shape;1739;p8"/>
            <p:cNvSpPr/>
            <p:nvPr/>
          </p:nvSpPr>
          <p:spPr>
            <a:xfrm>
              <a:off x="1941375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0" name="Google Shape;1740;p8"/>
            <p:cNvSpPr/>
            <p:nvPr/>
          </p:nvSpPr>
          <p:spPr>
            <a:xfrm>
              <a:off x="2401850" y="1035600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1202" y="1"/>
                  </a:moveTo>
                  <a:lnTo>
                    <a:pt x="668" y="134"/>
                  </a:lnTo>
                  <a:lnTo>
                    <a:pt x="268" y="401"/>
                  </a:lnTo>
                  <a:lnTo>
                    <a:pt x="1" y="801"/>
                  </a:lnTo>
                  <a:lnTo>
                    <a:pt x="1" y="1202"/>
                  </a:lnTo>
                  <a:lnTo>
                    <a:pt x="1" y="1736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1" name="Google Shape;1741;p8"/>
            <p:cNvSpPr/>
            <p:nvPr/>
          </p:nvSpPr>
          <p:spPr>
            <a:xfrm>
              <a:off x="2859000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2" name="Google Shape;1742;p8"/>
            <p:cNvSpPr/>
            <p:nvPr/>
          </p:nvSpPr>
          <p:spPr>
            <a:xfrm>
              <a:off x="3319475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1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3" name="Google Shape;1743;p8"/>
            <p:cNvSpPr/>
            <p:nvPr/>
          </p:nvSpPr>
          <p:spPr>
            <a:xfrm>
              <a:off x="3779950" y="1035600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1202" y="1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4" name="Google Shape;1744;p8"/>
            <p:cNvSpPr/>
            <p:nvPr/>
          </p:nvSpPr>
          <p:spPr>
            <a:xfrm>
              <a:off x="4237075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6" y="1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5" name="Google Shape;1745;p8"/>
            <p:cNvSpPr/>
            <p:nvPr/>
          </p:nvSpPr>
          <p:spPr>
            <a:xfrm>
              <a:off x="4697550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6" name="Google Shape;1746;p8"/>
            <p:cNvSpPr/>
            <p:nvPr/>
          </p:nvSpPr>
          <p:spPr>
            <a:xfrm>
              <a:off x="5154700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6"/>
                  </a:lnTo>
                  <a:lnTo>
                    <a:pt x="2536" y="1202"/>
                  </a:lnTo>
                  <a:lnTo>
                    <a:pt x="2536" y="801"/>
                  </a:lnTo>
                  <a:lnTo>
                    <a:pt x="2269" y="401"/>
                  </a:lnTo>
                  <a:lnTo>
                    <a:pt x="1869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7" name="Google Shape;1747;p8"/>
            <p:cNvSpPr/>
            <p:nvPr/>
          </p:nvSpPr>
          <p:spPr>
            <a:xfrm>
              <a:off x="5615175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8" name="Google Shape;1748;p8"/>
            <p:cNvSpPr/>
            <p:nvPr/>
          </p:nvSpPr>
          <p:spPr>
            <a:xfrm>
              <a:off x="6075650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9" name="Google Shape;1749;p8"/>
            <p:cNvSpPr/>
            <p:nvPr/>
          </p:nvSpPr>
          <p:spPr>
            <a:xfrm>
              <a:off x="6532800" y="1035600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335" y="1"/>
                  </a:moveTo>
                  <a:lnTo>
                    <a:pt x="801" y="134"/>
                  </a:lnTo>
                  <a:lnTo>
                    <a:pt x="400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0" name="Google Shape;1750;p8"/>
            <p:cNvSpPr/>
            <p:nvPr/>
          </p:nvSpPr>
          <p:spPr>
            <a:xfrm>
              <a:off x="1023775" y="143267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201" y="1"/>
                  </a:moveTo>
                  <a:lnTo>
                    <a:pt x="667" y="134"/>
                  </a:lnTo>
                  <a:lnTo>
                    <a:pt x="400" y="401"/>
                  </a:lnTo>
                  <a:lnTo>
                    <a:pt x="0" y="802"/>
                  </a:lnTo>
                  <a:lnTo>
                    <a:pt x="0" y="1335"/>
                  </a:lnTo>
                  <a:lnTo>
                    <a:pt x="0" y="1736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6"/>
                  </a:lnTo>
                  <a:lnTo>
                    <a:pt x="2536" y="1335"/>
                  </a:lnTo>
                  <a:lnTo>
                    <a:pt x="2402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1" name="Google Shape;1751;p8"/>
            <p:cNvSpPr/>
            <p:nvPr/>
          </p:nvSpPr>
          <p:spPr>
            <a:xfrm>
              <a:off x="1480900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1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2" name="Google Shape;1752;p8"/>
            <p:cNvSpPr/>
            <p:nvPr/>
          </p:nvSpPr>
          <p:spPr>
            <a:xfrm>
              <a:off x="1941375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1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3" name="Google Shape;1753;p8"/>
            <p:cNvSpPr/>
            <p:nvPr/>
          </p:nvSpPr>
          <p:spPr>
            <a:xfrm>
              <a:off x="2401850" y="1432675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1202" y="1"/>
                  </a:moveTo>
                  <a:lnTo>
                    <a:pt x="668" y="134"/>
                  </a:lnTo>
                  <a:lnTo>
                    <a:pt x="268" y="401"/>
                  </a:lnTo>
                  <a:lnTo>
                    <a:pt x="1" y="802"/>
                  </a:lnTo>
                  <a:lnTo>
                    <a:pt x="1" y="1335"/>
                  </a:lnTo>
                  <a:lnTo>
                    <a:pt x="1" y="1736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4" name="Google Shape;1754;p8"/>
            <p:cNvSpPr/>
            <p:nvPr/>
          </p:nvSpPr>
          <p:spPr>
            <a:xfrm>
              <a:off x="2859000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5" name="Google Shape;1755;p8"/>
            <p:cNvSpPr/>
            <p:nvPr/>
          </p:nvSpPr>
          <p:spPr>
            <a:xfrm>
              <a:off x="3319475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1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6" name="Google Shape;1756;p8"/>
            <p:cNvSpPr/>
            <p:nvPr/>
          </p:nvSpPr>
          <p:spPr>
            <a:xfrm>
              <a:off x="3779950" y="1432675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1202" y="1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2"/>
                  </a:lnTo>
                  <a:lnTo>
                    <a:pt x="0" y="1335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7" name="Google Shape;1757;p8"/>
            <p:cNvSpPr/>
            <p:nvPr/>
          </p:nvSpPr>
          <p:spPr>
            <a:xfrm>
              <a:off x="4237075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6" y="1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1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8" name="Google Shape;1758;p8"/>
            <p:cNvSpPr/>
            <p:nvPr/>
          </p:nvSpPr>
          <p:spPr>
            <a:xfrm>
              <a:off x="4697550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1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9" name="Google Shape;1759;p8"/>
            <p:cNvSpPr/>
            <p:nvPr/>
          </p:nvSpPr>
          <p:spPr>
            <a:xfrm>
              <a:off x="5154700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6"/>
                  </a:lnTo>
                  <a:lnTo>
                    <a:pt x="2536" y="1335"/>
                  </a:lnTo>
                  <a:lnTo>
                    <a:pt x="2536" y="802"/>
                  </a:lnTo>
                  <a:lnTo>
                    <a:pt x="2269" y="401"/>
                  </a:lnTo>
                  <a:lnTo>
                    <a:pt x="1869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0" name="Google Shape;1760;p8"/>
            <p:cNvSpPr/>
            <p:nvPr/>
          </p:nvSpPr>
          <p:spPr>
            <a:xfrm>
              <a:off x="5615175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1" name="Google Shape;1761;p8"/>
            <p:cNvSpPr/>
            <p:nvPr/>
          </p:nvSpPr>
          <p:spPr>
            <a:xfrm>
              <a:off x="6075650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2"/>
                  </a:lnTo>
                  <a:lnTo>
                    <a:pt x="0" y="1335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2" name="Google Shape;1762;p8"/>
            <p:cNvSpPr/>
            <p:nvPr/>
          </p:nvSpPr>
          <p:spPr>
            <a:xfrm>
              <a:off x="6532800" y="143267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335" y="1"/>
                  </a:moveTo>
                  <a:lnTo>
                    <a:pt x="801" y="134"/>
                  </a:lnTo>
                  <a:lnTo>
                    <a:pt x="400" y="401"/>
                  </a:lnTo>
                  <a:lnTo>
                    <a:pt x="134" y="802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3" name="Google Shape;1763;p8"/>
            <p:cNvSpPr/>
            <p:nvPr/>
          </p:nvSpPr>
          <p:spPr>
            <a:xfrm>
              <a:off x="1023775" y="1833100"/>
              <a:ext cx="63400" cy="60075"/>
            </a:xfrm>
            <a:custGeom>
              <a:rect b="b" l="l" r="r" t="t"/>
              <a:pathLst>
                <a:path extrusionOk="0" h="2403" w="2536">
                  <a:moveTo>
                    <a:pt x="667" y="0"/>
                  </a:moveTo>
                  <a:lnTo>
                    <a:pt x="400" y="267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5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5"/>
                  </a:lnTo>
                  <a:lnTo>
                    <a:pt x="2536" y="1202"/>
                  </a:lnTo>
                  <a:lnTo>
                    <a:pt x="2402" y="668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4" name="Google Shape;1764;p8"/>
            <p:cNvSpPr/>
            <p:nvPr/>
          </p:nvSpPr>
          <p:spPr>
            <a:xfrm>
              <a:off x="1480900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801" y="0"/>
                  </a:moveTo>
                  <a:lnTo>
                    <a:pt x="401" y="267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5" name="Google Shape;1765;p8"/>
            <p:cNvSpPr/>
            <p:nvPr/>
          </p:nvSpPr>
          <p:spPr>
            <a:xfrm>
              <a:off x="1941375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801" y="0"/>
                  </a:moveTo>
                  <a:lnTo>
                    <a:pt x="401" y="267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6" name="Google Shape;1766;p8"/>
            <p:cNvSpPr/>
            <p:nvPr/>
          </p:nvSpPr>
          <p:spPr>
            <a:xfrm>
              <a:off x="2401850" y="1833100"/>
              <a:ext cx="60100" cy="60075"/>
            </a:xfrm>
            <a:custGeom>
              <a:rect b="b" l="l" r="r" t="t"/>
              <a:pathLst>
                <a:path extrusionOk="0" h="2403" w="2404">
                  <a:moveTo>
                    <a:pt x="668" y="0"/>
                  </a:moveTo>
                  <a:lnTo>
                    <a:pt x="268" y="267"/>
                  </a:lnTo>
                  <a:lnTo>
                    <a:pt x="1" y="668"/>
                  </a:lnTo>
                  <a:lnTo>
                    <a:pt x="1" y="1202"/>
                  </a:lnTo>
                  <a:lnTo>
                    <a:pt x="1" y="1735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7" name="Google Shape;1767;p8"/>
            <p:cNvSpPr/>
            <p:nvPr/>
          </p:nvSpPr>
          <p:spPr>
            <a:xfrm>
              <a:off x="2859000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801" y="0"/>
                  </a:moveTo>
                  <a:lnTo>
                    <a:pt x="401" y="267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8" name="Google Shape;1768;p8"/>
            <p:cNvSpPr/>
            <p:nvPr/>
          </p:nvSpPr>
          <p:spPr>
            <a:xfrm>
              <a:off x="3319475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801" y="0"/>
                  </a:moveTo>
                  <a:lnTo>
                    <a:pt x="401" y="267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9" name="Google Shape;1769;p8"/>
            <p:cNvSpPr/>
            <p:nvPr/>
          </p:nvSpPr>
          <p:spPr>
            <a:xfrm>
              <a:off x="3779950" y="1833100"/>
              <a:ext cx="60075" cy="60075"/>
            </a:xfrm>
            <a:custGeom>
              <a:rect b="b" l="l" r="r" t="t"/>
              <a:pathLst>
                <a:path extrusionOk="0" h="2403" w="2403">
                  <a:moveTo>
                    <a:pt x="668" y="0"/>
                  </a:moveTo>
                  <a:lnTo>
                    <a:pt x="267" y="267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0" name="Google Shape;1770;p8"/>
            <p:cNvSpPr/>
            <p:nvPr/>
          </p:nvSpPr>
          <p:spPr>
            <a:xfrm>
              <a:off x="4237075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802" y="0"/>
                  </a:moveTo>
                  <a:lnTo>
                    <a:pt x="401" y="267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1" name="Google Shape;1771;p8"/>
            <p:cNvSpPr/>
            <p:nvPr/>
          </p:nvSpPr>
          <p:spPr>
            <a:xfrm>
              <a:off x="4697550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802" y="0"/>
                  </a:moveTo>
                  <a:lnTo>
                    <a:pt x="401" y="267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2" name="Google Shape;1772;p8"/>
            <p:cNvSpPr/>
            <p:nvPr/>
          </p:nvSpPr>
          <p:spPr>
            <a:xfrm>
              <a:off x="5154700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801" y="0"/>
                  </a:moveTo>
                  <a:lnTo>
                    <a:pt x="401" y="267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5"/>
                  </a:lnTo>
                  <a:lnTo>
                    <a:pt x="2536" y="1202"/>
                  </a:lnTo>
                  <a:lnTo>
                    <a:pt x="2536" y="668"/>
                  </a:lnTo>
                  <a:lnTo>
                    <a:pt x="2269" y="267"/>
                  </a:lnTo>
                  <a:lnTo>
                    <a:pt x="18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3" name="Google Shape;1773;p8"/>
            <p:cNvSpPr/>
            <p:nvPr/>
          </p:nvSpPr>
          <p:spPr>
            <a:xfrm>
              <a:off x="5615175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801" y="0"/>
                  </a:moveTo>
                  <a:lnTo>
                    <a:pt x="401" y="267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4" name="Google Shape;1774;p8"/>
            <p:cNvSpPr/>
            <p:nvPr/>
          </p:nvSpPr>
          <p:spPr>
            <a:xfrm>
              <a:off x="6075650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668" y="0"/>
                  </a:moveTo>
                  <a:lnTo>
                    <a:pt x="267" y="267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5" name="Google Shape;1775;p8"/>
            <p:cNvSpPr/>
            <p:nvPr/>
          </p:nvSpPr>
          <p:spPr>
            <a:xfrm>
              <a:off x="6532800" y="1833100"/>
              <a:ext cx="63400" cy="60075"/>
            </a:xfrm>
            <a:custGeom>
              <a:rect b="b" l="l" r="r" t="t"/>
              <a:pathLst>
                <a:path extrusionOk="0" h="2403" w="2536">
                  <a:moveTo>
                    <a:pt x="801" y="0"/>
                  </a:moveTo>
                  <a:lnTo>
                    <a:pt x="400" y="267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5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6" name="Google Shape;1776;p8"/>
            <p:cNvSpPr/>
            <p:nvPr/>
          </p:nvSpPr>
          <p:spPr>
            <a:xfrm>
              <a:off x="1023775" y="223017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201" y="0"/>
                  </a:moveTo>
                  <a:lnTo>
                    <a:pt x="667" y="134"/>
                  </a:lnTo>
                  <a:lnTo>
                    <a:pt x="400" y="401"/>
                  </a:lnTo>
                  <a:lnTo>
                    <a:pt x="0" y="801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6"/>
                  </a:lnTo>
                  <a:lnTo>
                    <a:pt x="2536" y="1202"/>
                  </a:lnTo>
                  <a:lnTo>
                    <a:pt x="2402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7" name="Google Shape;1777;p8"/>
            <p:cNvSpPr/>
            <p:nvPr/>
          </p:nvSpPr>
          <p:spPr>
            <a:xfrm>
              <a:off x="1480900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8" name="Google Shape;1778;p8"/>
            <p:cNvSpPr/>
            <p:nvPr/>
          </p:nvSpPr>
          <p:spPr>
            <a:xfrm>
              <a:off x="1941375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9" name="Google Shape;1779;p8"/>
            <p:cNvSpPr/>
            <p:nvPr/>
          </p:nvSpPr>
          <p:spPr>
            <a:xfrm>
              <a:off x="2401850" y="2230175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1202" y="0"/>
                  </a:moveTo>
                  <a:lnTo>
                    <a:pt x="668" y="134"/>
                  </a:lnTo>
                  <a:lnTo>
                    <a:pt x="268" y="401"/>
                  </a:lnTo>
                  <a:lnTo>
                    <a:pt x="1" y="801"/>
                  </a:lnTo>
                  <a:lnTo>
                    <a:pt x="1" y="1202"/>
                  </a:lnTo>
                  <a:lnTo>
                    <a:pt x="1" y="1736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0" name="Google Shape;1780;p8"/>
            <p:cNvSpPr/>
            <p:nvPr/>
          </p:nvSpPr>
          <p:spPr>
            <a:xfrm>
              <a:off x="2859000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1" name="Google Shape;1781;p8"/>
            <p:cNvSpPr/>
            <p:nvPr/>
          </p:nvSpPr>
          <p:spPr>
            <a:xfrm>
              <a:off x="3319475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1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2" name="Google Shape;1782;p8"/>
            <p:cNvSpPr/>
            <p:nvPr/>
          </p:nvSpPr>
          <p:spPr>
            <a:xfrm>
              <a:off x="3779950" y="2230175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1202" y="0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3" name="Google Shape;1783;p8"/>
            <p:cNvSpPr/>
            <p:nvPr/>
          </p:nvSpPr>
          <p:spPr>
            <a:xfrm>
              <a:off x="4237075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6" y="0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4" name="Google Shape;1784;p8"/>
            <p:cNvSpPr/>
            <p:nvPr/>
          </p:nvSpPr>
          <p:spPr>
            <a:xfrm>
              <a:off x="4697550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5" name="Google Shape;1785;p8"/>
            <p:cNvSpPr/>
            <p:nvPr/>
          </p:nvSpPr>
          <p:spPr>
            <a:xfrm>
              <a:off x="5154700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6"/>
                  </a:lnTo>
                  <a:lnTo>
                    <a:pt x="2536" y="1202"/>
                  </a:lnTo>
                  <a:lnTo>
                    <a:pt x="2536" y="801"/>
                  </a:lnTo>
                  <a:lnTo>
                    <a:pt x="2269" y="401"/>
                  </a:lnTo>
                  <a:lnTo>
                    <a:pt x="1869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6" name="Google Shape;1786;p8"/>
            <p:cNvSpPr/>
            <p:nvPr/>
          </p:nvSpPr>
          <p:spPr>
            <a:xfrm>
              <a:off x="5615175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7" name="Google Shape;1787;p8"/>
            <p:cNvSpPr/>
            <p:nvPr/>
          </p:nvSpPr>
          <p:spPr>
            <a:xfrm>
              <a:off x="6075650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8" name="Google Shape;1788;p8"/>
            <p:cNvSpPr/>
            <p:nvPr/>
          </p:nvSpPr>
          <p:spPr>
            <a:xfrm>
              <a:off x="6532800" y="223017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335" y="0"/>
                  </a:moveTo>
                  <a:lnTo>
                    <a:pt x="801" y="134"/>
                  </a:lnTo>
                  <a:lnTo>
                    <a:pt x="400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9" name="Google Shape;1789;p8"/>
            <p:cNvSpPr/>
            <p:nvPr/>
          </p:nvSpPr>
          <p:spPr>
            <a:xfrm>
              <a:off x="1023775" y="2627250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201" y="0"/>
                  </a:moveTo>
                  <a:lnTo>
                    <a:pt x="667" y="134"/>
                  </a:lnTo>
                  <a:lnTo>
                    <a:pt x="400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6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6"/>
                  </a:lnTo>
                  <a:lnTo>
                    <a:pt x="2536" y="1335"/>
                  </a:lnTo>
                  <a:lnTo>
                    <a:pt x="2402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0" name="Google Shape;1790;p8"/>
            <p:cNvSpPr/>
            <p:nvPr/>
          </p:nvSpPr>
          <p:spPr>
            <a:xfrm>
              <a:off x="1480900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1" name="Google Shape;1791;p8"/>
            <p:cNvSpPr/>
            <p:nvPr/>
          </p:nvSpPr>
          <p:spPr>
            <a:xfrm>
              <a:off x="1941375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2" name="Google Shape;1792;p8"/>
            <p:cNvSpPr/>
            <p:nvPr/>
          </p:nvSpPr>
          <p:spPr>
            <a:xfrm>
              <a:off x="2401850" y="2627250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1202" y="0"/>
                  </a:moveTo>
                  <a:lnTo>
                    <a:pt x="668" y="134"/>
                  </a:lnTo>
                  <a:lnTo>
                    <a:pt x="268" y="401"/>
                  </a:lnTo>
                  <a:lnTo>
                    <a:pt x="1" y="801"/>
                  </a:lnTo>
                  <a:lnTo>
                    <a:pt x="1" y="1335"/>
                  </a:lnTo>
                  <a:lnTo>
                    <a:pt x="1" y="1736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3" name="Google Shape;1793;p8"/>
            <p:cNvSpPr/>
            <p:nvPr/>
          </p:nvSpPr>
          <p:spPr>
            <a:xfrm>
              <a:off x="2859000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4" name="Google Shape;1794;p8"/>
            <p:cNvSpPr/>
            <p:nvPr/>
          </p:nvSpPr>
          <p:spPr>
            <a:xfrm>
              <a:off x="3319475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1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5" name="Google Shape;1795;p8"/>
            <p:cNvSpPr/>
            <p:nvPr/>
          </p:nvSpPr>
          <p:spPr>
            <a:xfrm>
              <a:off x="3779950" y="2627250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1202" y="0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6" name="Google Shape;1796;p8"/>
            <p:cNvSpPr/>
            <p:nvPr/>
          </p:nvSpPr>
          <p:spPr>
            <a:xfrm>
              <a:off x="4237075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6" y="0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7" name="Google Shape;1797;p8"/>
            <p:cNvSpPr/>
            <p:nvPr/>
          </p:nvSpPr>
          <p:spPr>
            <a:xfrm>
              <a:off x="4697550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8" name="Google Shape;1798;p8"/>
            <p:cNvSpPr/>
            <p:nvPr/>
          </p:nvSpPr>
          <p:spPr>
            <a:xfrm>
              <a:off x="5154700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6"/>
                  </a:lnTo>
                  <a:lnTo>
                    <a:pt x="2536" y="1335"/>
                  </a:lnTo>
                  <a:lnTo>
                    <a:pt x="2536" y="801"/>
                  </a:lnTo>
                  <a:lnTo>
                    <a:pt x="2269" y="401"/>
                  </a:lnTo>
                  <a:lnTo>
                    <a:pt x="1869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9" name="Google Shape;1799;p8"/>
            <p:cNvSpPr/>
            <p:nvPr/>
          </p:nvSpPr>
          <p:spPr>
            <a:xfrm>
              <a:off x="5615175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0" name="Google Shape;1800;p8"/>
            <p:cNvSpPr/>
            <p:nvPr/>
          </p:nvSpPr>
          <p:spPr>
            <a:xfrm>
              <a:off x="6075650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1" name="Google Shape;1801;p8"/>
            <p:cNvSpPr/>
            <p:nvPr/>
          </p:nvSpPr>
          <p:spPr>
            <a:xfrm>
              <a:off x="6532800" y="2627250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335" y="0"/>
                  </a:moveTo>
                  <a:lnTo>
                    <a:pt x="801" y="134"/>
                  </a:lnTo>
                  <a:lnTo>
                    <a:pt x="400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2" name="Google Shape;1802;p8"/>
            <p:cNvSpPr/>
            <p:nvPr/>
          </p:nvSpPr>
          <p:spPr>
            <a:xfrm>
              <a:off x="1023775" y="302432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201" y="1"/>
                  </a:moveTo>
                  <a:lnTo>
                    <a:pt x="667" y="134"/>
                  </a:lnTo>
                  <a:lnTo>
                    <a:pt x="400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869"/>
                  </a:lnTo>
                  <a:lnTo>
                    <a:pt x="400" y="2270"/>
                  </a:lnTo>
                  <a:lnTo>
                    <a:pt x="667" y="2537"/>
                  </a:lnTo>
                  <a:lnTo>
                    <a:pt x="1735" y="2537"/>
                  </a:lnTo>
                  <a:lnTo>
                    <a:pt x="2136" y="2270"/>
                  </a:lnTo>
                  <a:lnTo>
                    <a:pt x="2402" y="1869"/>
                  </a:lnTo>
                  <a:lnTo>
                    <a:pt x="2536" y="1335"/>
                  </a:lnTo>
                  <a:lnTo>
                    <a:pt x="2402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3" name="Google Shape;1803;p8"/>
            <p:cNvSpPr/>
            <p:nvPr/>
          </p:nvSpPr>
          <p:spPr>
            <a:xfrm>
              <a:off x="1480900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869"/>
                  </a:lnTo>
                  <a:lnTo>
                    <a:pt x="401" y="2270"/>
                  </a:lnTo>
                  <a:lnTo>
                    <a:pt x="801" y="2537"/>
                  </a:lnTo>
                  <a:lnTo>
                    <a:pt x="1736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4" name="Google Shape;1804;p8"/>
            <p:cNvSpPr/>
            <p:nvPr/>
          </p:nvSpPr>
          <p:spPr>
            <a:xfrm>
              <a:off x="1941375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869"/>
                  </a:lnTo>
                  <a:lnTo>
                    <a:pt x="401" y="2270"/>
                  </a:lnTo>
                  <a:lnTo>
                    <a:pt x="801" y="2537"/>
                  </a:lnTo>
                  <a:lnTo>
                    <a:pt x="1736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5" name="Google Shape;1805;p8"/>
            <p:cNvSpPr/>
            <p:nvPr/>
          </p:nvSpPr>
          <p:spPr>
            <a:xfrm>
              <a:off x="2401850" y="3024325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1202" y="1"/>
                  </a:moveTo>
                  <a:lnTo>
                    <a:pt x="668" y="134"/>
                  </a:lnTo>
                  <a:lnTo>
                    <a:pt x="268" y="401"/>
                  </a:lnTo>
                  <a:lnTo>
                    <a:pt x="1" y="801"/>
                  </a:lnTo>
                  <a:lnTo>
                    <a:pt x="1" y="1335"/>
                  </a:lnTo>
                  <a:lnTo>
                    <a:pt x="1" y="1869"/>
                  </a:lnTo>
                  <a:lnTo>
                    <a:pt x="268" y="2270"/>
                  </a:lnTo>
                  <a:lnTo>
                    <a:pt x="668" y="2537"/>
                  </a:lnTo>
                  <a:lnTo>
                    <a:pt x="1736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6" name="Google Shape;1806;p8"/>
            <p:cNvSpPr/>
            <p:nvPr/>
          </p:nvSpPr>
          <p:spPr>
            <a:xfrm>
              <a:off x="2859000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869"/>
                  </a:lnTo>
                  <a:lnTo>
                    <a:pt x="401" y="2270"/>
                  </a:lnTo>
                  <a:lnTo>
                    <a:pt x="801" y="2537"/>
                  </a:lnTo>
                  <a:lnTo>
                    <a:pt x="1735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7" name="Google Shape;1807;p8"/>
            <p:cNvSpPr/>
            <p:nvPr/>
          </p:nvSpPr>
          <p:spPr>
            <a:xfrm>
              <a:off x="3319475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1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869"/>
                  </a:lnTo>
                  <a:lnTo>
                    <a:pt x="401" y="2270"/>
                  </a:lnTo>
                  <a:lnTo>
                    <a:pt x="801" y="2537"/>
                  </a:lnTo>
                  <a:lnTo>
                    <a:pt x="1735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8" name="Google Shape;1808;p8"/>
            <p:cNvSpPr/>
            <p:nvPr/>
          </p:nvSpPr>
          <p:spPr>
            <a:xfrm>
              <a:off x="3779950" y="3024325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1202" y="1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869"/>
                  </a:lnTo>
                  <a:lnTo>
                    <a:pt x="267" y="2270"/>
                  </a:lnTo>
                  <a:lnTo>
                    <a:pt x="668" y="2537"/>
                  </a:lnTo>
                  <a:lnTo>
                    <a:pt x="1735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9" name="Google Shape;1809;p8"/>
            <p:cNvSpPr/>
            <p:nvPr/>
          </p:nvSpPr>
          <p:spPr>
            <a:xfrm>
              <a:off x="4237075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6" y="1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869"/>
                  </a:lnTo>
                  <a:lnTo>
                    <a:pt x="401" y="2270"/>
                  </a:lnTo>
                  <a:lnTo>
                    <a:pt x="802" y="2537"/>
                  </a:lnTo>
                  <a:lnTo>
                    <a:pt x="1736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0" name="Google Shape;1810;p8"/>
            <p:cNvSpPr/>
            <p:nvPr/>
          </p:nvSpPr>
          <p:spPr>
            <a:xfrm>
              <a:off x="4697550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869"/>
                  </a:lnTo>
                  <a:lnTo>
                    <a:pt x="401" y="2270"/>
                  </a:lnTo>
                  <a:lnTo>
                    <a:pt x="802" y="2537"/>
                  </a:lnTo>
                  <a:lnTo>
                    <a:pt x="1736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1" name="Google Shape;1811;p8"/>
            <p:cNvSpPr/>
            <p:nvPr/>
          </p:nvSpPr>
          <p:spPr>
            <a:xfrm>
              <a:off x="5154700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869"/>
                  </a:lnTo>
                  <a:lnTo>
                    <a:pt x="401" y="2270"/>
                  </a:lnTo>
                  <a:lnTo>
                    <a:pt x="801" y="2537"/>
                  </a:lnTo>
                  <a:lnTo>
                    <a:pt x="1869" y="2537"/>
                  </a:lnTo>
                  <a:lnTo>
                    <a:pt x="2269" y="2270"/>
                  </a:lnTo>
                  <a:lnTo>
                    <a:pt x="2536" y="1869"/>
                  </a:lnTo>
                  <a:lnTo>
                    <a:pt x="2536" y="1335"/>
                  </a:lnTo>
                  <a:lnTo>
                    <a:pt x="2536" y="801"/>
                  </a:lnTo>
                  <a:lnTo>
                    <a:pt x="2269" y="401"/>
                  </a:lnTo>
                  <a:lnTo>
                    <a:pt x="1869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2" name="Google Shape;1812;p8"/>
            <p:cNvSpPr/>
            <p:nvPr/>
          </p:nvSpPr>
          <p:spPr>
            <a:xfrm>
              <a:off x="5615175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869"/>
                  </a:lnTo>
                  <a:lnTo>
                    <a:pt x="401" y="2270"/>
                  </a:lnTo>
                  <a:lnTo>
                    <a:pt x="801" y="2537"/>
                  </a:lnTo>
                  <a:lnTo>
                    <a:pt x="1736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3" name="Google Shape;1813;p8"/>
            <p:cNvSpPr/>
            <p:nvPr/>
          </p:nvSpPr>
          <p:spPr>
            <a:xfrm>
              <a:off x="6075650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869"/>
                  </a:lnTo>
                  <a:lnTo>
                    <a:pt x="267" y="2270"/>
                  </a:lnTo>
                  <a:lnTo>
                    <a:pt x="668" y="2537"/>
                  </a:lnTo>
                  <a:lnTo>
                    <a:pt x="1736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4" name="Google Shape;1814;p8"/>
            <p:cNvSpPr/>
            <p:nvPr/>
          </p:nvSpPr>
          <p:spPr>
            <a:xfrm>
              <a:off x="6532800" y="302432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335" y="1"/>
                  </a:moveTo>
                  <a:lnTo>
                    <a:pt x="801" y="134"/>
                  </a:lnTo>
                  <a:lnTo>
                    <a:pt x="400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869"/>
                  </a:lnTo>
                  <a:lnTo>
                    <a:pt x="400" y="2270"/>
                  </a:lnTo>
                  <a:lnTo>
                    <a:pt x="801" y="2537"/>
                  </a:lnTo>
                  <a:lnTo>
                    <a:pt x="1735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5" name="Google Shape;1815;p8"/>
            <p:cNvSpPr/>
            <p:nvPr/>
          </p:nvSpPr>
          <p:spPr>
            <a:xfrm>
              <a:off x="1023775" y="3424750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667" y="0"/>
                  </a:moveTo>
                  <a:lnTo>
                    <a:pt x="400" y="267"/>
                  </a:lnTo>
                  <a:lnTo>
                    <a:pt x="0" y="667"/>
                  </a:lnTo>
                  <a:lnTo>
                    <a:pt x="0" y="1201"/>
                  </a:lnTo>
                  <a:lnTo>
                    <a:pt x="0" y="1735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5"/>
                  </a:lnTo>
                  <a:lnTo>
                    <a:pt x="2536" y="1201"/>
                  </a:lnTo>
                  <a:lnTo>
                    <a:pt x="2402" y="667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6" name="Google Shape;1816;p8"/>
            <p:cNvSpPr/>
            <p:nvPr/>
          </p:nvSpPr>
          <p:spPr>
            <a:xfrm>
              <a:off x="1480900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0"/>
                  </a:moveTo>
                  <a:lnTo>
                    <a:pt x="401" y="267"/>
                  </a:lnTo>
                  <a:lnTo>
                    <a:pt x="134" y="667"/>
                  </a:lnTo>
                  <a:lnTo>
                    <a:pt x="1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7" name="Google Shape;1817;p8"/>
            <p:cNvSpPr/>
            <p:nvPr/>
          </p:nvSpPr>
          <p:spPr>
            <a:xfrm>
              <a:off x="1941375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0"/>
                  </a:moveTo>
                  <a:lnTo>
                    <a:pt x="401" y="267"/>
                  </a:lnTo>
                  <a:lnTo>
                    <a:pt x="134" y="667"/>
                  </a:lnTo>
                  <a:lnTo>
                    <a:pt x="1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8" name="Google Shape;1818;p8"/>
            <p:cNvSpPr/>
            <p:nvPr/>
          </p:nvSpPr>
          <p:spPr>
            <a:xfrm>
              <a:off x="2401850" y="3424750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668" y="0"/>
                  </a:moveTo>
                  <a:lnTo>
                    <a:pt x="268" y="267"/>
                  </a:lnTo>
                  <a:lnTo>
                    <a:pt x="1" y="667"/>
                  </a:lnTo>
                  <a:lnTo>
                    <a:pt x="1" y="1201"/>
                  </a:lnTo>
                  <a:lnTo>
                    <a:pt x="1" y="1735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9" name="Google Shape;1819;p8"/>
            <p:cNvSpPr/>
            <p:nvPr/>
          </p:nvSpPr>
          <p:spPr>
            <a:xfrm>
              <a:off x="2859000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0"/>
                  </a:moveTo>
                  <a:lnTo>
                    <a:pt x="401" y="267"/>
                  </a:lnTo>
                  <a:lnTo>
                    <a:pt x="134" y="667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0" name="Google Shape;1820;p8"/>
            <p:cNvSpPr/>
            <p:nvPr/>
          </p:nvSpPr>
          <p:spPr>
            <a:xfrm>
              <a:off x="3319475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0"/>
                  </a:moveTo>
                  <a:lnTo>
                    <a:pt x="401" y="267"/>
                  </a:lnTo>
                  <a:lnTo>
                    <a:pt x="134" y="667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1" name="Google Shape;1821;p8"/>
            <p:cNvSpPr/>
            <p:nvPr/>
          </p:nvSpPr>
          <p:spPr>
            <a:xfrm>
              <a:off x="3779950" y="3424750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668" y="0"/>
                  </a:moveTo>
                  <a:lnTo>
                    <a:pt x="267" y="267"/>
                  </a:lnTo>
                  <a:lnTo>
                    <a:pt x="0" y="667"/>
                  </a:lnTo>
                  <a:lnTo>
                    <a:pt x="0" y="1201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2" name="Google Shape;1822;p8"/>
            <p:cNvSpPr/>
            <p:nvPr/>
          </p:nvSpPr>
          <p:spPr>
            <a:xfrm>
              <a:off x="4237075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2" y="0"/>
                  </a:moveTo>
                  <a:lnTo>
                    <a:pt x="401" y="267"/>
                  </a:lnTo>
                  <a:lnTo>
                    <a:pt x="134" y="667"/>
                  </a:lnTo>
                  <a:lnTo>
                    <a:pt x="1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3" name="Google Shape;1823;p8"/>
            <p:cNvSpPr/>
            <p:nvPr/>
          </p:nvSpPr>
          <p:spPr>
            <a:xfrm>
              <a:off x="4697550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2" y="0"/>
                  </a:moveTo>
                  <a:lnTo>
                    <a:pt x="401" y="267"/>
                  </a:lnTo>
                  <a:lnTo>
                    <a:pt x="134" y="667"/>
                  </a:lnTo>
                  <a:lnTo>
                    <a:pt x="1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4" name="Google Shape;1824;p8"/>
            <p:cNvSpPr/>
            <p:nvPr/>
          </p:nvSpPr>
          <p:spPr>
            <a:xfrm>
              <a:off x="5154700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0"/>
                  </a:moveTo>
                  <a:lnTo>
                    <a:pt x="401" y="267"/>
                  </a:lnTo>
                  <a:lnTo>
                    <a:pt x="134" y="667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5"/>
                  </a:lnTo>
                  <a:lnTo>
                    <a:pt x="2536" y="1201"/>
                  </a:lnTo>
                  <a:lnTo>
                    <a:pt x="2536" y="667"/>
                  </a:lnTo>
                  <a:lnTo>
                    <a:pt x="2269" y="267"/>
                  </a:lnTo>
                  <a:lnTo>
                    <a:pt x="18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5" name="Google Shape;1825;p8"/>
            <p:cNvSpPr/>
            <p:nvPr/>
          </p:nvSpPr>
          <p:spPr>
            <a:xfrm>
              <a:off x="5615175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0"/>
                  </a:moveTo>
                  <a:lnTo>
                    <a:pt x="401" y="267"/>
                  </a:lnTo>
                  <a:lnTo>
                    <a:pt x="134" y="667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6" name="Google Shape;1826;p8"/>
            <p:cNvSpPr/>
            <p:nvPr/>
          </p:nvSpPr>
          <p:spPr>
            <a:xfrm>
              <a:off x="6075650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668" y="0"/>
                  </a:moveTo>
                  <a:lnTo>
                    <a:pt x="267" y="267"/>
                  </a:lnTo>
                  <a:lnTo>
                    <a:pt x="0" y="667"/>
                  </a:lnTo>
                  <a:lnTo>
                    <a:pt x="0" y="1201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7" name="Google Shape;1827;p8"/>
            <p:cNvSpPr/>
            <p:nvPr/>
          </p:nvSpPr>
          <p:spPr>
            <a:xfrm>
              <a:off x="6532800" y="3424750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801" y="0"/>
                  </a:moveTo>
                  <a:lnTo>
                    <a:pt x="400" y="267"/>
                  </a:lnTo>
                  <a:lnTo>
                    <a:pt x="134" y="667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8" name="Google Shape;1828;p8"/>
            <p:cNvSpPr/>
            <p:nvPr/>
          </p:nvSpPr>
          <p:spPr>
            <a:xfrm>
              <a:off x="1023775" y="382182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201" y="0"/>
                  </a:moveTo>
                  <a:lnTo>
                    <a:pt x="667" y="134"/>
                  </a:lnTo>
                  <a:lnTo>
                    <a:pt x="400" y="401"/>
                  </a:lnTo>
                  <a:lnTo>
                    <a:pt x="0" y="801"/>
                  </a:lnTo>
                  <a:lnTo>
                    <a:pt x="0" y="1201"/>
                  </a:lnTo>
                  <a:lnTo>
                    <a:pt x="0" y="1735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5"/>
                  </a:lnTo>
                  <a:lnTo>
                    <a:pt x="2536" y="1201"/>
                  </a:lnTo>
                  <a:lnTo>
                    <a:pt x="2402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9" name="Google Shape;1829;p8"/>
            <p:cNvSpPr/>
            <p:nvPr/>
          </p:nvSpPr>
          <p:spPr>
            <a:xfrm>
              <a:off x="1480900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0" name="Google Shape;1830;p8"/>
            <p:cNvSpPr/>
            <p:nvPr/>
          </p:nvSpPr>
          <p:spPr>
            <a:xfrm>
              <a:off x="1941375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1" name="Google Shape;1831;p8"/>
            <p:cNvSpPr/>
            <p:nvPr/>
          </p:nvSpPr>
          <p:spPr>
            <a:xfrm>
              <a:off x="2401850" y="3821825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1202" y="0"/>
                  </a:moveTo>
                  <a:lnTo>
                    <a:pt x="668" y="134"/>
                  </a:lnTo>
                  <a:lnTo>
                    <a:pt x="268" y="401"/>
                  </a:lnTo>
                  <a:lnTo>
                    <a:pt x="1" y="801"/>
                  </a:lnTo>
                  <a:lnTo>
                    <a:pt x="1" y="1201"/>
                  </a:lnTo>
                  <a:lnTo>
                    <a:pt x="1" y="1735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2" name="Google Shape;1832;p8"/>
            <p:cNvSpPr/>
            <p:nvPr/>
          </p:nvSpPr>
          <p:spPr>
            <a:xfrm>
              <a:off x="2859000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3" name="Google Shape;1833;p8"/>
            <p:cNvSpPr/>
            <p:nvPr/>
          </p:nvSpPr>
          <p:spPr>
            <a:xfrm>
              <a:off x="3319475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1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4" name="Google Shape;1834;p8"/>
            <p:cNvSpPr/>
            <p:nvPr/>
          </p:nvSpPr>
          <p:spPr>
            <a:xfrm>
              <a:off x="3779950" y="3821825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1202" y="0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201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5" name="Google Shape;1835;p8"/>
            <p:cNvSpPr/>
            <p:nvPr/>
          </p:nvSpPr>
          <p:spPr>
            <a:xfrm>
              <a:off x="4237075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6" y="0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6" name="Google Shape;1836;p8"/>
            <p:cNvSpPr/>
            <p:nvPr/>
          </p:nvSpPr>
          <p:spPr>
            <a:xfrm>
              <a:off x="4697550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7" name="Google Shape;1837;p8"/>
            <p:cNvSpPr/>
            <p:nvPr/>
          </p:nvSpPr>
          <p:spPr>
            <a:xfrm>
              <a:off x="5154700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5"/>
                  </a:lnTo>
                  <a:lnTo>
                    <a:pt x="2536" y="1201"/>
                  </a:lnTo>
                  <a:lnTo>
                    <a:pt x="2536" y="801"/>
                  </a:lnTo>
                  <a:lnTo>
                    <a:pt x="2269" y="401"/>
                  </a:lnTo>
                  <a:lnTo>
                    <a:pt x="1869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8" name="Google Shape;1838;p8"/>
            <p:cNvSpPr/>
            <p:nvPr/>
          </p:nvSpPr>
          <p:spPr>
            <a:xfrm>
              <a:off x="5615175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9" name="Google Shape;1839;p8"/>
            <p:cNvSpPr/>
            <p:nvPr/>
          </p:nvSpPr>
          <p:spPr>
            <a:xfrm>
              <a:off x="6075650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201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0" name="Google Shape;1840;p8"/>
            <p:cNvSpPr/>
            <p:nvPr/>
          </p:nvSpPr>
          <p:spPr>
            <a:xfrm>
              <a:off x="6532800" y="382182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335" y="0"/>
                  </a:moveTo>
                  <a:lnTo>
                    <a:pt x="801" y="134"/>
                  </a:lnTo>
                  <a:lnTo>
                    <a:pt x="400" y="401"/>
                  </a:lnTo>
                  <a:lnTo>
                    <a:pt x="134" y="801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1" name="Google Shape;1841;p8"/>
            <p:cNvSpPr/>
            <p:nvPr/>
          </p:nvSpPr>
          <p:spPr>
            <a:xfrm>
              <a:off x="1023775" y="4218900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201" y="0"/>
                  </a:moveTo>
                  <a:lnTo>
                    <a:pt x="667" y="134"/>
                  </a:lnTo>
                  <a:lnTo>
                    <a:pt x="400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5"/>
                  </a:lnTo>
                  <a:lnTo>
                    <a:pt x="2536" y="1335"/>
                  </a:lnTo>
                  <a:lnTo>
                    <a:pt x="2402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2" name="Google Shape;1842;p8"/>
            <p:cNvSpPr/>
            <p:nvPr/>
          </p:nvSpPr>
          <p:spPr>
            <a:xfrm>
              <a:off x="1480900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3" name="Google Shape;1843;p8"/>
            <p:cNvSpPr/>
            <p:nvPr/>
          </p:nvSpPr>
          <p:spPr>
            <a:xfrm>
              <a:off x="1941375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4" name="Google Shape;1844;p8"/>
            <p:cNvSpPr/>
            <p:nvPr/>
          </p:nvSpPr>
          <p:spPr>
            <a:xfrm>
              <a:off x="2401850" y="4218900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1202" y="0"/>
                  </a:moveTo>
                  <a:lnTo>
                    <a:pt x="668" y="134"/>
                  </a:lnTo>
                  <a:lnTo>
                    <a:pt x="268" y="401"/>
                  </a:lnTo>
                  <a:lnTo>
                    <a:pt x="1" y="801"/>
                  </a:lnTo>
                  <a:lnTo>
                    <a:pt x="1" y="1335"/>
                  </a:lnTo>
                  <a:lnTo>
                    <a:pt x="1" y="1735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5" name="Google Shape;1845;p8"/>
            <p:cNvSpPr/>
            <p:nvPr/>
          </p:nvSpPr>
          <p:spPr>
            <a:xfrm>
              <a:off x="2859000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6" name="Google Shape;1846;p8"/>
            <p:cNvSpPr/>
            <p:nvPr/>
          </p:nvSpPr>
          <p:spPr>
            <a:xfrm>
              <a:off x="3319475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1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7" name="Google Shape;1847;p8"/>
            <p:cNvSpPr/>
            <p:nvPr/>
          </p:nvSpPr>
          <p:spPr>
            <a:xfrm>
              <a:off x="3779950" y="4218900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1202" y="0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8" name="Google Shape;1848;p8"/>
            <p:cNvSpPr/>
            <p:nvPr/>
          </p:nvSpPr>
          <p:spPr>
            <a:xfrm>
              <a:off x="4237075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6" y="0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9" name="Google Shape;1849;p8"/>
            <p:cNvSpPr/>
            <p:nvPr/>
          </p:nvSpPr>
          <p:spPr>
            <a:xfrm>
              <a:off x="4697550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0" name="Google Shape;1850;p8"/>
            <p:cNvSpPr/>
            <p:nvPr/>
          </p:nvSpPr>
          <p:spPr>
            <a:xfrm>
              <a:off x="5154700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5"/>
                  </a:lnTo>
                  <a:lnTo>
                    <a:pt x="2536" y="1335"/>
                  </a:lnTo>
                  <a:lnTo>
                    <a:pt x="2536" y="801"/>
                  </a:lnTo>
                  <a:lnTo>
                    <a:pt x="2269" y="401"/>
                  </a:lnTo>
                  <a:lnTo>
                    <a:pt x="1869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1" name="Google Shape;1851;p8"/>
            <p:cNvSpPr/>
            <p:nvPr/>
          </p:nvSpPr>
          <p:spPr>
            <a:xfrm>
              <a:off x="5615175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2" name="Google Shape;1852;p8"/>
            <p:cNvSpPr/>
            <p:nvPr/>
          </p:nvSpPr>
          <p:spPr>
            <a:xfrm>
              <a:off x="6075650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3" name="Google Shape;1853;p8"/>
            <p:cNvSpPr/>
            <p:nvPr/>
          </p:nvSpPr>
          <p:spPr>
            <a:xfrm>
              <a:off x="6532800" y="4218900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335" y="0"/>
                  </a:moveTo>
                  <a:lnTo>
                    <a:pt x="801" y="134"/>
                  </a:lnTo>
                  <a:lnTo>
                    <a:pt x="400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4" name="Google Shape;1854;p8"/>
            <p:cNvSpPr/>
            <p:nvPr/>
          </p:nvSpPr>
          <p:spPr>
            <a:xfrm>
              <a:off x="1023775" y="4619300"/>
              <a:ext cx="63400" cy="60100"/>
            </a:xfrm>
            <a:custGeom>
              <a:rect b="b" l="l" r="r" t="t"/>
              <a:pathLst>
                <a:path extrusionOk="0" h="2404" w="2536">
                  <a:moveTo>
                    <a:pt x="667" y="1"/>
                  </a:moveTo>
                  <a:lnTo>
                    <a:pt x="400" y="268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6"/>
                  </a:lnTo>
                  <a:lnTo>
                    <a:pt x="2536" y="1202"/>
                  </a:lnTo>
                  <a:lnTo>
                    <a:pt x="2402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5" name="Google Shape;1855;p8"/>
            <p:cNvSpPr/>
            <p:nvPr/>
          </p:nvSpPr>
          <p:spPr>
            <a:xfrm>
              <a:off x="1480900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6" name="Google Shape;1856;p8"/>
            <p:cNvSpPr/>
            <p:nvPr/>
          </p:nvSpPr>
          <p:spPr>
            <a:xfrm>
              <a:off x="1941375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7" name="Google Shape;1857;p8"/>
            <p:cNvSpPr/>
            <p:nvPr/>
          </p:nvSpPr>
          <p:spPr>
            <a:xfrm>
              <a:off x="2401850" y="4619300"/>
              <a:ext cx="60100" cy="60100"/>
            </a:xfrm>
            <a:custGeom>
              <a:rect b="b" l="l" r="r" t="t"/>
              <a:pathLst>
                <a:path extrusionOk="0" h="2404" w="2404">
                  <a:moveTo>
                    <a:pt x="668" y="1"/>
                  </a:moveTo>
                  <a:lnTo>
                    <a:pt x="268" y="268"/>
                  </a:lnTo>
                  <a:lnTo>
                    <a:pt x="1" y="668"/>
                  </a:lnTo>
                  <a:lnTo>
                    <a:pt x="1" y="1202"/>
                  </a:lnTo>
                  <a:lnTo>
                    <a:pt x="1" y="1736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8" name="Google Shape;1858;p8"/>
            <p:cNvSpPr/>
            <p:nvPr/>
          </p:nvSpPr>
          <p:spPr>
            <a:xfrm>
              <a:off x="2859000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9" name="Google Shape;1859;p8"/>
            <p:cNvSpPr/>
            <p:nvPr/>
          </p:nvSpPr>
          <p:spPr>
            <a:xfrm>
              <a:off x="3319475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0" name="Google Shape;1860;p8"/>
            <p:cNvSpPr/>
            <p:nvPr/>
          </p:nvSpPr>
          <p:spPr>
            <a:xfrm>
              <a:off x="3779950" y="4619300"/>
              <a:ext cx="60075" cy="60100"/>
            </a:xfrm>
            <a:custGeom>
              <a:rect b="b" l="l" r="r" t="t"/>
              <a:pathLst>
                <a:path extrusionOk="0" h="2404" w="2403">
                  <a:moveTo>
                    <a:pt x="668" y="1"/>
                  </a:moveTo>
                  <a:lnTo>
                    <a:pt x="267" y="268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1" name="Google Shape;1861;p8"/>
            <p:cNvSpPr/>
            <p:nvPr/>
          </p:nvSpPr>
          <p:spPr>
            <a:xfrm>
              <a:off x="4237075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802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2" name="Google Shape;1862;p8"/>
            <p:cNvSpPr/>
            <p:nvPr/>
          </p:nvSpPr>
          <p:spPr>
            <a:xfrm>
              <a:off x="4697550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802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3" name="Google Shape;1863;p8"/>
            <p:cNvSpPr/>
            <p:nvPr/>
          </p:nvSpPr>
          <p:spPr>
            <a:xfrm>
              <a:off x="5154700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6"/>
                  </a:lnTo>
                  <a:lnTo>
                    <a:pt x="2536" y="1202"/>
                  </a:lnTo>
                  <a:lnTo>
                    <a:pt x="2536" y="668"/>
                  </a:lnTo>
                  <a:lnTo>
                    <a:pt x="2269" y="268"/>
                  </a:lnTo>
                  <a:lnTo>
                    <a:pt x="18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4" name="Google Shape;1864;p8"/>
            <p:cNvSpPr/>
            <p:nvPr/>
          </p:nvSpPr>
          <p:spPr>
            <a:xfrm>
              <a:off x="5615175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5" name="Google Shape;1865;p8"/>
            <p:cNvSpPr/>
            <p:nvPr/>
          </p:nvSpPr>
          <p:spPr>
            <a:xfrm>
              <a:off x="6075650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668" y="1"/>
                  </a:moveTo>
                  <a:lnTo>
                    <a:pt x="267" y="268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6" name="Google Shape;1866;p8"/>
            <p:cNvSpPr/>
            <p:nvPr/>
          </p:nvSpPr>
          <p:spPr>
            <a:xfrm>
              <a:off x="6532800" y="4619300"/>
              <a:ext cx="63400" cy="60100"/>
            </a:xfrm>
            <a:custGeom>
              <a:rect b="b" l="l" r="r" t="t"/>
              <a:pathLst>
                <a:path extrusionOk="0" h="2404" w="2536">
                  <a:moveTo>
                    <a:pt x="801" y="1"/>
                  </a:moveTo>
                  <a:lnTo>
                    <a:pt x="400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7" name="Google Shape;1867;p8"/>
            <p:cNvSpPr/>
            <p:nvPr/>
          </p:nvSpPr>
          <p:spPr>
            <a:xfrm>
              <a:off x="1023775" y="501637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201" y="1"/>
                  </a:moveTo>
                  <a:lnTo>
                    <a:pt x="667" y="134"/>
                  </a:lnTo>
                  <a:lnTo>
                    <a:pt x="400" y="401"/>
                  </a:lnTo>
                  <a:lnTo>
                    <a:pt x="0" y="802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400" y="2137"/>
                  </a:lnTo>
                  <a:lnTo>
                    <a:pt x="667" y="2403"/>
                  </a:lnTo>
                  <a:lnTo>
                    <a:pt x="1201" y="2537"/>
                  </a:lnTo>
                  <a:lnTo>
                    <a:pt x="1735" y="2403"/>
                  </a:lnTo>
                  <a:lnTo>
                    <a:pt x="2136" y="2137"/>
                  </a:lnTo>
                  <a:lnTo>
                    <a:pt x="2402" y="1736"/>
                  </a:lnTo>
                  <a:lnTo>
                    <a:pt x="2536" y="1202"/>
                  </a:lnTo>
                  <a:lnTo>
                    <a:pt x="2402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8" name="Google Shape;1868;p8"/>
            <p:cNvSpPr/>
            <p:nvPr/>
          </p:nvSpPr>
          <p:spPr>
            <a:xfrm>
              <a:off x="1480900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7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6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9" name="Google Shape;1869;p8"/>
            <p:cNvSpPr/>
            <p:nvPr/>
          </p:nvSpPr>
          <p:spPr>
            <a:xfrm>
              <a:off x="1941375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7"/>
                  </a:lnTo>
                  <a:lnTo>
                    <a:pt x="801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0" name="Google Shape;1870;p8"/>
            <p:cNvSpPr/>
            <p:nvPr/>
          </p:nvSpPr>
          <p:spPr>
            <a:xfrm>
              <a:off x="2401850" y="5016375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1202" y="1"/>
                  </a:moveTo>
                  <a:lnTo>
                    <a:pt x="668" y="134"/>
                  </a:lnTo>
                  <a:lnTo>
                    <a:pt x="268" y="401"/>
                  </a:lnTo>
                  <a:lnTo>
                    <a:pt x="1" y="802"/>
                  </a:lnTo>
                  <a:lnTo>
                    <a:pt x="1" y="1202"/>
                  </a:lnTo>
                  <a:lnTo>
                    <a:pt x="1" y="1736"/>
                  </a:lnTo>
                  <a:lnTo>
                    <a:pt x="268" y="2137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1" name="Google Shape;1871;p8"/>
            <p:cNvSpPr/>
            <p:nvPr/>
          </p:nvSpPr>
          <p:spPr>
            <a:xfrm>
              <a:off x="2859000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7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5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2" name="Google Shape;1872;p8"/>
            <p:cNvSpPr/>
            <p:nvPr/>
          </p:nvSpPr>
          <p:spPr>
            <a:xfrm>
              <a:off x="3319475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1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7"/>
                  </a:lnTo>
                  <a:lnTo>
                    <a:pt x="801" y="2403"/>
                  </a:lnTo>
                  <a:lnTo>
                    <a:pt x="1201" y="2537"/>
                  </a:lnTo>
                  <a:lnTo>
                    <a:pt x="1735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3" name="Google Shape;1873;p8"/>
            <p:cNvSpPr/>
            <p:nvPr/>
          </p:nvSpPr>
          <p:spPr>
            <a:xfrm>
              <a:off x="3779950" y="5016375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1202" y="1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2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7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5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4" name="Google Shape;1874;p8"/>
            <p:cNvSpPr/>
            <p:nvPr/>
          </p:nvSpPr>
          <p:spPr>
            <a:xfrm>
              <a:off x="4237075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6" y="1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7"/>
                  </a:lnTo>
                  <a:lnTo>
                    <a:pt x="802" y="2403"/>
                  </a:lnTo>
                  <a:lnTo>
                    <a:pt x="1336" y="2537"/>
                  </a:lnTo>
                  <a:lnTo>
                    <a:pt x="1736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5" name="Google Shape;1875;p8"/>
            <p:cNvSpPr/>
            <p:nvPr/>
          </p:nvSpPr>
          <p:spPr>
            <a:xfrm>
              <a:off x="4697550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7"/>
                  </a:lnTo>
                  <a:lnTo>
                    <a:pt x="802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6" name="Google Shape;1876;p8"/>
            <p:cNvSpPr/>
            <p:nvPr/>
          </p:nvSpPr>
          <p:spPr>
            <a:xfrm>
              <a:off x="5154700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7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869" y="2403"/>
                  </a:lnTo>
                  <a:lnTo>
                    <a:pt x="2269" y="2137"/>
                  </a:lnTo>
                  <a:lnTo>
                    <a:pt x="2536" y="1736"/>
                  </a:lnTo>
                  <a:lnTo>
                    <a:pt x="2536" y="1202"/>
                  </a:lnTo>
                  <a:lnTo>
                    <a:pt x="2536" y="802"/>
                  </a:lnTo>
                  <a:lnTo>
                    <a:pt x="2269" y="401"/>
                  </a:lnTo>
                  <a:lnTo>
                    <a:pt x="1869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7" name="Google Shape;1877;p8"/>
            <p:cNvSpPr/>
            <p:nvPr/>
          </p:nvSpPr>
          <p:spPr>
            <a:xfrm>
              <a:off x="5615175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7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6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8" name="Google Shape;1878;p8"/>
            <p:cNvSpPr/>
            <p:nvPr/>
          </p:nvSpPr>
          <p:spPr>
            <a:xfrm>
              <a:off x="6075650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2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7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9" name="Google Shape;1879;p8"/>
            <p:cNvSpPr/>
            <p:nvPr/>
          </p:nvSpPr>
          <p:spPr>
            <a:xfrm>
              <a:off x="6532800" y="501637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335" y="1"/>
                  </a:moveTo>
                  <a:lnTo>
                    <a:pt x="801" y="134"/>
                  </a:lnTo>
                  <a:lnTo>
                    <a:pt x="400" y="401"/>
                  </a:lnTo>
                  <a:lnTo>
                    <a:pt x="134" y="802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0" y="2137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5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0" name="Google Shape;1880;p8"/>
            <p:cNvSpPr/>
            <p:nvPr/>
          </p:nvSpPr>
          <p:spPr>
            <a:xfrm>
              <a:off x="1023775" y="5413475"/>
              <a:ext cx="63400" cy="63400"/>
            </a:xfrm>
            <a:custGeom>
              <a:rect b="b" l="l" r="r" t="t"/>
              <a:pathLst>
                <a:path extrusionOk="0" h="2536" w="2536">
                  <a:moveTo>
                    <a:pt x="1201" y="0"/>
                  </a:moveTo>
                  <a:lnTo>
                    <a:pt x="667" y="134"/>
                  </a:lnTo>
                  <a:lnTo>
                    <a:pt x="400" y="400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5"/>
                  </a:lnTo>
                  <a:lnTo>
                    <a:pt x="2536" y="1335"/>
                  </a:lnTo>
                  <a:lnTo>
                    <a:pt x="2402" y="801"/>
                  </a:lnTo>
                  <a:lnTo>
                    <a:pt x="2136" y="400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1" name="Google Shape;1881;p8"/>
            <p:cNvSpPr/>
            <p:nvPr/>
          </p:nvSpPr>
          <p:spPr>
            <a:xfrm>
              <a:off x="1480900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5" y="0"/>
                  </a:moveTo>
                  <a:lnTo>
                    <a:pt x="801" y="134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2" name="Google Shape;1882;p8"/>
            <p:cNvSpPr/>
            <p:nvPr/>
          </p:nvSpPr>
          <p:spPr>
            <a:xfrm>
              <a:off x="1941375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202" y="0"/>
                  </a:moveTo>
                  <a:lnTo>
                    <a:pt x="801" y="134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3" name="Google Shape;1883;p8"/>
            <p:cNvSpPr/>
            <p:nvPr/>
          </p:nvSpPr>
          <p:spPr>
            <a:xfrm>
              <a:off x="2401850" y="5413475"/>
              <a:ext cx="60100" cy="63400"/>
            </a:xfrm>
            <a:custGeom>
              <a:rect b="b" l="l" r="r" t="t"/>
              <a:pathLst>
                <a:path extrusionOk="0" h="2536" w="2404">
                  <a:moveTo>
                    <a:pt x="1202" y="0"/>
                  </a:moveTo>
                  <a:lnTo>
                    <a:pt x="668" y="134"/>
                  </a:lnTo>
                  <a:lnTo>
                    <a:pt x="268" y="400"/>
                  </a:lnTo>
                  <a:lnTo>
                    <a:pt x="1" y="801"/>
                  </a:lnTo>
                  <a:lnTo>
                    <a:pt x="1" y="1335"/>
                  </a:lnTo>
                  <a:lnTo>
                    <a:pt x="1" y="1735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4" name="Google Shape;1884;p8"/>
            <p:cNvSpPr/>
            <p:nvPr/>
          </p:nvSpPr>
          <p:spPr>
            <a:xfrm>
              <a:off x="2859000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5" y="0"/>
                  </a:moveTo>
                  <a:lnTo>
                    <a:pt x="801" y="134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5" name="Google Shape;1885;p8"/>
            <p:cNvSpPr/>
            <p:nvPr/>
          </p:nvSpPr>
          <p:spPr>
            <a:xfrm>
              <a:off x="3319475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201" y="0"/>
                  </a:moveTo>
                  <a:lnTo>
                    <a:pt x="801" y="134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6" name="Google Shape;1886;p8"/>
            <p:cNvSpPr/>
            <p:nvPr/>
          </p:nvSpPr>
          <p:spPr>
            <a:xfrm>
              <a:off x="3779950" y="5413475"/>
              <a:ext cx="60075" cy="63400"/>
            </a:xfrm>
            <a:custGeom>
              <a:rect b="b" l="l" r="r" t="t"/>
              <a:pathLst>
                <a:path extrusionOk="0" h="2536" w="2403">
                  <a:moveTo>
                    <a:pt x="1202" y="0"/>
                  </a:moveTo>
                  <a:lnTo>
                    <a:pt x="668" y="134"/>
                  </a:lnTo>
                  <a:lnTo>
                    <a:pt x="267" y="400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5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7" name="Google Shape;1887;p8"/>
            <p:cNvSpPr/>
            <p:nvPr/>
          </p:nvSpPr>
          <p:spPr>
            <a:xfrm>
              <a:off x="4237075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6" y="0"/>
                  </a:moveTo>
                  <a:lnTo>
                    <a:pt x="802" y="134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4"/>
                  </a:lnTo>
                  <a:lnTo>
                    <a:pt x="13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8" name="Google Shape;1888;p8"/>
            <p:cNvSpPr/>
            <p:nvPr/>
          </p:nvSpPr>
          <p:spPr>
            <a:xfrm>
              <a:off x="4697550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202" y="0"/>
                  </a:moveTo>
                  <a:lnTo>
                    <a:pt x="802" y="134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9" name="Google Shape;1889;p8"/>
            <p:cNvSpPr/>
            <p:nvPr/>
          </p:nvSpPr>
          <p:spPr>
            <a:xfrm>
              <a:off x="5154700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5" y="0"/>
                  </a:moveTo>
                  <a:lnTo>
                    <a:pt x="801" y="134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5"/>
                  </a:lnTo>
                  <a:lnTo>
                    <a:pt x="2536" y="1335"/>
                  </a:lnTo>
                  <a:lnTo>
                    <a:pt x="2536" y="801"/>
                  </a:lnTo>
                  <a:lnTo>
                    <a:pt x="2269" y="400"/>
                  </a:lnTo>
                  <a:lnTo>
                    <a:pt x="1869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0" name="Google Shape;1890;p8"/>
            <p:cNvSpPr/>
            <p:nvPr/>
          </p:nvSpPr>
          <p:spPr>
            <a:xfrm>
              <a:off x="5615175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5" y="0"/>
                  </a:moveTo>
                  <a:lnTo>
                    <a:pt x="801" y="134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1" name="Google Shape;1891;p8"/>
            <p:cNvSpPr/>
            <p:nvPr/>
          </p:nvSpPr>
          <p:spPr>
            <a:xfrm>
              <a:off x="6075650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202" y="0"/>
                  </a:moveTo>
                  <a:lnTo>
                    <a:pt x="668" y="134"/>
                  </a:lnTo>
                  <a:lnTo>
                    <a:pt x="267" y="400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2" name="Google Shape;1892;p8"/>
            <p:cNvSpPr/>
            <p:nvPr/>
          </p:nvSpPr>
          <p:spPr>
            <a:xfrm>
              <a:off x="6532800" y="5413475"/>
              <a:ext cx="63400" cy="63400"/>
            </a:xfrm>
            <a:custGeom>
              <a:rect b="b" l="l" r="r" t="t"/>
              <a:pathLst>
                <a:path extrusionOk="0" h="2536" w="2536">
                  <a:moveTo>
                    <a:pt x="1335" y="0"/>
                  </a:moveTo>
                  <a:lnTo>
                    <a:pt x="801" y="134"/>
                  </a:lnTo>
                  <a:lnTo>
                    <a:pt x="400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93" name="Google Shape;1893;p8"/>
          <p:cNvGrpSpPr/>
          <p:nvPr/>
        </p:nvGrpSpPr>
        <p:grpSpPr>
          <a:xfrm>
            <a:off x="6588374" y="-1132934"/>
            <a:ext cx="1934189" cy="1818370"/>
            <a:chOff x="1023775" y="238125"/>
            <a:chExt cx="5572425" cy="5238750"/>
          </a:xfrm>
        </p:grpSpPr>
        <p:sp>
          <p:nvSpPr>
            <p:cNvPr id="1894" name="Google Shape;1894;p8"/>
            <p:cNvSpPr/>
            <p:nvPr/>
          </p:nvSpPr>
          <p:spPr>
            <a:xfrm>
              <a:off x="1023775" y="238125"/>
              <a:ext cx="63400" cy="63400"/>
            </a:xfrm>
            <a:custGeom>
              <a:rect b="b" l="l" r="r" t="t"/>
              <a:pathLst>
                <a:path extrusionOk="0" h="2536" w="2536">
                  <a:moveTo>
                    <a:pt x="1201" y="0"/>
                  </a:moveTo>
                  <a:lnTo>
                    <a:pt x="667" y="133"/>
                  </a:lnTo>
                  <a:lnTo>
                    <a:pt x="400" y="400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400" y="2136"/>
                  </a:lnTo>
                  <a:lnTo>
                    <a:pt x="667" y="2402"/>
                  </a:lnTo>
                  <a:lnTo>
                    <a:pt x="1201" y="2536"/>
                  </a:lnTo>
                  <a:lnTo>
                    <a:pt x="1735" y="2402"/>
                  </a:lnTo>
                  <a:lnTo>
                    <a:pt x="2136" y="2136"/>
                  </a:lnTo>
                  <a:lnTo>
                    <a:pt x="2402" y="1735"/>
                  </a:lnTo>
                  <a:lnTo>
                    <a:pt x="2536" y="1335"/>
                  </a:lnTo>
                  <a:lnTo>
                    <a:pt x="2402" y="801"/>
                  </a:lnTo>
                  <a:lnTo>
                    <a:pt x="2136" y="400"/>
                  </a:lnTo>
                  <a:lnTo>
                    <a:pt x="1735" y="133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5" name="Google Shape;1895;p8"/>
            <p:cNvSpPr/>
            <p:nvPr/>
          </p:nvSpPr>
          <p:spPr>
            <a:xfrm>
              <a:off x="1480900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5" y="0"/>
                  </a:moveTo>
                  <a:lnTo>
                    <a:pt x="801" y="133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2"/>
                  </a:lnTo>
                  <a:lnTo>
                    <a:pt x="1335" y="2536"/>
                  </a:lnTo>
                  <a:lnTo>
                    <a:pt x="1736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3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6" name="Google Shape;1896;p8"/>
            <p:cNvSpPr/>
            <p:nvPr/>
          </p:nvSpPr>
          <p:spPr>
            <a:xfrm>
              <a:off x="1941375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202" y="0"/>
                  </a:moveTo>
                  <a:lnTo>
                    <a:pt x="801" y="133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2"/>
                  </a:lnTo>
                  <a:lnTo>
                    <a:pt x="1202" y="2536"/>
                  </a:lnTo>
                  <a:lnTo>
                    <a:pt x="1736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3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7" name="Google Shape;1897;p8"/>
            <p:cNvSpPr/>
            <p:nvPr/>
          </p:nvSpPr>
          <p:spPr>
            <a:xfrm>
              <a:off x="2401850" y="238125"/>
              <a:ext cx="60100" cy="63400"/>
            </a:xfrm>
            <a:custGeom>
              <a:rect b="b" l="l" r="r" t="t"/>
              <a:pathLst>
                <a:path extrusionOk="0" h="2536" w="2404">
                  <a:moveTo>
                    <a:pt x="1202" y="0"/>
                  </a:moveTo>
                  <a:lnTo>
                    <a:pt x="668" y="133"/>
                  </a:lnTo>
                  <a:lnTo>
                    <a:pt x="268" y="400"/>
                  </a:lnTo>
                  <a:lnTo>
                    <a:pt x="1" y="801"/>
                  </a:lnTo>
                  <a:lnTo>
                    <a:pt x="1" y="1335"/>
                  </a:lnTo>
                  <a:lnTo>
                    <a:pt x="1" y="1735"/>
                  </a:lnTo>
                  <a:lnTo>
                    <a:pt x="268" y="2136"/>
                  </a:lnTo>
                  <a:lnTo>
                    <a:pt x="668" y="2402"/>
                  </a:lnTo>
                  <a:lnTo>
                    <a:pt x="1202" y="2536"/>
                  </a:lnTo>
                  <a:lnTo>
                    <a:pt x="1736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3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8" name="Google Shape;1898;p8"/>
            <p:cNvSpPr/>
            <p:nvPr/>
          </p:nvSpPr>
          <p:spPr>
            <a:xfrm>
              <a:off x="2859000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5" y="0"/>
                  </a:moveTo>
                  <a:lnTo>
                    <a:pt x="801" y="133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2"/>
                  </a:lnTo>
                  <a:lnTo>
                    <a:pt x="1335" y="2536"/>
                  </a:lnTo>
                  <a:lnTo>
                    <a:pt x="1735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5" y="133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9" name="Google Shape;1899;p8"/>
            <p:cNvSpPr/>
            <p:nvPr/>
          </p:nvSpPr>
          <p:spPr>
            <a:xfrm>
              <a:off x="3319475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201" y="0"/>
                  </a:moveTo>
                  <a:lnTo>
                    <a:pt x="801" y="133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2"/>
                  </a:lnTo>
                  <a:lnTo>
                    <a:pt x="1201" y="2536"/>
                  </a:lnTo>
                  <a:lnTo>
                    <a:pt x="1735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5" y="133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0" name="Google Shape;1900;p8"/>
            <p:cNvSpPr/>
            <p:nvPr/>
          </p:nvSpPr>
          <p:spPr>
            <a:xfrm>
              <a:off x="3779950" y="238125"/>
              <a:ext cx="60075" cy="63400"/>
            </a:xfrm>
            <a:custGeom>
              <a:rect b="b" l="l" r="r" t="t"/>
              <a:pathLst>
                <a:path extrusionOk="0" h="2536" w="2403">
                  <a:moveTo>
                    <a:pt x="1202" y="0"/>
                  </a:moveTo>
                  <a:lnTo>
                    <a:pt x="668" y="133"/>
                  </a:lnTo>
                  <a:lnTo>
                    <a:pt x="267" y="400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2"/>
                  </a:lnTo>
                  <a:lnTo>
                    <a:pt x="1202" y="2536"/>
                  </a:lnTo>
                  <a:lnTo>
                    <a:pt x="1735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5" y="133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1" name="Google Shape;1901;p8"/>
            <p:cNvSpPr/>
            <p:nvPr/>
          </p:nvSpPr>
          <p:spPr>
            <a:xfrm>
              <a:off x="4237075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6" y="0"/>
                  </a:moveTo>
                  <a:lnTo>
                    <a:pt x="802" y="133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2"/>
                  </a:lnTo>
                  <a:lnTo>
                    <a:pt x="1336" y="2536"/>
                  </a:lnTo>
                  <a:lnTo>
                    <a:pt x="1736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3"/>
                  </a:lnTo>
                  <a:lnTo>
                    <a:pt x="13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2" name="Google Shape;1902;p8"/>
            <p:cNvSpPr/>
            <p:nvPr/>
          </p:nvSpPr>
          <p:spPr>
            <a:xfrm>
              <a:off x="4697550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202" y="0"/>
                  </a:moveTo>
                  <a:lnTo>
                    <a:pt x="802" y="133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2"/>
                  </a:lnTo>
                  <a:lnTo>
                    <a:pt x="1202" y="2536"/>
                  </a:lnTo>
                  <a:lnTo>
                    <a:pt x="1736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3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3" name="Google Shape;1903;p8"/>
            <p:cNvSpPr/>
            <p:nvPr/>
          </p:nvSpPr>
          <p:spPr>
            <a:xfrm>
              <a:off x="5154700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5" y="0"/>
                  </a:moveTo>
                  <a:lnTo>
                    <a:pt x="801" y="133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2"/>
                  </a:lnTo>
                  <a:lnTo>
                    <a:pt x="1335" y="2536"/>
                  </a:lnTo>
                  <a:lnTo>
                    <a:pt x="1869" y="2402"/>
                  </a:lnTo>
                  <a:lnTo>
                    <a:pt x="2269" y="2136"/>
                  </a:lnTo>
                  <a:lnTo>
                    <a:pt x="2536" y="1735"/>
                  </a:lnTo>
                  <a:lnTo>
                    <a:pt x="2536" y="1335"/>
                  </a:lnTo>
                  <a:lnTo>
                    <a:pt x="2536" y="801"/>
                  </a:lnTo>
                  <a:lnTo>
                    <a:pt x="2269" y="400"/>
                  </a:lnTo>
                  <a:lnTo>
                    <a:pt x="1869" y="133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4" name="Google Shape;1904;p8"/>
            <p:cNvSpPr/>
            <p:nvPr/>
          </p:nvSpPr>
          <p:spPr>
            <a:xfrm>
              <a:off x="5615175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5" y="0"/>
                  </a:moveTo>
                  <a:lnTo>
                    <a:pt x="801" y="133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2"/>
                  </a:lnTo>
                  <a:lnTo>
                    <a:pt x="1335" y="2536"/>
                  </a:lnTo>
                  <a:lnTo>
                    <a:pt x="1736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3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5" name="Google Shape;1905;p8"/>
            <p:cNvSpPr/>
            <p:nvPr/>
          </p:nvSpPr>
          <p:spPr>
            <a:xfrm>
              <a:off x="6075650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202" y="0"/>
                  </a:moveTo>
                  <a:lnTo>
                    <a:pt x="668" y="133"/>
                  </a:lnTo>
                  <a:lnTo>
                    <a:pt x="267" y="400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2"/>
                  </a:lnTo>
                  <a:lnTo>
                    <a:pt x="1202" y="2536"/>
                  </a:lnTo>
                  <a:lnTo>
                    <a:pt x="1736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3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6" name="Google Shape;1906;p8"/>
            <p:cNvSpPr/>
            <p:nvPr/>
          </p:nvSpPr>
          <p:spPr>
            <a:xfrm>
              <a:off x="6532800" y="238125"/>
              <a:ext cx="63400" cy="63400"/>
            </a:xfrm>
            <a:custGeom>
              <a:rect b="b" l="l" r="r" t="t"/>
              <a:pathLst>
                <a:path extrusionOk="0" h="2536" w="2536">
                  <a:moveTo>
                    <a:pt x="1335" y="0"/>
                  </a:moveTo>
                  <a:lnTo>
                    <a:pt x="801" y="133"/>
                  </a:lnTo>
                  <a:lnTo>
                    <a:pt x="400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0" y="2136"/>
                  </a:lnTo>
                  <a:lnTo>
                    <a:pt x="801" y="2402"/>
                  </a:lnTo>
                  <a:lnTo>
                    <a:pt x="1335" y="2536"/>
                  </a:lnTo>
                  <a:lnTo>
                    <a:pt x="1735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5" y="133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7" name="Google Shape;1907;p8"/>
            <p:cNvSpPr/>
            <p:nvPr/>
          </p:nvSpPr>
          <p:spPr>
            <a:xfrm>
              <a:off x="1023775" y="63852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667" y="1"/>
                  </a:moveTo>
                  <a:lnTo>
                    <a:pt x="400" y="268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6"/>
                  </a:lnTo>
                  <a:lnTo>
                    <a:pt x="2536" y="1202"/>
                  </a:lnTo>
                  <a:lnTo>
                    <a:pt x="2402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8" name="Google Shape;1908;p8"/>
            <p:cNvSpPr/>
            <p:nvPr/>
          </p:nvSpPr>
          <p:spPr>
            <a:xfrm>
              <a:off x="1480900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9" name="Google Shape;1909;p8"/>
            <p:cNvSpPr/>
            <p:nvPr/>
          </p:nvSpPr>
          <p:spPr>
            <a:xfrm>
              <a:off x="1941375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0" name="Google Shape;1910;p8"/>
            <p:cNvSpPr/>
            <p:nvPr/>
          </p:nvSpPr>
          <p:spPr>
            <a:xfrm>
              <a:off x="2401850" y="638525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668" y="1"/>
                  </a:moveTo>
                  <a:lnTo>
                    <a:pt x="268" y="268"/>
                  </a:lnTo>
                  <a:lnTo>
                    <a:pt x="1" y="668"/>
                  </a:lnTo>
                  <a:lnTo>
                    <a:pt x="1" y="1202"/>
                  </a:lnTo>
                  <a:lnTo>
                    <a:pt x="1" y="1736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1" name="Google Shape;1911;p8"/>
            <p:cNvSpPr/>
            <p:nvPr/>
          </p:nvSpPr>
          <p:spPr>
            <a:xfrm>
              <a:off x="2859000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2" name="Google Shape;1912;p8"/>
            <p:cNvSpPr/>
            <p:nvPr/>
          </p:nvSpPr>
          <p:spPr>
            <a:xfrm>
              <a:off x="3319475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3" name="Google Shape;1913;p8"/>
            <p:cNvSpPr/>
            <p:nvPr/>
          </p:nvSpPr>
          <p:spPr>
            <a:xfrm>
              <a:off x="3779950" y="638525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668" y="1"/>
                  </a:moveTo>
                  <a:lnTo>
                    <a:pt x="267" y="268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4" name="Google Shape;1914;p8"/>
            <p:cNvSpPr/>
            <p:nvPr/>
          </p:nvSpPr>
          <p:spPr>
            <a:xfrm>
              <a:off x="4237075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2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5" name="Google Shape;1915;p8"/>
            <p:cNvSpPr/>
            <p:nvPr/>
          </p:nvSpPr>
          <p:spPr>
            <a:xfrm>
              <a:off x="4697550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2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6" name="Google Shape;1916;p8"/>
            <p:cNvSpPr/>
            <p:nvPr/>
          </p:nvSpPr>
          <p:spPr>
            <a:xfrm>
              <a:off x="5154700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6"/>
                  </a:lnTo>
                  <a:lnTo>
                    <a:pt x="2536" y="1202"/>
                  </a:lnTo>
                  <a:lnTo>
                    <a:pt x="2536" y="668"/>
                  </a:lnTo>
                  <a:lnTo>
                    <a:pt x="2269" y="268"/>
                  </a:lnTo>
                  <a:lnTo>
                    <a:pt x="18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7" name="Google Shape;1917;p8"/>
            <p:cNvSpPr/>
            <p:nvPr/>
          </p:nvSpPr>
          <p:spPr>
            <a:xfrm>
              <a:off x="5615175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8" name="Google Shape;1918;p8"/>
            <p:cNvSpPr/>
            <p:nvPr/>
          </p:nvSpPr>
          <p:spPr>
            <a:xfrm>
              <a:off x="6075650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668" y="1"/>
                  </a:moveTo>
                  <a:lnTo>
                    <a:pt x="267" y="268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9" name="Google Shape;1919;p8"/>
            <p:cNvSpPr/>
            <p:nvPr/>
          </p:nvSpPr>
          <p:spPr>
            <a:xfrm>
              <a:off x="6532800" y="63852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801" y="1"/>
                  </a:moveTo>
                  <a:lnTo>
                    <a:pt x="400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0" name="Google Shape;1920;p8"/>
            <p:cNvSpPr/>
            <p:nvPr/>
          </p:nvSpPr>
          <p:spPr>
            <a:xfrm>
              <a:off x="1023775" y="1035600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201" y="1"/>
                  </a:moveTo>
                  <a:lnTo>
                    <a:pt x="667" y="134"/>
                  </a:lnTo>
                  <a:lnTo>
                    <a:pt x="400" y="401"/>
                  </a:lnTo>
                  <a:lnTo>
                    <a:pt x="0" y="801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6"/>
                  </a:lnTo>
                  <a:lnTo>
                    <a:pt x="2536" y="1202"/>
                  </a:lnTo>
                  <a:lnTo>
                    <a:pt x="2402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1" name="Google Shape;1921;p8"/>
            <p:cNvSpPr/>
            <p:nvPr/>
          </p:nvSpPr>
          <p:spPr>
            <a:xfrm>
              <a:off x="1480900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2" name="Google Shape;1922;p8"/>
            <p:cNvSpPr/>
            <p:nvPr/>
          </p:nvSpPr>
          <p:spPr>
            <a:xfrm>
              <a:off x="1941375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3" name="Google Shape;1923;p8"/>
            <p:cNvSpPr/>
            <p:nvPr/>
          </p:nvSpPr>
          <p:spPr>
            <a:xfrm>
              <a:off x="2401850" y="1035600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1202" y="1"/>
                  </a:moveTo>
                  <a:lnTo>
                    <a:pt x="668" y="134"/>
                  </a:lnTo>
                  <a:lnTo>
                    <a:pt x="268" y="401"/>
                  </a:lnTo>
                  <a:lnTo>
                    <a:pt x="1" y="801"/>
                  </a:lnTo>
                  <a:lnTo>
                    <a:pt x="1" y="1202"/>
                  </a:lnTo>
                  <a:lnTo>
                    <a:pt x="1" y="1736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4" name="Google Shape;1924;p8"/>
            <p:cNvSpPr/>
            <p:nvPr/>
          </p:nvSpPr>
          <p:spPr>
            <a:xfrm>
              <a:off x="2859000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5" name="Google Shape;1925;p8"/>
            <p:cNvSpPr/>
            <p:nvPr/>
          </p:nvSpPr>
          <p:spPr>
            <a:xfrm>
              <a:off x="3319475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1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6" name="Google Shape;1926;p8"/>
            <p:cNvSpPr/>
            <p:nvPr/>
          </p:nvSpPr>
          <p:spPr>
            <a:xfrm>
              <a:off x="3779950" y="1035600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1202" y="1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7" name="Google Shape;1927;p8"/>
            <p:cNvSpPr/>
            <p:nvPr/>
          </p:nvSpPr>
          <p:spPr>
            <a:xfrm>
              <a:off x="4237075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6" y="1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8" name="Google Shape;1928;p8"/>
            <p:cNvSpPr/>
            <p:nvPr/>
          </p:nvSpPr>
          <p:spPr>
            <a:xfrm>
              <a:off x="4697550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9" name="Google Shape;1929;p8"/>
            <p:cNvSpPr/>
            <p:nvPr/>
          </p:nvSpPr>
          <p:spPr>
            <a:xfrm>
              <a:off x="5154700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6"/>
                  </a:lnTo>
                  <a:lnTo>
                    <a:pt x="2536" y="1202"/>
                  </a:lnTo>
                  <a:lnTo>
                    <a:pt x="2536" y="801"/>
                  </a:lnTo>
                  <a:lnTo>
                    <a:pt x="2269" y="401"/>
                  </a:lnTo>
                  <a:lnTo>
                    <a:pt x="1869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0" name="Google Shape;1930;p8"/>
            <p:cNvSpPr/>
            <p:nvPr/>
          </p:nvSpPr>
          <p:spPr>
            <a:xfrm>
              <a:off x="5615175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1" name="Google Shape;1931;p8"/>
            <p:cNvSpPr/>
            <p:nvPr/>
          </p:nvSpPr>
          <p:spPr>
            <a:xfrm>
              <a:off x="6075650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2" name="Google Shape;1932;p8"/>
            <p:cNvSpPr/>
            <p:nvPr/>
          </p:nvSpPr>
          <p:spPr>
            <a:xfrm>
              <a:off x="6532800" y="1035600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335" y="1"/>
                  </a:moveTo>
                  <a:lnTo>
                    <a:pt x="801" y="134"/>
                  </a:lnTo>
                  <a:lnTo>
                    <a:pt x="400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3" name="Google Shape;1933;p8"/>
            <p:cNvSpPr/>
            <p:nvPr/>
          </p:nvSpPr>
          <p:spPr>
            <a:xfrm>
              <a:off x="1023775" y="143267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201" y="1"/>
                  </a:moveTo>
                  <a:lnTo>
                    <a:pt x="667" y="134"/>
                  </a:lnTo>
                  <a:lnTo>
                    <a:pt x="400" y="401"/>
                  </a:lnTo>
                  <a:lnTo>
                    <a:pt x="0" y="802"/>
                  </a:lnTo>
                  <a:lnTo>
                    <a:pt x="0" y="1335"/>
                  </a:lnTo>
                  <a:lnTo>
                    <a:pt x="0" y="1736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6"/>
                  </a:lnTo>
                  <a:lnTo>
                    <a:pt x="2536" y="1335"/>
                  </a:lnTo>
                  <a:lnTo>
                    <a:pt x="2402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4" name="Google Shape;1934;p8"/>
            <p:cNvSpPr/>
            <p:nvPr/>
          </p:nvSpPr>
          <p:spPr>
            <a:xfrm>
              <a:off x="1480900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1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5" name="Google Shape;1935;p8"/>
            <p:cNvSpPr/>
            <p:nvPr/>
          </p:nvSpPr>
          <p:spPr>
            <a:xfrm>
              <a:off x="1941375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1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6" name="Google Shape;1936;p8"/>
            <p:cNvSpPr/>
            <p:nvPr/>
          </p:nvSpPr>
          <p:spPr>
            <a:xfrm>
              <a:off x="2401850" y="1432675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1202" y="1"/>
                  </a:moveTo>
                  <a:lnTo>
                    <a:pt x="668" y="134"/>
                  </a:lnTo>
                  <a:lnTo>
                    <a:pt x="268" y="401"/>
                  </a:lnTo>
                  <a:lnTo>
                    <a:pt x="1" y="802"/>
                  </a:lnTo>
                  <a:lnTo>
                    <a:pt x="1" y="1335"/>
                  </a:lnTo>
                  <a:lnTo>
                    <a:pt x="1" y="1736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7" name="Google Shape;1937;p8"/>
            <p:cNvSpPr/>
            <p:nvPr/>
          </p:nvSpPr>
          <p:spPr>
            <a:xfrm>
              <a:off x="2859000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8" name="Google Shape;1938;p8"/>
            <p:cNvSpPr/>
            <p:nvPr/>
          </p:nvSpPr>
          <p:spPr>
            <a:xfrm>
              <a:off x="3319475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1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9" name="Google Shape;1939;p8"/>
            <p:cNvSpPr/>
            <p:nvPr/>
          </p:nvSpPr>
          <p:spPr>
            <a:xfrm>
              <a:off x="3779950" y="1432675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1202" y="1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2"/>
                  </a:lnTo>
                  <a:lnTo>
                    <a:pt x="0" y="1335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0" name="Google Shape;1940;p8"/>
            <p:cNvSpPr/>
            <p:nvPr/>
          </p:nvSpPr>
          <p:spPr>
            <a:xfrm>
              <a:off x="4237075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6" y="1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1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1" name="Google Shape;1941;p8"/>
            <p:cNvSpPr/>
            <p:nvPr/>
          </p:nvSpPr>
          <p:spPr>
            <a:xfrm>
              <a:off x="4697550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1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2" name="Google Shape;1942;p8"/>
            <p:cNvSpPr/>
            <p:nvPr/>
          </p:nvSpPr>
          <p:spPr>
            <a:xfrm>
              <a:off x="5154700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6"/>
                  </a:lnTo>
                  <a:lnTo>
                    <a:pt x="2536" y="1335"/>
                  </a:lnTo>
                  <a:lnTo>
                    <a:pt x="2536" y="802"/>
                  </a:lnTo>
                  <a:lnTo>
                    <a:pt x="2269" y="401"/>
                  </a:lnTo>
                  <a:lnTo>
                    <a:pt x="1869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3" name="Google Shape;1943;p8"/>
            <p:cNvSpPr/>
            <p:nvPr/>
          </p:nvSpPr>
          <p:spPr>
            <a:xfrm>
              <a:off x="5615175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4" name="Google Shape;1944;p8"/>
            <p:cNvSpPr/>
            <p:nvPr/>
          </p:nvSpPr>
          <p:spPr>
            <a:xfrm>
              <a:off x="6075650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2"/>
                  </a:lnTo>
                  <a:lnTo>
                    <a:pt x="0" y="1335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5" name="Google Shape;1945;p8"/>
            <p:cNvSpPr/>
            <p:nvPr/>
          </p:nvSpPr>
          <p:spPr>
            <a:xfrm>
              <a:off x="6532800" y="143267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335" y="1"/>
                  </a:moveTo>
                  <a:lnTo>
                    <a:pt x="801" y="134"/>
                  </a:lnTo>
                  <a:lnTo>
                    <a:pt x="400" y="401"/>
                  </a:lnTo>
                  <a:lnTo>
                    <a:pt x="134" y="802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6" name="Google Shape;1946;p8"/>
            <p:cNvSpPr/>
            <p:nvPr/>
          </p:nvSpPr>
          <p:spPr>
            <a:xfrm>
              <a:off x="1023775" y="1833100"/>
              <a:ext cx="63400" cy="60075"/>
            </a:xfrm>
            <a:custGeom>
              <a:rect b="b" l="l" r="r" t="t"/>
              <a:pathLst>
                <a:path extrusionOk="0" h="2403" w="2536">
                  <a:moveTo>
                    <a:pt x="667" y="0"/>
                  </a:moveTo>
                  <a:lnTo>
                    <a:pt x="400" y="267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5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5"/>
                  </a:lnTo>
                  <a:lnTo>
                    <a:pt x="2536" y="1202"/>
                  </a:lnTo>
                  <a:lnTo>
                    <a:pt x="2402" y="668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7" name="Google Shape;1947;p8"/>
            <p:cNvSpPr/>
            <p:nvPr/>
          </p:nvSpPr>
          <p:spPr>
            <a:xfrm>
              <a:off x="1480900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801" y="0"/>
                  </a:moveTo>
                  <a:lnTo>
                    <a:pt x="401" y="267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8" name="Google Shape;1948;p8"/>
            <p:cNvSpPr/>
            <p:nvPr/>
          </p:nvSpPr>
          <p:spPr>
            <a:xfrm>
              <a:off x="1941375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801" y="0"/>
                  </a:moveTo>
                  <a:lnTo>
                    <a:pt x="401" y="267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9" name="Google Shape;1949;p8"/>
            <p:cNvSpPr/>
            <p:nvPr/>
          </p:nvSpPr>
          <p:spPr>
            <a:xfrm>
              <a:off x="2401850" y="1833100"/>
              <a:ext cx="60100" cy="60075"/>
            </a:xfrm>
            <a:custGeom>
              <a:rect b="b" l="l" r="r" t="t"/>
              <a:pathLst>
                <a:path extrusionOk="0" h="2403" w="2404">
                  <a:moveTo>
                    <a:pt x="668" y="0"/>
                  </a:moveTo>
                  <a:lnTo>
                    <a:pt x="268" y="267"/>
                  </a:lnTo>
                  <a:lnTo>
                    <a:pt x="1" y="668"/>
                  </a:lnTo>
                  <a:lnTo>
                    <a:pt x="1" y="1202"/>
                  </a:lnTo>
                  <a:lnTo>
                    <a:pt x="1" y="1735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0" name="Google Shape;1950;p8"/>
            <p:cNvSpPr/>
            <p:nvPr/>
          </p:nvSpPr>
          <p:spPr>
            <a:xfrm>
              <a:off x="2859000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801" y="0"/>
                  </a:moveTo>
                  <a:lnTo>
                    <a:pt x="401" y="267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1" name="Google Shape;1951;p8"/>
            <p:cNvSpPr/>
            <p:nvPr/>
          </p:nvSpPr>
          <p:spPr>
            <a:xfrm>
              <a:off x="3319475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801" y="0"/>
                  </a:moveTo>
                  <a:lnTo>
                    <a:pt x="401" y="267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2" name="Google Shape;1952;p8"/>
            <p:cNvSpPr/>
            <p:nvPr/>
          </p:nvSpPr>
          <p:spPr>
            <a:xfrm>
              <a:off x="3779950" y="1833100"/>
              <a:ext cx="60075" cy="60075"/>
            </a:xfrm>
            <a:custGeom>
              <a:rect b="b" l="l" r="r" t="t"/>
              <a:pathLst>
                <a:path extrusionOk="0" h="2403" w="2403">
                  <a:moveTo>
                    <a:pt x="668" y="0"/>
                  </a:moveTo>
                  <a:lnTo>
                    <a:pt x="267" y="267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3" name="Google Shape;1953;p8"/>
            <p:cNvSpPr/>
            <p:nvPr/>
          </p:nvSpPr>
          <p:spPr>
            <a:xfrm>
              <a:off x="4237075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802" y="0"/>
                  </a:moveTo>
                  <a:lnTo>
                    <a:pt x="401" y="267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4" name="Google Shape;1954;p8"/>
            <p:cNvSpPr/>
            <p:nvPr/>
          </p:nvSpPr>
          <p:spPr>
            <a:xfrm>
              <a:off x="4697550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802" y="0"/>
                  </a:moveTo>
                  <a:lnTo>
                    <a:pt x="401" y="267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5" name="Google Shape;1955;p8"/>
            <p:cNvSpPr/>
            <p:nvPr/>
          </p:nvSpPr>
          <p:spPr>
            <a:xfrm>
              <a:off x="5154700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801" y="0"/>
                  </a:moveTo>
                  <a:lnTo>
                    <a:pt x="401" y="267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5"/>
                  </a:lnTo>
                  <a:lnTo>
                    <a:pt x="2536" y="1202"/>
                  </a:lnTo>
                  <a:lnTo>
                    <a:pt x="2536" y="668"/>
                  </a:lnTo>
                  <a:lnTo>
                    <a:pt x="2269" y="267"/>
                  </a:lnTo>
                  <a:lnTo>
                    <a:pt x="18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6" name="Google Shape;1956;p8"/>
            <p:cNvSpPr/>
            <p:nvPr/>
          </p:nvSpPr>
          <p:spPr>
            <a:xfrm>
              <a:off x="5615175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801" y="0"/>
                  </a:moveTo>
                  <a:lnTo>
                    <a:pt x="401" y="267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7" name="Google Shape;1957;p8"/>
            <p:cNvSpPr/>
            <p:nvPr/>
          </p:nvSpPr>
          <p:spPr>
            <a:xfrm>
              <a:off x="6075650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668" y="0"/>
                  </a:moveTo>
                  <a:lnTo>
                    <a:pt x="267" y="267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8" name="Google Shape;1958;p8"/>
            <p:cNvSpPr/>
            <p:nvPr/>
          </p:nvSpPr>
          <p:spPr>
            <a:xfrm>
              <a:off x="6532800" y="1833100"/>
              <a:ext cx="63400" cy="60075"/>
            </a:xfrm>
            <a:custGeom>
              <a:rect b="b" l="l" r="r" t="t"/>
              <a:pathLst>
                <a:path extrusionOk="0" h="2403" w="2536">
                  <a:moveTo>
                    <a:pt x="801" y="0"/>
                  </a:moveTo>
                  <a:lnTo>
                    <a:pt x="400" y="267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5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9" name="Google Shape;1959;p8"/>
            <p:cNvSpPr/>
            <p:nvPr/>
          </p:nvSpPr>
          <p:spPr>
            <a:xfrm>
              <a:off x="1023775" y="223017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201" y="0"/>
                  </a:moveTo>
                  <a:lnTo>
                    <a:pt x="667" y="134"/>
                  </a:lnTo>
                  <a:lnTo>
                    <a:pt x="400" y="401"/>
                  </a:lnTo>
                  <a:lnTo>
                    <a:pt x="0" y="801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6"/>
                  </a:lnTo>
                  <a:lnTo>
                    <a:pt x="2536" y="1202"/>
                  </a:lnTo>
                  <a:lnTo>
                    <a:pt x="2402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0" name="Google Shape;1960;p8"/>
            <p:cNvSpPr/>
            <p:nvPr/>
          </p:nvSpPr>
          <p:spPr>
            <a:xfrm>
              <a:off x="1480900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1" name="Google Shape;1961;p8"/>
            <p:cNvSpPr/>
            <p:nvPr/>
          </p:nvSpPr>
          <p:spPr>
            <a:xfrm>
              <a:off x="1941375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2" name="Google Shape;1962;p8"/>
            <p:cNvSpPr/>
            <p:nvPr/>
          </p:nvSpPr>
          <p:spPr>
            <a:xfrm>
              <a:off x="2401850" y="2230175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1202" y="0"/>
                  </a:moveTo>
                  <a:lnTo>
                    <a:pt x="668" y="134"/>
                  </a:lnTo>
                  <a:lnTo>
                    <a:pt x="268" y="401"/>
                  </a:lnTo>
                  <a:lnTo>
                    <a:pt x="1" y="801"/>
                  </a:lnTo>
                  <a:lnTo>
                    <a:pt x="1" y="1202"/>
                  </a:lnTo>
                  <a:lnTo>
                    <a:pt x="1" y="1736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3" name="Google Shape;1963;p8"/>
            <p:cNvSpPr/>
            <p:nvPr/>
          </p:nvSpPr>
          <p:spPr>
            <a:xfrm>
              <a:off x="2859000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4" name="Google Shape;1964;p8"/>
            <p:cNvSpPr/>
            <p:nvPr/>
          </p:nvSpPr>
          <p:spPr>
            <a:xfrm>
              <a:off x="3319475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1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5" name="Google Shape;1965;p8"/>
            <p:cNvSpPr/>
            <p:nvPr/>
          </p:nvSpPr>
          <p:spPr>
            <a:xfrm>
              <a:off x="3779950" y="2230175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1202" y="0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6" name="Google Shape;1966;p8"/>
            <p:cNvSpPr/>
            <p:nvPr/>
          </p:nvSpPr>
          <p:spPr>
            <a:xfrm>
              <a:off x="4237075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6" y="0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7" name="Google Shape;1967;p8"/>
            <p:cNvSpPr/>
            <p:nvPr/>
          </p:nvSpPr>
          <p:spPr>
            <a:xfrm>
              <a:off x="4697550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8" name="Google Shape;1968;p8"/>
            <p:cNvSpPr/>
            <p:nvPr/>
          </p:nvSpPr>
          <p:spPr>
            <a:xfrm>
              <a:off x="5154700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6"/>
                  </a:lnTo>
                  <a:lnTo>
                    <a:pt x="2536" y="1202"/>
                  </a:lnTo>
                  <a:lnTo>
                    <a:pt x="2536" y="801"/>
                  </a:lnTo>
                  <a:lnTo>
                    <a:pt x="2269" y="401"/>
                  </a:lnTo>
                  <a:lnTo>
                    <a:pt x="1869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9" name="Google Shape;1969;p8"/>
            <p:cNvSpPr/>
            <p:nvPr/>
          </p:nvSpPr>
          <p:spPr>
            <a:xfrm>
              <a:off x="5615175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0" name="Google Shape;1970;p8"/>
            <p:cNvSpPr/>
            <p:nvPr/>
          </p:nvSpPr>
          <p:spPr>
            <a:xfrm>
              <a:off x="6075650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1" name="Google Shape;1971;p8"/>
            <p:cNvSpPr/>
            <p:nvPr/>
          </p:nvSpPr>
          <p:spPr>
            <a:xfrm>
              <a:off x="6532800" y="223017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335" y="0"/>
                  </a:moveTo>
                  <a:lnTo>
                    <a:pt x="801" y="134"/>
                  </a:lnTo>
                  <a:lnTo>
                    <a:pt x="400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2" name="Google Shape;1972;p8"/>
            <p:cNvSpPr/>
            <p:nvPr/>
          </p:nvSpPr>
          <p:spPr>
            <a:xfrm>
              <a:off x="1023775" y="2627250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201" y="0"/>
                  </a:moveTo>
                  <a:lnTo>
                    <a:pt x="667" y="134"/>
                  </a:lnTo>
                  <a:lnTo>
                    <a:pt x="400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6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6"/>
                  </a:lnTo>
                  <a:lnTo>
                    <a:pt x="2536" y="1335"/>
                  </a:lnTo>
                  <a:lnTo>
                    <a:pt x="2402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3" name="Google Shape;1973;p8"/>
            <p:cNvSpPr/>
            <p:nvPr/>
          </p:nvSpPr>
          <p:spPr>
            <a:xfrm>
              <a:off x="1480900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4" name="Google Shape;1974;p8"/>
            <p:cNvSpPr/>
            <p:nvPr/>
          </p:nvSpPr>
          <p:spPr>
            <a:xfrm>
              <a:off x="1941375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5" name="Google Shape;1975;p8"/>
            <p:cNvSpPr/>
            <p:nvPr/>
          </p:nvSpPr>
          <p:spPr>
            <a:xfrm>
              <a:off x="2401850" y="2627250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1202" y="0"/>
                  </a:moveTo>
                  <a:lnTo>
                    <a:pt x="668" y="134"/>
                  </a:lnTo>
                  <a:lnTo>
                    <a:pt x="268" y="401"/>
                  </a:lnTo>
                  <a:lnTo>
                    <a:pt x="1" y="801"/>
                  </a:lnTo>
                  <a:lnTo>
                    <a:pt x="1" y="1335"/>
                  </a:lnTo>
                  <a:lnTo>
                    <a:pt x="1" y="1736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6" name="Google Shape;1976;p8"/>
            <p:cNvSpPr/>
            <p:nvPr/>
          </p:nvSpPr>
          <p:spPr>
            <a:xfrm>
              <a:off x="2859000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7" name="Google Shape;1977;p8"/>
            <p:cNvSpPr/>
            <p:nvPr/>
          </p:nvSpPr>
          <p:spPr>
            <a:xfrm>
              <a:off x="3319475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1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8" name="Google Shape;1978;p8"/>
            <p:cNvSpPr/>
            <p:nvPr/>
          </p:nvSpPr>
          <p:spPr>
            <a:xfrm>
              <a:off x="3779950" y="2627250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1202" y="0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9" name="Google Shape;1979;p8"/>
            <p:cNvSpPr/>
            <p:nvPr/>
          </p:nvSpPr>
          <p:spPr>
            <a:xfrm>
              <a:off x="4237075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6" y="0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0" name="Google Shape;1980;p8"/>
            <p:cNvSpPr/>
            <p:nvPr/>
          </p:nvSpPr>
          <p:spPr>
            <a:xfrm>
              <a:off x="4697550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1" name="Google Shape;1981;p8"/>
            <p:cNvSpPr/>
            <p:nvPr/>
          </p:nvSpPr>
          <p:spPr>
            <a:xfrm>
              <a:off x="5154700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6"/>
                  </a:lnTo>
                  <a:lnTo>
                    <a:pt x="2536" y="1335"/>
                  </a:lnTo>
                  <a:lnTo>
                    <a:pt x="2536" y="801"/>
                  </a:lnTo>
                  <a:lnTo>
                    <a:pt x="2269" y="401"/>
                  </a:lnTo>
                  <a:lnTo>
                    <a:pt x="1869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2" name="Google Shape;1982;p8"/>
            <p:cNvSpPr/>
            <p:nvPr/>
          </p:nvSpPr>
          <p:spPr>
            <a:xfrm>
              <a:off x="5615175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3" name="Google Shape;1983;p8"/>
            <p:cNvSpPr/>
            <p:nvPr/>
          </p:nvSpPr>
          <p:spPr>
            <a:xfrm>
              <a:off x="6075650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4" name="Google Shape;1984;p8"/>
            <p:cNvSpPr/>
            <p:nvPr/>
          </p:nvSpPr>
          <p:spPr>
            <a:xfrm>
              <a:off x="6532800" y="2627250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335" y="0"/>
                  </a:moveTo>
                  <a:lnTo>
                    <a:pt x="801" y="134"/>
                  </a:lnTo>
                  <a:lnTo>
                    <a:pt x="400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5" name="Google Shape;1985;p8"/>
            <p:cNvSpPr/>
            <p:nvPr/>
          </p:nvSpPr>
          <p:spPr>
            <a:xfrm>
              <a:off x="1023775" y="302432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201" y="1"/>
                  </a:moveTo>
                  <a:lnTo>
                    <a:pt x="667" y="134"/>
                  </a:lnTo>
                  <a:lnTo>
                    <a:pt x="400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869"/>
                  </a:lnTo>
                  <a:lnTo>
                    <a:pt x="400" y="2270"/>
                  </a:lnTo>
                  <a:lnTo>
                    <a:pt x="667" y="2537"/>
                  </a:lnTo>
                  <a:lnTo>
                    <a:pt x="1735" y="2537"/>
                  </a:lnTo>
                  <a:lnTo>
                    <a:pt x="2136" y="2270"/>
                  </a:lnTo>
                  <a:lnTo>
                    <a:pt x="2402" y="1869"/>
                  </a:lnTo>
                  <a:lnTo>
                    <a:pt x="2536" y="1335"/>
                  </a:lnTo>
                  <a:lnTo>
                    <a:pt x="2402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6" name="Google Shape;1986;p8"/>
            <p:cNvSpPr/>
            <p:nvPr/>
          </p:nvSpPr>
          <p:spPr>
            <a:xfrm>
              <a:off x="1480900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869"/>
                  </a:lnTo>
                  <a:lnTo>
                    <a:pt x="401" y="2270"/>
                  </a:lnTo>
                  <a:lnTo>
                    <a:pt x="801" y="2537"/>
                  </a:lnTo>
                  <a:lnTo>
                    <a:pt x="1736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7" name="Google Shape;1987;p8"/>
            <p:cNvSpPr/>
            <p:nvPr/>
          </p:nvSpPr>
          <p:spPr>
            <a:xfrm>
              <a:off x="1941375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869"/>
                  </a:lnTo>
                  <a:lnTo>
                    <a:pt x="401" y="2270"/>
                  </a:lnTo>
                  <a:lnTo>
                    <a:pt x="801" y="2537"/>
                  </a:lnTo>
                  <a:lnTo>
                    <a:pt x="1736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8" name="Google Shape;1988;p8"/>
            <p:cNvSpPr/>
            <p:nvPr/>
          </p:nvSpPr>
          <p:spPr>
            <a:xfrm>
              <a:off x="2401850" y="3024325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1202" y="1"/>
                  </a:moveTo>
                  <a:lnTo>
                    <a:pt x="668" y="134"/>
                  </a:lnTo>
                  <a:lnTo>
                    <a:pt x="268" y="401"/>
                  </a:lnTo>
                  <a:lnTo>
                    <a:pt x="1" y="801"/>
                  </a:lnTo>
                  <a:lnTo>
                    <a:pt x="1" y="1335"/>
                  </a:lnTo>
                  <a:lnTo>
                    <a:pt x="1" y="1869"/>
                  </a:lnTo>
                  <a:lnTo>
                    <a:pt x="268" y="2270"/>
                  </a:lnTo>
                  <a:lnTo>
                    <a:pt x="668" y="2537"/>
                  </a:lnTo>
                  <a:lnTo>
                    <a:pt x="1736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9" name="Google Shape;1989;p8"/>
            <p:cNvSpPr/>
            <p:nvPr/>
          </p:nvSpPr>
          <p:spPr>
            <a:xfrm>
              <a:off x="2859000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869"/>
                  </a:lnTo>
                  <a:lnTo>
                    <a:pt x="401" y="2270"/>
                  </a:lnTo>
                  <a:lnTo>
                    <a:pt x="801" y="2537"/>
                  </a:lnTo>
                  <a:lnTo>
                    <a:pt x="1735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0" name="Google Shape;1990;p8"/>
            <p:cNvSpPr/>
            <p:nvPr/>
          </p:nvSpPr>
          <p:spPr>
            <a:xfrm>
              <a:off x="3319475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1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869"/>
                  </a:lnTo>
                  <a:lnTo>
                    <a:pt x="401" y="2270"/>
                  </a:lnTo>
                  <a:lnTo>
                    <a:pt x="801" y="2537"/>
                  </a:lnTo>
                  <a:lnTo>
                    <a:pt x="1735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1" name="Google Shape;1991;p8"/>
            <p:cNvSpPr/>
            <p:nvPr/>
          </p:nvSpPr>
          <p:spPr>
            <a:xfrm>
              <a:off x="3779950" y="3024325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1202" y="1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869"/>
                  </a:lnTo>
                  <a:lnTo>
                    <a:pt x="267" y="2270"/>
                  </a:lnTo>
                  <a:lnTo>
                    <a:pt x="668" y="2537"/>
                  </a:lnTo>
                  <a:lnTo>
                    <a:pt x="1735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2" name="Google Shape;1992;p8"/>
            <p:cNvSpPr/>
            <p:nvPr/>
          </p:nvSpPr>
          <p:spPr>
            <a:xfrm>
              <a:off x="4237075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6" y="1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869"/>
                  </a:lnTo>
                  <a:lnTo>
                    <a:pt x="401" y="2270"/>
                  </a:lnTo>
                  <a:lnTo>
                    <a:pt x="802" y="2537"/>
                  </a:lnTo>
                  <a:lnTo>
                    <a:pt x="1736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3" name="Google Shape;1993;p8"/>
            <p:cNvSpPr/>
            <p:nvPr/>
          </p:nvSpPr>
          <p:spPr>
            <a:xfrm>
              <a:off x="4697550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869"/>
                  </a:lnTo>
                  <a:lnTo>
                    <a:pt x="401" y="2270"/>
                  </a:lnTo>
                  <a:lnTo>
                    <a:pt x="802" y="2537"/>
                  </a:lnTo>
                  <a:lnTo>
                    <a:pt x="1736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4" name="Google Shape;1994;p8"/>
            <p:cNvSpPr/>
            <p:nvPr/>
          </p:nvSpPr>
          <p:spPr>
            <a:xfrm>
              <a:off x="5154700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869"/>
                  </a:lnTo>
                  <a:lnTo>
                    <a:pt x="401" y="2270"/>
                  </a:lnTo>
                  <a:lnTo>
                    <a:pt x="801" y="2537"/>
                  </a:lnTo>
                  <a:lnTo>
                    <a:pt x="1869" y="2537"/>
                  </a:lnTo>
                  <a:lnTo>
                    <a:pt x="2269" y="2270"/>
                  </a:lnTo>
                  <a:lnTo>
                    <a:pt x="2536" y="1869"/>
                  </a:lnTo>
                  <a:lnTo>
                    <a:pt x="2536" y="1335"/>
                  </a:lnTo>
                  <a:lnTo>
                    <a:pt x="2536" y="801"/>
                  </a:lnTo>
                  <a:lnTo>
                    <a:pt x="2269" y="401"/>
                  </a:lnTo>
                  <a:lnTo>
                    <a:pt x="1869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5" name="Google Shape;1995;p8"/>
            <p:cNvSpPr/>
            <p:nvPr/>
          </p:nvSpPr>
          <p:spPr>
            <a:xfrm>
              <a:off x="5615175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869"/>
                  </a:lnTo>
                  <a:lnTo>
                    <a:pt x="401" y="2270"/>
                  </a:lnTo>
                  <a:lnTo>
                    <a:pt x="801" y="2537"/>
                  </a:lnTo>
                  <a:lnTo>
                    <a:pt x="1736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6" name="Google Shape;1996;p8"/>
            <p:cNvSpPr/>
            <p:nvPr/>
          </p:nvSpPr>
          <p:spPr>
            <a:xfrm>
              <a:off x="6075650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869"/>
                  </a:lnTo>
                  <a:lnTo>
                    <a:pt x="267" y="2270"/>
                  </a:lnTo>
                  <a:lnTo>
                    <a:pt x="668" y="2537"/>
                  </a:lnTo>
                  <a:lnTo>
                    <a:pt x="1736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7" name="Google Shape;1997;p8"/>
            <p:cNvSpPr/>
            <p:nvPr/>
          </p:nvSpPr>
          <p:spPr>
            <a:xfrm>
              <a:off x="6532800" y="302432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335" y="1"/>
                  </a:moveTo>
                  <a:lnTo>
                    <a:pt x="801" y="134"/>
                  </a:lnTo>
                  <a:lnTo>
                    <a:pt x="400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869"/>
                  </a:lnTo>
                  <a:lnTo>
                    <a:pt x="400" y="2270"/>
                  </a:lnTo>
                  <a:lnTo>
                    <a:pt x="801" y="2537"/>
                  </a:lnTo>
                  <a:lnTo>
                    <a:pt x="1735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8" name="Google Shape;1998;p8"/>
            <p:cNvSpPr/>
            <p:nvPr/>
          </p:nvSpPr>
          <p:spPr>
            <a:xfrm>
              <a:off x="1023775" y="3424750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667" y="0"/>
                  </a:moveTo>
                  <a:lnTo>
                    <a:pt x="400" y="267"/>
                  </a:lnTo>
                  <a:lnTo>
                    <a:pt x="0" y="667"/>
                  </a:lnTo>
                  <a:lnTo>
                    <a:pt x="0" y="1201"/>
                  </a:lnTo>
                  <a:lnTo>
                    <a:pt x="0" y="1735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5"/>
                  </a:lnTo>
                  <a:lnTo>
                    <a:pt x="2536" y="1201"/>
                  </a:lnTo>
                  <a:lnTo>
                    <a:pt x="2402" y="667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9" name="Google Shape;1999;p8"/>
            <p:cNvSpPr/>
            <p:nvPr/>
          </p:nvSpPr>
          <p:spPr>
            <a:xfrm>
              <a:off x="1480900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0"/>
                  </a:moveTo>
                  <a:lnTo>
                    <a:pt x="401" y="267"/>
                  </a:lnTo>
                  <a:lnTo>
                    <a:pt x="134" y="667"/>
                  </a:lnTo>
                  <a:lnTo>
                    <a:pt x="1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0" name="Google Shape;2000;p8"/>
            <p:cNvSpPr/>
            <p:nvPr/>
          </p:nvSpPr>
          <p:spPr>
            <a:xfrm>
              <a:off x="1941375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0"/>
                  </a:moveTo>
                  <a:lnTo>
                    <a:pt x="401" y="267"/>
                  </a:lnTo>
                  <a:lnTo>
                    <a:pt x="134" y="667"/>
                  </a:lnTo>
                  <a:lnTo>
                    <a:pt x="1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1" name="Google Shape;2001;p8"/>
            <p:cNvSpPr/>
            <p:nvPr/>
          </p:nvSpPr>
          <p:spPr>
            <a:xfrm>
              <a:off x="2401850" y="3424750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668" y="0"/>
                  </a:moveTo>
                  <a:lnTo>
                    <a:pt x="268" y="267"/>
                  </a:lnTo>
                  <a:lnTo>
                    <a:pt x="1" y="667"/>
                  </a:lnTo>
                  <a:lnTo>
                    <a:pt x="1" y="1201"/>
                  </a:lnTo>
                  <a:lnTo>
                    <a:pt x="1" y="1735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2" name="Google Shape;2002;p8"/>
            <p:cNvSpPr/>
            <p:nvPr/>
          </p:nvSpPr>
          <p:spPr>
            <a:xfrm>
              <a:off x="2859000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0"/>
                  </a:moveTo>
                  <a:lnTo>
                    <a:pt x="401" y="267"/>
                  </a:lnTo>
                  <a:lnTo>
                    <a:pt x="134" y="667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3" name="Google Shape;2003;p8"/>
            <p:cNvSpPr/>
            <p:nvPr/>
          </p:nvSpPr>
          <p:spPr>
            <a:xfrm>
              <a:off x="3319475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0"/>
                  </a:moveTo>
                  <a:lnTo>
                    <a:pt x="401" y="267"/>
                  </a:lnTo>
                  <a:lnTo>
                    <a:pt x="134" y="667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4" name="Google Shape;2004;p8"/>
            <p:cNvSpPr/>
            <p:nvPr/>
          </p:nvSpPr>
          <p:spPr>
            <a:xfrm>
              <a:off x="3779950" y="3424750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668" y="0"/>
                  </a:moveTo>
                  <a:lnTo>
                    <a:pt x="267" y="267"/>
                  </a:lnTo>
                  <a:lnTo>
                    <a:pt x="0" y="667"/>
                  </a:lnTo>
                  <a:lnTo>
                    <a:pt x="0" y="1201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5" name="Google Shape;2005;p8"/>
            <p:cNvSpPr/>
            <p:nvPr/>
          </p:nvSpPr>
          <p:spPr>
            <a:xfrm>
              <a:off x="4237075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2" y="0"/>
                  </a:moveTo>
                  <a:lnTo>
                    <a:pt x="401" y="267"/>
                  </a:lnTo>
                  <a:lnTo>
                    <a:pt x="134" y="667"/>
                  </a:lnTo>
                  <a:lnTo>
                    <a:pt x="1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6" name="Google Shape;2006;p8"/>
            <p:cNvSpPr/>
            <p:nvPr/>
          </p:nvSpPr>
          <p:spPr>
            <a:xfrm>
              <a:off x="4697550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2" y="0"/>
                  </a:moveTo>
                  <a:lnTo>
                    <a:pt x="401" y="267"/>
                  </a:lnTo>
                  <a:lnTo>
                    <a:pt x="134" y="667"/>
                  </a:lnTo>
                  <a:lnTo>
                    <a:pt x="1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7" name="Google Shape;2007;p8"/>
            <p:cNvSpPr/>
            <p:nvPr/>
          </p:nvSpPr>
          <p:spPr>
            <a:xfrm>
              <a:off x="5154700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0"/>
                  </a:moveTo>
                  <a:lnTo>
                    <a:pt x="401" y="267"/>
                  </a:lnTo>
                  <a:lnTo>
                    <a:pt x="134" y="667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5"/>
                  </a:lnTo>
                  <a:lnTo>
                    <a:pt x="2536" y="1201"/>
                  </a:lnTo>
                  <a:lnTo>
                    <a:pt x="2536" y="667"/>
                  </a:lnTo>
                  <a:lnTo>
                    <a:pt x="2269" y="267"/>
                  </a:lnTo>
                  <a:lnTo>
                    <a:pt x="18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8" name="Google Shape;2008;p8"/>
            <p:cNvSpPr/>
            <p:nvPr/>
          </p:nvSpPr>
          <p:spPr>
            <a:xfrm>
              <a:off x="5615175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0"/>
                  </a:moveTo>
                  <a:lnTo>
                    <a:pt x="401" y="267"/>
                  </a:lnTo>
                  <a:lnTo>
                    <a:pt x="134" y="667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9" name="Google Shape;2009;p8"/>
            <p:cNvSpPr/>
            <p:nvPr/>
          </p:nvSpPr>
          <p:spPr>
            <a:xfrm>
              <a:off x="6075650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668" y="0"/>
                  </a:moveTo>
                  <a:lnTo>
                    <a:pt x="267" y="267"/>
                  </a:lnTo>
                  <a:lnTo>
                    <a:pt x="0" y="667"/>
                  </a:lnTo>
                  <a:lnTo>
                    <a:pt x="0" y="1201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0" name="Google Shape;2010;p8"/>
            <p:cNvSpPr/>
            <p:nvPr/>
          </p:nvSpPr>
          <p:spPr>
            <a:xfrm>
              <a:off x="6532800" y="3424750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801" y="0"/>
                  </a:moveTo>
                  <a:lnTo>
                    <a:pt x="400" y="267"/>
                  </a:lnTo>
                  <a:lnTo>
                    <a:pt x="134" y="667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1" name="Google Shape;2011;p8"/>
            <p:cNvSpPr/>
            <p:nvPr/>
          </p:nvSpPr>
          <p:spPr>
            <a:xfrm>
              <a:off x="1023775" y="382182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201" y="0"/>
                  </a:moveTo>
                  <a:lnTo>
                    <a:pt x="667" y="134"/>
                  </a:lnTo>
                  <a:lnTo>
                    <a:pt x="400" y="401"/>
                  </a:lnTo>
                  <a:lnTo>
                    <a:pt x="0" y="801"/>
                  </a:lnTo>
                  <a:lnTo>
                    <a:pt x="0" y="1201"/>
                  </a:lnTo>
                  <a:lnTo>
                    <a:pt x="0" y="1735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5"/>
                  </a:lnTo>
                  <a:lnTo>
                    <a:pt x="2536" y="1201"/>
                  </a:lnTo>
                  <a:lnTo>
                    <a:pt x="2402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2" name="Google Shape;2012;p8"/>
            <p:cNvSpPr/>
            <p:nvPr/>
          </p:nvSpPr>
          <p:spPr>
            <a:xfrm>
              <a:off x="1480900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3" name="Google Shape;2013;p8"/>
            <p:cNvSpPr/>
            <p:nvPr/>
          </p:nvSpPr>
          <p:spPr>
            <a:xfrm>
              <a:off x="1941375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4" name="Google Shape;2014;p8"/>
            <p:cNvSpPr/>
            <p:nvPr/>
          </p:nvSpPr>
          <p:spPr>
            <a:xfrm>
              <a:off x="2401850" y="3821825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1202" y="0"/>
                  </a:moveTo>
                  <a:lnTo>
                    <a:pt x="668" y="134"/>
                  </a:lnTo>
                  <a:lnTo>
                    <a:pt x="268" y="401"/>
                  </a:lnTo>
                  <a:lnTo>
                    <a:pt x="1" y="801"/>
                  </a:lnTo>
                  <a:lnTo>
                    <a:pt x="1" y="1201"/>
                  </a:lnTo>
                  <a:lnTo>
                    <a:pt x="1" y="1735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5" name="Google Shape;2015;p8"/>
            <p:cNvSpPr/>
            <p:nvPr/>
          </p:nvSpPr>
          <p:spPr>
            <a:xfrm>
              <a:off x="2859000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6" name="Google Shape;2016;p8"/>
            <p:cNvSpPr/>
            <p:nvPr/>
          </p:nvSpPr>
          <p:spPr>
            <a:xfrm>
              <a:off x="3319475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1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7" name="Google Shape;2017;p8"/>
            <p:cNvSpPr/>
            <p:nvPr/>
          </p:nvSpPr>
          <p:spPr>
            <a:xfrm>
              <a:off x="3779950" y="3821825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1202" y="0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201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8" name="Google Shape;2018;p8"/>
            <p:cNvSpPr/>
            <p:nvPr/>
          </p:nvSpPr>
          <p:spPr>
            <a:xfrm>
              <a:off x="4237075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6" y="0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9" name="Google Shape;2019;p8"/>
            <p:cNvSpPr/>
            <p:nvPr/>
          </p:nvSpPr>
          <p:spPr>
            <a:xfrm>
              <a:off x="4697550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0" name="Google Shape;2020;p8"/>
            <p:cNvSpPr/>
            <p:nvPr/>
          </p:nvSpPr>
          <p:spPr>
            <a:xfrm>
              <a:off x="5154700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5"/>
                  </a:lnTo>
                  <a:lnTo>
                    <a:pt x="2536" y="1201"/>
                  </a:lnTo>
                  <a:lnTo>
                    <a:pt x="2536" y="801"/>
                  </a:lnTo>
                  <a:lnTo>
                    <a:pt x="2269" y="401"/>
                  </a:lnTo>
                  <a:lnTo>
                    <a:pt x="1869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1" name="Google Shape;2021;p8"/>
            <p:cNvSpPr/>
            <p:nvPr/>
          </p:nvSpPr>
          <p:spPr>
            <a:xfrm>
              <a:off x="5615175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2" name="Google Shape;2022;p8"/>
            <p:cNvSpPr/>
            <p:nvPr/>
          </p:nvSpPr>
          <p:spPr>
            <a:xfrm>
              <a:off x="6075650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201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3" name="Google Shape;2023;p8"/>
            <p:cNvSpPr/>
            <p:nvPr/>
          </p:nvSpPr>
          <p:spPr>
            <a:xfrm>
              <a:off x="6532800" y="382182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335" y="0"/>
                  </a:moveTo>
                  <a:lnTo>
                    <a:pt x="801" y="134"/>
                  </a:lnTo>
                  <a:lnTo>
                    <a:pt x="400" y="401"/>
                  </a:lnTo>
                  <a:lnTo>
                    <a:pt x="134" y="801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4" name="Google Shape;2024;p8"/>
            <p:cNvSpPr/>
            <p:nvPr/>
          </p:nvSpPr>
          <p:spPr>
            <a:xfrm>
              <a:off x="1023775" y="4218900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201" y="0"/>
                  </a:moveTo>
                  <a:lnTo>
                    <a:pt x="667" y="134"/>
                  </a:lnTo>
                  <a:lnTo>
                    <a:pt x="400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5"/>
                  </a:lnTo>
                  <a:lnTo>
                    <a:pt x="2536" y="1335"/>
                  </a:lnTo>
                  <a:lnTo>
                    <a:pt x="2402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5" name="Google Shape;2025;p8"/>
            <p:cNvSpPr/>
            <p:nvPr/>
          </p:nvSpPr>
          <p:spPr>
            <a:xfrm>
              <a:off x="1480900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6" name="Google Shape;2026;p8"/>
            <p:cNvSpPr/>
            <p:nvPr/>
          </p:nvSpPr>
          <p:spPr>
            <a:xfrm>
              <a:off x="1941375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7" name="Google Shape;2027;p8"/>
            <p:cNvSpPr/>
            <p:nvPr/>
          </p:nvSpPr>
          <p:spPr>
            <a:xfrm>
              <a:off x="2401850" y="4218900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1202" y="0"/>
                  </a:moveTo>
                  <a:lnTo>
                    <a:pt x="668" y="134"/>
                  </a:lnTo>
                  <a:lnTo>
                    <a:pt x="268" y="401"/>
                  </a:lnTo>
                  <a:lnTo>
                    <a:pt x="1" y="801"/>
                  </a:lnTo>
                  <a:lnTo>
                    <a:pt x="1" y="1335"/>
                  </a:lnTo>
                  <a:lnTo>
                    <a:pt x="1" y="1735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8" name="Google Shape;2028;p8"/>
            <p:cNvSpPr/>
            <p:nvPr/>
          </p:nvSpPr>
          <p:spPr>
            <a:xfrm>
              <a:off x="2859000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9" name="Google Shape;2029;p8"/>
            <p:cNvSpPr/>
            <p:nvPr/>
          </p:nvSpPr>
          <p:spPr>
            <a:xfrm>
              <a:off x="3319475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1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0" name="Google Shape;2030;p8"/>
            <p:cNvSpPr/>
            <p:nvPr/>
          </p:nvSpPr>
          <p:spPr>
            <a:xfrm>
              <a:off x="3779950" y="4218900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1202" y="0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1" name="Google Shape;2031;p8"/>
            <p:cNvSpPr/>
            <p:nvPr/>
          </p:nvSpPr>
          <p:spPr>
            <a:xfrm>
              <a:off x="4237075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6" y="0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2" name="Google Shape;2032;p8"/>
            <p:cNvSpPr/>
            <p:nvPr/>
          </p:nvSpPr>
          <p:spPr>
            <a:xfrm>
              <a:off x="4697550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3" name="Google Shape;2033;p8"/>
            <p:cNvSpPr/>
            <p:nvPr/>
          </p:nvSpPr>
          <p:spPr>
            <a:xfrm>
              <a:off x="5154700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5"/>
                  </a:lnTo>
                  <a:lnTo>
                    <a:pt x="2536" y="1335"/>
                  </a:lnTo>
                  <a:lnTo>
                    <a:pt x="2536" y="801"/>
                  </a:lnTo>
                  <a:lnTo>
                    <a:pt x="2269" y="401"/>
                  </a:lnTo>
                  <a:lnTo>
                    <a:pt x="1869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4" name="Google Shape;2034;p8"/>
            <p:cNvSpPr/>
            <p:nvPr/>
          </p:nvSpPr>
          <p:spPr>
            <a:xfrm>
              <a:off x="5615175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5" name="Google Shape;2035;p8"/>
            <p:cNvSpPr/>
            <p:nvPr/>
          </p:nvSpPr>
          <p:spPr>
            <a:xfrm>
              <a:off x="6075650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6" name="Google Shape;2036;p8"/>
            <p:cNvSpPr/>
            <p:nvPr/>
          </p:nvSpPr>
          <p:spPr>
            <a:xfrm>
              <a:off x="6532800" y="4218900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335" y="0"/>
                  </a:moveTo>
                  <a:lnTo>
                    <a:pt x="801" y="134"/>
                  </a:lnTo>
                  <a:lnTo>
                    <a:pt x="400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7" name="Google Shape;2037;p8"/>
            <p:cNvSpPr/>
            <p:nvPr/>
          </p:nvSpPr>
          <p:spPr>
            <a:xfrm>
              <a:off x="1023775" y="4619300"/>
              <a:ext cx="63400" cy="60100"/>
            </a:xfrm>
            <a:custGeom>
              <a:rect b="b" l="l" r="r" t="t"/>
              <a:pathLst>
                <a:path extrusionOk="0" h="2404" w="2536">
                  <a:moveTo>
                    <a:pt x="667" y="1"/>
                  </a:moveTo>
                  <a:lnTo>
                    <a:pt x="400" y="268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6"/>
                  </a:lnTo>
                  <a:lnTo>
                    <a:pt x="2536" y="1202"/>
                  </a:lnTo>
                  <a:lnTo>
                    <a:pt x="2402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8" name="Google Shape;2038;p8"/>
            <p:cNvSpPr/>
            <p:nvPr/>
          </p:nvSpPr>
          <p:spPr>
            <a:xfrm>
              <a:off x="1480900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9" name="Google Shape;2039;p8"/>
            <p:cNvSpPr/>
            <p:nvPr/>
          </p:nvSpPr>
          <p:spPr>
            <a:xfrm>
              <a:off x="1941375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0" name="Google Shape;2040;p8"/>
            <p:cNvSpPr/>
            <p:nvPr/>
          </p:nvSpPr>
          <p:spPr>
            <a:xfrm>
              <a:off x="2401850" y="4619300"/>
              <a:ext cx="60100" cy="60100"/>
            </a:xfrm>
            <a:custGeom>
              <a:rect b="b" l="l" r="r" t="t"/>
              <a:pathLst>
                <a:path extrusionOk="0" h="2404" w="2404">
                  <a:moveTo>
                    <a:pt x="668" y="1"/>
                  </a:moveTo>
                  <a:lnTo>
                    <a:pt x="268" y="268"/>
                  </a:lnTo>
                  <a:lnTo>
                    <a:pt x="1" y="668"/>
                  </a:lnTo>
                  <a:lnTo>
                    <a:pt x="1" y="1202"/>
                  </a:lnTo>
                  <a:lnTo>
                    <a:pt x="1" y="1736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1" name="Google Shape;2041;p8"/>
            <p:cNvSpPr/>
            <p:nvPr/>
          </p:nvSpPr>
          <p:spPr>
            <a:xfrm>
              <a:off x="2859000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2" name="Google Shape;2042;p8"/>
            <p:cNvSpPr/>
            <p:nvPr/>
          </p:nvSpPr>
          <p:spPr>
            <a:xfrm>
              <a:off x="3319475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3" name="Google Shape;2043;p8"/>
            <p:cNvSpPr/>
            <p:nvPr/>
          </p:nvSpPr>
          <p:spPr>
            <a:xfrm>
              <a:off x="3779950" y="4619300"/>
              <a:ext cx="60075" cy="60100"/>
            </a:xfrm>
            <a:custGeom>
              <a:rect b="b" l="l" r="r" t="t"/>
              <a:pathLst>
                <a:path extrusionOk="0" h="2404" w="2403">
                  <a:moveTo>
                    <a:pt x="668" y="1"/>
                  </a:moveTo>
                  <a:lnTo>
                    <a:pt x="267" y="268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4" name="Google Shape;2044;p8"/>
            <p:cNvSpPr/>
            <p:nvPr/>
          </p:nvSpPr>
          <p:spPr>
            <a:xfrm>
              <a:off x="4237075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802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5" name="Google Shape;2045;p8"/>
            <p:cNvSpPr/>
            <p:nvPr/>
          </p:nvSpPr>
          <p:spPr>
            <a:xfrm>
              <a:off x="4697550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802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6" name="Google Shape;2046;p8"/>
            <p:cNvSpPr/>
            <p:nvPr/>
          </p:nvSpPr>
          <p:spPr>
            <a:xfrm>
              <a:off x="5154700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6"/>
                  </a:lnTo>
                  <a:lnTo>
                    <a:pt x="2536" y="1202"/>
                  </a:lnTo>
                  <a:lnTo>
                    <a:pt x="2536" y="668"/>
                  </a:lnTo>
                  <a:lnTo>
                    <a:pt x="2269" y="268"/>
                  </a:lnTo>
                  <a:lnTo>
                    <a:pt x="18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7" name="Google Shape;2047;p8"/>
            <p:cNvSpPr/>
            <p:nvPr/>
          </p:nvSpPr>
          <p:spPr>
            <a:xfrm>
              <a:off x="5615175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8" name="Google Shape;2048;p8"/>
            <p:cNvSpPr/>
            <p:nvPr/>
          </p:nvSpPr>
          <p:spPr>
            <a:xfrm>
              <a:off x="6075650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668" y="1"/>
                  </a:moveTo>
                  <a:lnTo>
                    <a:pt x="267" y="268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9" name="Google Shape;2049;p8"/>
            <p:cNvSpPr/>
            <p:nvPr/>
          </p:nvSpPr>
          <p:spPr>
            <a:xfrm>
              <a:off x="6532800" y="4619300"/>
              <a:ext cx="63400" cy="60100"/>
            </a:xfrm>
            <a:custGeom>
              <a:rect b="b" l="l" r="r" t="t"/>
              <a:pathLst>
                <a:path extrusionOk="0" h="2404" w="2536">
                  <a:moveTo>
                    <a:pt x="801" y="1"/>
                  </a:moveTo>
                  <a:lnTo>
                    <a:pt x="400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0" name="Google Shape;2050;p8"/>
            <p:cNvSpPr/>
            <p:nvPr/>
          </p:nvSpPr>
          <p:spPr>
            <a:xfrm>
              <a:off x="1023775" y="501637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201" y="1"/>
                  </a:moveTo>
                  <a:lnTo>
                    <a:pt x="667" y="134"/>
                  </a:lnTo>
                  <a:lnTo>
                    <a:pt x="400" y="401"/>
                  </a:lnTo>
                  <a:lnTo>
                    <a:pt x="0" y="802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400" y="2137"/>
                  </a:lnTo>
                  <a:lnTo>
                    <a:pt x="667" y="2403"/>
                  </a:lnTo>
                  <a:lnTo>
                    <a:pt x="1201" y="2537"/>
                  </a:lnTo>
                  <a:lnTo>
                    <a:pt x="1735" y="2403"/>
                  </a:lnTo>
                  <a:lnTo>
                    <a:pt x="2136" y="2137"/>
                  </a:lnTo>
                  <a:lnTo>
                    <a:pt x="2402" y="1736"/>
                  </a:lnTo>
                  <a:lnTo>
                    <a:pt x="2536" y="1202"/>
                  </a:lnTo>
                  <a:lnTo>
                    <a:pt x="2402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1" name="Google Shape;2051;p8"/>
            <p:cNvSpPr/>
            <p:nvPr/>
          </p:nvSpPr>
          <p:spPr>
            <a:xfrm>
              <a:off x="1480900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7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6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2" name="Google Shape;2052;p8"/>
            <p:cNvSpPr/>
            <p:nvPr/>
          </p:nvSpPr>
          <p:spPr>
            <a:xfrm>
              <a:off x="1941375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7"/>
                  </a:lnTo>
                  <a:lnTo>
                    <a:pt x="801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3" name="Google Shape;2053;p8"/>
            <p:cNvSpPr/>
            <p:nvPr/>
          </p:nvSpPr>
          <p:spPr>
            <a:xfrm>
              <a:off x="2401850" y="5016375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1202" y="1"/>
                  </a:moveTo>
                  <a:lnTo>
                    <a:pt x="668" y="134"/>
                  </a:lnTo>
                  <a:lnTo>
                    <a:pt x="268" y="401"/>
                  </a:lnTo>
                  <a:lnTo>
                    <a:pt x="1" y="802"/>
                  </a:lnTo>
                  <a:lnTo>
                    <a:pt x="1" y="1202"/>
                  </a:lnTo>
                  <a:lnTo>
                    <a:pt x="1" y="1736"/>
                  </a:lnTo>
                  <a:lnTo>
                    <a:pt x="268" y="2137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4" name="Google Shape;2054;p8"/>
            <p:cNvSpPr/>
            <p:nvPr/>
          </p:nvSpPr>
          <p:spPr>
            <a:xfrm>
              <a:off x="2859000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7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5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5" name="Google Shape;2055;p8"/>
            <p:cNvSpPr/>
            <p:nvPr/>
          </p:nvSpPr>
          <p:spPr>
            <a:xfrm>
              <a:off x="3319475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1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7"/>
                  </a:lnTo>
                  <a:lnTo>
                    <a:pt x="801" y="2403"/>
                  </a:lnTo>
                  <a:lnTo>
                    <a:pt x="1201" y="2537"/>
                  </a:lnTo>
                  <a:lnTo>
                    <a:pt x="1735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6" name="Google Shape;2056;p8"/>
            <p:cNvSpPr/>
            <p:nvPr/>
          </p:nvSpPr>
          <p:spPr>
            <a:xfrm>
              <a:off x="3779950" y="5016375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1202" y="1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2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7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5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7" name="Google Shape;2057;p8"/>
            <p:cNvSpPr/>
            <p:nvPr/>
          </p:nvSpPr>
          <p:spPr>
            <a:xfrm>
              <a:off x="4237075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6" y="1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7"/>
                  </a:lnTo>
                  <a:lnTo>
                    <a:pt x="802" y="2403"/>
                  </a:lnTo>
                  <a:lnTo>
                    <a:pt x="1336" y="2537"/>
                  </a:lnTo>
                  <a:lnTo>
                    <a:pt x="1736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8" name="Google Shape;2058;p8"/>
            <p:cNvSpPr/>
            <p:nvPr/>
          </p:nvSpPr>
          <p:spPr>
            <a:xfrm>
              <a:off x="4697550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7"/>
                  </a:lnTo>
                  <a:lnTo>
                    <a:pt x="802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9" name="Google Shape;2059;p8"/>
            <p:cNvSpPr/>
            <p:nvPr/>
          </p:nvSpPr>
          <p:spPr>
            <a:xfrm>
              <a:off x="5154700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7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869" y="2403"/>
                  </a:lnTo>
                  <a:lnTo>
                    <a:pt x="2269" y="2137"/>
                  </a:lnTo>
                  <a:lnTo>
                    <a:pt x="2536" y="1736"/>
                  </a:lnTo>
                  <a:lnTo>
                    <a:pt x="2536" y="1202"/>
                  </a:lnTo>
                  <a:lnTo>
                    <a:pt x="2536" y="802"/>
                  </a:lnTo>
                  <a:lnTo>
                    <a:pt x="2269" y="401"/>
                  </a:lnTo>
                  <a:lnTo>
                    <a:pt x="1869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0" name="Google Shape;2060;p8"/>
            <p:cNvSpPr/>
            <p:nvPr/>
          </p:nvSpPr>
          <p:spPr>
            <a:xfrm>
              <a:off x="5615175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7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6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1" name="Google Shape;2061;p8"/>
            <p:cNvSpPr/>
            <p:nvPr/>
          </p:nvSpPr>
          <p:spPr>
            <a:xfrm>
              <a:off x="6075650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2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7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2" name="Google Shape;2062;p8"/>
            <p:cNvSpPr/>
            <p:nvPr/>
          </p:nvSpPr>
          <p:spPr>
            <a:xfrm>
              <a:off x="6532800" y="501637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335" y="1"/>
                  </a:moveTo>
                  <a:lnTo>
                    <a:pt x="801" y="134"/>
                  </a:lnTo>
                  <a:lnTo>
                    <a:pt x="400" y="401"/>
                  </a:lnTo>
                  <a:lnTo>
                    <a:pt x="134" y="802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0" y="2137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5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3" name="Google Shape;2063;p8"/>
            <p:cNvSpPr/>
            <p:nvPr/>
          </p:nvSpPr>
          <p:spPr>
            <a:xfrm>
              <a:off x="1023775" y="5413475"/>
              <a:ext cx="63400" cy="63400"/>
            </a:xfrm>
            <a:custGeom>
              <a:rect b="b" l="l" r="r" t="t"/>
              <a:pathLst>
                <a:path extrusionOk="0" h="2536" w="2536">
                  <a:moveTo>
                    <a:pt x="1201" y="0"/>
                  </a:moveTo>
                  <a:lnTo>
                    <a:pt x="667" y="134"/>
                  </a:lnTo>
                  <a:lnTo>
                    <a:pt x="400" y="400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5"/>
                  </a:lnTo>
                  <a:lnTo>
                    <a:pt x="2536" y="1335"/>
                  </a:lnTo>
                  <a:lnTo>
                    <a:pt x="2402" y="801"/>
                  </a:lnTo>
                  <a:lnTo>
                    <a:pt x="2136" y="400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4" name="Google Shape;2064;p8"/>
            <p:cNvSpPr/>
            <p:nvPr/>
          </p:nvSpPr>
          <p:spPr>
            <a:xfrm>
              <a:off x="1480900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5" y="0"/>
                  </a:moveTo>
                  <a:lnTo>
                    <a:pt x="801" y="134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5" name="Google Shape;2065;p8"/>
            <p:cNvSpPr/>
            <p:nvPr/>
          </p:nvSpPr>
          <p:spPr>
            <a:xfrm>
              <a:off x="1941375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202" y="0"/>
                  </a:moveTo>
                  <a:lnTo>
                    <a:pt x="801" y="134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6" name="Google Shape;2066;p8"/>
            <p:cNvSpPr/>
            <p:nvPr/>
          </p:nvSpPr>
          <p:spPr>
            <a:xfrm>
              <a:off x="2401850" y="5413475"/>
              <a:ext cx="60100" cy="63400"/>
            </a:xfrm>
            <a:custGeom>
              <a:rect b="b" l="l" r="r" t="t"/>
              <a:pathLst>
                <a:path extrusionOk="0" h="2536" w="2404">
                  <a:moveTo>
                    <a:pt x="1202" y="0"/>
                  </a:moveTo>
                  <a:lnTo>
                    <a:pt x="668" y="134"/>
                  </a:lnTo>
                  <a:lnTo>
                    <a:pt x="268" y="400"/>
                  </a:lnTo>
                  <a:lnTo>
                    <a:pt x="1" y="801"/>
                  </a:lnTo>
                  <a:lnTo>
                    <a:pt x="1" y="1335"/>
                  </a:lnTo>
                  <a:lnTo>
                    <a:pt x="1" y="1735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7" name="Google Shape;2067;p8"/>
            <p:cNvSpPr/>
            <p:nvPr/>
          </p:nvSpPr>
          <p:spPr>
            <a:xfrm>
              <a:off x="2859000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5" y="0"/>
                  </a:moveTo>
                  <a:lnTo>
                    <a:pt x="801" y="134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8" name="Google Shape;2068;p8"/>
            <p:cNvSpPr/>
            <p:nvPr/>
          </p:nvSpPr>
          <p:spPr>
            <a:xfrm>
              <a:off x="3319475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201" y="0"/>
                  </a:moveTo>
                  <a:lnTo>
                    <a:pt x="801" y="134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9" name="Google Shape;2069;p8"/>
            <p:cNvSpPr/>
            <p:nvPr/>
          </p:nvSpPr>
          <p:spPr>
            <a:xfrm>
              <a:off x="3779950" y="5413475"/>
              <a:ext cx="60075" cy="63400"/>
            </a:xfrm>
            <a:custGeom>
              <a:rect b="b" l="l" r="r" t="t"/>
              <a:pathLst>
                <a:path extrusionOk="0" h="2536" w="2403">
                  <a:moveTo>
                    <a:pt x="1202" y="0"/>
                  </a:moveTo>
                  <a:lnTo>
                    <a:pt x="668" y="134"/>
                  </a:lnTo>
                  <a:lnTo>
                    <a:pt x="267" y="400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5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0" name="Google Shape;2070;p8"/>
            <p:cNvSpPr/>
            <p:nvPr/>
          </p:nvSpPr>
          <p:spPr>
            <a:xfrm>
              <a:off x="4237075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6" y="0"/>
                  </a:moveTo>
                  <a:lnTo>
                    <a:pt x="802" y="134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4"/>
                  </a:lnTo>
                  <a:lnTo>
                    <a:pt x="13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1" name="Google Shape;2071;p8"/>
            <p:cNvSpPr/>
            <p:nvPr/>
          </p:nvSpPr>
          <p:spPr>
            <a:xfrm>
              <a:off x="4697550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202" y="0"/>
                  </a:moveTo>
                  <a:lnTo>
                    <a:pt x="802" y="134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2" name="Google Shape;2072;p8"/>
            <p:cNvSpPr/>
            <p:nvPr/>
          </p:nvSpPr>
          <p:spPr>
            <a:xfrm>
              <a:off x="5154700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5" y="0"/>
                  </a:moveTo>
                  <a:lnTo>
                    <a:pt x="801" y="134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5"/>
                  </a:lnTo>
                  <a:lnTo>
                    <a:pt x="2536" y="1335"/>
                  </a:lnTo>
                  <a:lnTo>
                    <a:pt x="2536" y="801"/>
                  </a:lnTo>
                  <a:lnTo>
                    <a:pt x="2269" y="400"/>
                  </a:lnTo>
                  <a:lnTo>
                    <a:pt x="1869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3" name="Google Shape;2073;p8"/>
            <p:cNvSpPr/>
            <p:nvPr/>
          </p:nvSpPr>
          <p:spPr>
            <a:xfrm>
              <a:off x="5615175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5" y="0"/>
                  </a:moveTo>
                  <a:lnTo>
                    <a:pt x="801" y="134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4" name="Google Shape;2074;p8"/>
            <p:cNvSpPr/>
            <p:nvPr/>
          </p:nvSpPr>
          <p:spPr>
            <a:xfrm>
              <a:off x="6075650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202" y="0"/>
                  </a:moveTo>
                  <a:lnTo>
                    <a:pt x="668" y="134"/>
                  </a:lnTo>
                  <a:lnTo>
                    <a:pt x="267" y="400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5" name="Google Shape;2075;p8"/>
            <p:cNvSpPr/>
            <p:nvPr/>
          </p:nvSpPr>
          <p:spPr>
            <a:xfrm>
              <a:off x="6532800" y="5413475"/>
              <a:ext cx="63400" cy="63400"/>
            </a:xfrm>
            <a:custGeom>
              <a:rect b="b" l="l" r="r" t="t"/>
              <a:pathLst>
                <a:path extrusionOk="0" h="2536" w="2536">
                  <a:moveTo>
                    <a:pt x="1335" y="0"/>
                  </a:moveTo>
                  <a:lnTo>
                    <a:pt x="801" y="134"/>
                  </a:lnTo>
                  <a:lnTo>
                    <a:pt x="400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076" name="Google Shape;2076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-9327358">
            <a:off x="-139780" y="3024179"/>
            <a:ext cx="2661868" cy="1992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7" name="Google Shape;2077;p8"/>
          <p:cNvPicPr preferRelativeResize="0"/>
          <p:nvPr/>
        </p:nvPicPr>
        <p:blipFill rotWithShape="1">
          <a:blip r:embed="rId4">
            <a:alphaModFix/>
          </a:blip>
          <a:srcRect b="26454" l="0" r="68188" t="0"/>
          <a:stretch/>
        </p:blipFill>
        <p:spPr>
          <a:xfrm flipH="1" rot="3036680">
            <a:off x="6935350" y="-107757"/>
            <a:ext cx="2296203" cy="1576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078" name="Shape 2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9" name="Google Shape;2079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32"/>
          </a:xfrm>
          <a:prstGeom prst="rect">
            <a:avLst/>
          </a:prstGeom>
          <a:noFill/>
          <a:ln>
            <a:noFill/>
          </a:ln>
        </p:spPr>
      </p:pic>
      <p:sp>
        <p:nvSpPr>
          <p:cNvPr id="2080" name="Google Shape;2080;p9"/>
          <p:cNvSpPr txBox="1"/>
          <p:nvPr>
            <p:ph idx="1" type="subTitle"/>
          </p:nvPr>
        </p:nvSpPr>
        <p:spPr>
          <a:xfrm>
            <a:off x="3681475" y="2323750"/>
            <a:ext cx="4196700" cy="173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900"/>
              <a:buNone/>
              <a:defRPr sz="19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900"/>
              <a:buNone/>
              <a:defRPr sz="19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900"/>
              <a:buNone/>
              <a:defRPr sz="19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900"/>
              <a:buNone/>
              <a:defRPr sz="19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900"/>
              <a:buNone/>
              <a:defRPr sz="19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900"/>
              <a:buNone/>
              <a:defRPr sz="19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900"/>
              <a:buNone/>
              <a:defRPr sz="19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900"/>
              <a:buNone/>
              <a:defRPr sz="1900"/>
            </a:lvl9pPr>
          </a:lstStyle>
          <a:p/>
        </p:txBody>
      </p:sp>
      <p:sp>
        <p:nvSpPr>
          <p:cNvPr id="2081" name="Google Shape;2081;p9"/>
          <p:cNvSpPr txBox="1"/>
          <p:nvPr>
            <p:ph type="title"/>
          </p:nvPr>
        </p:nvSpPr>
        <p:spPr>
          <a:xfrm>
            <a:off x="3681498" y="1561175"/>
            <a:ext cx="4196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/>
        </p:txBody>
      </p:sp>
      <p:pic>
        <p:nvPicPr>
          <p:cNvPr id="2082" name="Google Shape;2082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899988">
            <a:off x="6047745" y="-324458"/>
            <a:ext cx="2661867" cy="1992598"/>
          </a:xfrm>
          <a:prstGeom prst="rect">
            <a:avLst/>
          </a:prstGeom>
          <a:noFill/>
          <a:ln>
            <a:noFill/>
          </a:ln>
        </p:spPr>
      </p:pic>
      <p:sp>
        <p:nvSpPr>
          <p:cNvPr id="2083" name="Google Shape;2083;p9"/>
          <p:cNvSpPr/>
          <p:nvPr/>
        </p:nvSpPr>
        <p:spPr>
          <a:xfrm>
            <a:off x="-596325" y="472050"/>
            <a:ext cx="2903100" cy="29031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84" name="Google Shape;2084;p9"/>
          <p:cNvGrpSpPr/>
          <p:nvPr/>
        </p:nvGrpSpPr>
        <p:grpSpPr>
          <a:xfrm>
            <a:off x="6588374" y="-1188359"/>
            <a:ext cx="1934189" cy="1818370"/>
            <a:chOff x="1023775" y="238125"/>
            <a:chExt cx="5572425" cy="5238750"/>
          </a:xfrm>
        </p:grpSpPr>
        <p:sp>
          <p:nvSpPr>
            <p:cNvPr id="2085" name="Google Shape;2085;p9"/>
            <p:cNvSpPr/>
            <p:nvPr/>
          </p:nvSpPr>
          <p:spPr>
            <a:xfrm>
              <a:off x="1023775" y="238125"/>
              <a:ext cx="63400" cy="63400"/>
            </a:xfrm>
            <a:custGeom>
              <a:rect b="b" l="l" r="r" t="t"/>
              <a:pathLst>
                <a:path extrusionOk="0" h="2536" w="2536">
                  <a:moveTo>
                    <a:pt x="1201" y="0"/>
                  </a:moveTo>
                  <a:lnTo>
                    <a:pt x="667" y="133"/>
                  </a:lnTo>
                  <a:lnTo>
                    <a:pt x="400" y="400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400" y="2136"/>
                  </a:lnTo>
                  <a:lnTo>
                    <a:pt x="667" y="2402"/>
                  </a:lnTo>
                  <a:lnTo>
                    <a:pt x="1201" y="2536"/>
                  </a:lnTo>
                  <a:lnTo>
                    <a:pt x="1735" y="2402"/>
                  </a:lnTo>
                  <a:lnTo>
                    <a:pt x="2136" y="2136"/>
                  </a:lnTo>
                  <a:lnTo>
                    <a:pt x="2402" y="1735"/>
                  </a:lnTo>
                  <a:lnTo>
                    <a:pt x="2536" y="1335"/>
                  </a:lnTo>
                  <a:lnTo>
                    <a:pt x="2402" y="801"/>
                  </a:lnTo>
                  <a:lnTo>
                    <a:pt x="2136" y="400"/>
                  </a:lnTo>
                  <a:lnTo>
                    <a:pt x="1735" y="133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6" name="Google Shape;2086;p9"/>
            <p:cNvSpPr/>
            <p:nvPr/>
          </p:nvSpPr>
          <p:spPr>
            <a:xfrm>
              <a:off x="1480900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5" y="0"/>
                  </a:moveTo>
                  <a:lnTo>
                    <a:pt x="801" y="133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2"/>
                  </a:lnTo>
                  <a:lnTo>
                    <a:pt x="1335" y="2536"/>
                  </a:lnTo>
                  <a:lnTo>
                    <a:pt x="1736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3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7" name="Google Shape;2087;p9"/>
            <p:cNvSpPr/>
            <p:nvPr/>
          </p:nvSpPr>
          <p:spPr>
            <a:xfrm>
              <a:off x="1941375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202" y="0"/>
                  </a:moveTo>
                  <a:lnTo>
                    <a:pt x="801" y="133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2"/>
                  </a:lnTo>
                  <a:lnTo>
                    <a:pt x="1202" y="2536"/>
                  </a:lnTo>
                  <a:lnTo>
                    <a:pt x="1736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3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8" name="Google Shape;2088;p9"/>
            <p:cNvSpPr/>
            <p:nvPr/>
          </p:nvSpPr>
          <p:spPr>
            <a:xfrm>
              <a:off x="2401850" y="238125"/>
              <a:ext cx="60100" cy="63400"/>
            </a:xfrm>
            <a:custGeom>
              <a:rect b="b" l="l" r="r" t="t"/>
              <a:pathLst>
                <a:path extrusionOk="0" h="2536" w="2404">
                  <a:moveTo>
                    <a:pt x="1202" y="0"/>
                  </a:moveTo>
                  <a:lnTo>
                    <a:pt x="668" y="133"/>
                  </a:lnTo>
                  <a:lnTo>
                    <a:pt x="268" y="400"/>
                  </a:lnTo>
                  <a:lnTo>
                    <a:pt x="1" y="801"/>
                  </a:lnTo>
                  <a:lnTo>
                    <a:pt x="1" y="1335"/>
                  </a:lnTo>
                  <a:lnTo>
                    <a:pt x="1" y="1735"/>
                  </a:lnTo>
                  <a:lnTo>
                    <a:pt x="268" y="2136"/>
                  </a:lnTo>
                  <a:lnTo>
                    <a:pt x="668" y="2402"/>
                  </a:lnTo>
                  <a:lnTo>
                    <a:pt x="1202" y="2536"/>
                  </a:lnTo>
                  <a:lnTo>
                    <a:pt x="1736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3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9" name="Google Shape;2089;p9"/>
            <p:cNvSpPr/>
            <p:nvPr/>
          </p:nvSpPr>
          <p:spPr>
            <a:xfrm>
              <a:off x="2859000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5" y="0"/>
                  </a:moveTo>
                  <a:lnTo>
                    <a:pt x="801" y="133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2"/>
                  </a:lnTo>
                  <a:lnTo>
                    <a:pt x="1335" y="2536"/>
                  </a:lnTo>
                  <a:lnTo>
                    <a:pt x="1735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5" y="133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0" name="Google Shape;2090;p9"/>
            <p:cNvSpPr/>
            <p:nvPr/>
          </p:nvSpPr>
          <p:spPr>
            <a:xfrm>
              <a:off x="3319475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201" y="0"/>
                  </a:moveTo>
                  <a:lnTo>
                    <a:pt x="801" y="133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2"/>
                  </a:lnTo>
                  <a:lnTo>
                    <a:pt x="1201" y="2536"/>
                  </a:lnTo>
                  <a:lnTo>
                    <a:pt x="1735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5" y="133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1" name="Google Shape;2091;p9"/>
            <p:cNvSpPr/>
            <p:nvPr/>
          </p:nvSpPr>
          <p:spPr>
            <a:xfrm>
              <a:off x="3779950" y="238125"/>
              <a:ext cx="60075" cy="63400"/>
            </a:xfrm>
            <a:custGeom>
              <a:rect b="b" l="l" r="r" t="t"/>
              <a:pathLst>
                <a:path extrusionOk="0" h="2536" w="2403">
                  <a:moveTo>
                    <a:pt x="1202" y="0"/>
                  </a:moveTo>
                  <a:lnTo>
                    <a:pt x="668" y="133"/>
                  </a:lnTo>
                  <a:lnTo>
                    <a:pt x="267" y="400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2"/>
                  </a:lnTo>
                  <a:lnTo>
                    <a:pt x="1202" y="2536"/>
                  </a:lnTo>
                  <a:lnTo>
                    <a:pt x="1735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5" y="133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2" name="Google Shape;2092;p9"/>
            <p:cNvSpPr/>
            <p:nvPr/>
          </p:nvSpPr>
          <p:spPr>
            <a:xfrm>
              <a:off x="4237075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6" y="0"/>
                  </a:moveTo>
                  <a:lnTo>
                    <a:pt x="802" y="133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2"/>
                  </a:lnTo>
                  <a:lnTo>
                    <a:pt x="1336" y="2536"/>
                  </a:lnTo>
                  <a:lnTo>
                    <a:pt x="1736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3"/>
                  </a:lnTo>
                  <a:lnTo>
                    <a:pt x="13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3" name="Google Shape;2093;p9"/>
            <p:cNvSpPr/>
            <p:nvPr/>
          </p:nvSpPr>
          <p:spPr>
            <a:xfrm>
              <a:off x="4697550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202" y="0"/>
                  </a:moveTo>
                  <a:lnTo>
                    <a:pt x="802" y="133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2"/>
                  </a:lnTo>
                  <a:lnTo>
                    <a:pt x="1202" y="2536"/>
                  </a:lnTo>
                  <a:lnTo>
                    <a:pt x="1736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3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4" name="Google Shape;2094;p9"/>
            <p:cNvSpPr/>
            <p:nvPr/>
          </p:nvSpPr>
          <p:spPr>
            <a:xfrm>
              <a:off x="5154700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5" y="0"/>
                  </a:moveTo>
                  <a:lnTo>
                    <a:pt x="801" y="133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2"/>
                  </a:lnTo>
                  <a:lnTo>
                    <a:pt x="1335" y="2536"/>
                  </a:lnTo>
                  <a:lnTo>
                    <a:pt x="1869" y="2402"/>
                  </a:lnTo>
                  <a:lnTo>
                    <a:pt x="2269" y="2136"/>
                  </a:lnTo>
                  <a:lnTo>
                    <a:pt x="2536" y="1735"/>
                  </a:lnTo>
                  <a:lnTo>
                    <a:pt x="2536" y="1335"/>
                  </a:lnTo>
                  <a:lnTo>
                    <a:pt x="2536" y="801"/>
                  </a:lnTo>
                  <a:lnTo>
                    <a:pt x="2269" y="400"/>
                  </a:lnTo>
                  <a:lnTo>
                    <a:pt x="1869" y="133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5" name="Google Shape;2095;p9"/>
            <p:cNvSpPr/>
            <p:nvPr/>
          </p:nvSpPr>
          <p:spPr>
            <a:xfrm>
              <a:off x="5615175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5" y="0"/>
                  </a:moveTo>
                  <a:lnTo>
                    <a:pt x="801" y="133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2"/>
                  </a:lnTo>
                  <a:lnTo>
                    <a:pt x="1335" y="2536"/>
                  </a:lnTo>
                  <a:lnTo>
                    <a:pt x="1736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3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6" name="Google Shape;2096;p9"/>
            <p:cNvSpPr/>
            <p:nvPr/>
          </p:nvSpPr>
          <p:spPr>
            <a:xfrm>
              <a:off x="6075650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202" y="0"/>
                  </a:moveTo>
                  <a:lnTo>
                    <a:pt x="668" y="133"/>
                  </a:lnTo>
                  <a:lnTo>
                    <a:pt x="267" y="400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2"/>
                  </a:lnTo>
                  <a:lnTo>
                    <a:pt x="1202" y="2536"/>
                  </a:lnTo>
                  <a:lnTo>
                    <a:pt x="1736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3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7" name="Google Shape;2097;p9"/>
            <p:cNvSpPr/>
            <p:nvPr/>
          </p:nvSpPr>
          <p:spPr>
            <a:xfrm>
              <a:off x="6532800" y="238125"/>
              <a:ext cx="63400" cy="63400"/>
            </a:xfrm>
            <a:custGeom>
              <a:rect b="b" l="l" r="r" t="t"/>
              <a:pathLst>
                <a:path extrusionOk="0" h="2536" w="2536">
                  <a:moveTo>
                    <a:pt x="1335" y="0"/>
                  </a:moveTo>
                  <a:lnTo>
                    <a:pt x="801" y="133"/>
                  </a:lnTo>
                  <a:lnTo>
                    <a:pt x="400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0" y="2136"/>
                  </a:lnTo>
                  <a:lnTo>
                    <a:pt x="801" y="2402"/>
                  </a:lnTo>
                  <a:lnTo>
                    <a:pt x="1335" y="2536"/>
                  </a:lnTo>
                  <a:lnTo>
                    <a:pt x="1735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5" y="133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8" name="Google Shape;2098;p9"/>
            <p:cNvSpPr/>
            <p:nvPr/>
          </p:nvSpPr>
          <p:spPr>
            <a:xfrm>
              <a:off x="1023775" y="63852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667" y="1"/>
                  </a:moveTo>
                  <a:lnTo>
                    <a:pt x="400" y="268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6"/>
                  </a:lnTo>
                  <a:lnTo>
                    <a:pt x="2536" y="1202"/>
                  </a:lnTo>
                  <a:lnTo>
                    <a:pt x="2402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9" name="Google Shape;2099;p9"/>
            <p:cNvSpPr/>
            <p:nvPr/>
          </p:nvSpPr>
          <p:spPr>
            <a:xfrm>
              <a:off x="1480900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0" name="Google Shape;2100;p9"/>
            <p:cNvSpPr/>
            <p:nvPr/>
          </p:nvSpPr>
          <p:spPr>
            <a:xfrm>
              <a:off x="1941375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1" name="Google Shape;2101;p9"/>
            <p:cNvSpPr/>
            <p:nvPr/>
          </p:nvSpPr>
          <p:spPr>
            <a:xfrm>
              <a:off x="2401850" y="638525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668" y="1"/>
                  </a:moveTo>
                  <a:lnTo>
                    <a:pt x="268" y="268"/>
                  </a:lnTo>
                  <a:lnTo>
                    <a:pt x="1" y="668"/>
                  </a:lnTo>
                  <a:lnTo>
                    <a:pt x="1" y="1202"/>
                  </a:lnTo>
                  <a:lnTo>
                    <a:pt x="1" y="1736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2" name="Google Shape;2102;p9"/>
            <p:cNvSpPr/>
            <p:nvPr/>
          </p:nvSpPr>
          <p:spPr>
            <a:xfrm>
              <a:off x="2859000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3" name="Google Shape;2103;p9"/>
            <p:cNvSpPr/>
            <p:nvPr/>
          </p:nvSpPr>
          <p:spPr>
            <a:xfrm>
              <a:off x="3319475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4" name="Google Shape;2104;p9"/>
            <p:cNvSpPr/>
            <p:nvPr/>
          </p:nvSpPr>
          <p:spPr>
            <a:xfrm>
              <a:off x="3779950" y="638525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668" y="1"/>
                  </a:moveTo>
                  <a:lnTo>
                    <a:pt x="267" y="268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5" name="Google Shape;2105;p9"/>
            <p:cNvSpPr/>
            <p:nvPr/>
          </p:nvSpPr>
          <p:spPr>
            <a:xfrm>
              <a:off x="4237075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2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6" name="Google Shape;2106;p9"/>
            <p:cNvSpPr/>
            <p:nvPr/>
          </p:nvSpPr>
          <p:spPr>
            <a:xfrm>
              <a:off x="4697550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2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7" name="Google Shape;2107;p9"/>
            <p:cNvSpPr/>
            <p:nvPr/>
          </p:nvSpPr>
          <p:spPr>
            <a:xfrm>
              <a:off x="5154700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6"/>
                  </a:lnTo>
                  <a:lnTo>
                    <a:pt x="2536" y="1202"/>
                  </a:lnTo>
                  <a:lnTo>
                    <a:pt x="2536" y="668"/>
                  </a:lnTo>
                  <a:lnTo>
                    <a:pt x="2269" y="268"/>
                  </a:lnTo>
                  <a:lnTo>
                    <a:pt x="18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8" name="Google Shape;2108;p9"/>
            <p:cNvSpPr/>
            <p:nvPr/>
          </p:nvSpPr>
          <p:spPr>
            <a:xfrm>
              <a:off x="5615175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9" name="Google Shape;2109;p9"/>
            <p:cNvSpPr/>
            <p:nvPr/>
          </p:nvSpPr>
          <p:spPr>
            <a:xfrm>
              <a:off x="6075650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668" y="1"/>
                  </a:moveTo>
                  <a:lnTo>
                    <a:pt x="267" y="268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0" name="Google Shape;2110;p9"/>
            <p:cNvSpPr/>
            <p:nvPr/>
          </p:nvSpPr>
          <p:spPr>
            <a:xfrm>
              <a:off x="6532800" y="63852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801" y="1"/>
                  </a:moveTo>
                  <a:lnTo>
                    <a:pt x="400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1" name="Google Shape;2111;p9"/>
            <p:cNvSpPr/>
            <p:nvPr/>
          </p:nvSpPr>
          <p:spPr>
            <a:xfrm>
              <a:off x="1023775" y="1035600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201" y="1"/>
                  </a:moveTo>
                  <a:lnTo>
                    <a:pt x="667" y="134"/>
                  </a:lnTo>
                  <a:lnTo>
                    <a:pt x="400" y="401"/>
                  </a:lnTo>
                  <a:lnTo>
                    <a:pt x="0" y="801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6"/>
                  </a:lnTo>
                  <a:lnTo>
                    <a:pt x="2536" y="1202"/>
                  </a:lnTo>
                  <a:lnTo>
                    <a:pt x="2402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2" name="Google Shape;2112;p9"/>
            <p:cNvSpPr/>
            <p:nvPr/>
          </p:nvSpPr>
          <p:spPr>
            <a:xfrm>
              <a:off x="1480900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3" name="Google Shape;2113;p9"/>
            <p:cNvSpPr/>
            <p:nvPr/>
          </p:nvSpPr>
          <p:spPr>
            <a:xfrm>
              <a:off x="1941375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4" name="Google Shape;2114;p9"/>
            <p:cNvSpPr/>
            <p:nvPr/>
          </p:nvSpPr>
          <p:spPr>
            <a:xfrm>
              <a:off x="2401850" y="1035600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1202" y="1"/>
                  </a:moveTo>
                  <a:lnTo>
                    <a:pt x="668" y="134"/>
                  </a:lnTo>
                  <a:lnTo>
                    <a:pt x="268" y="401"/>
                  </a:lnTo>
                  <a:lnTo>
                    <a:pt x="1" y="801"/>
                  </a:lnTo>
                  <a:lnTo>
                    <a:pt x="1" y="1202"/>
                  </a:lnTo>
                  <a:lnTo>
                    <a:pt x="1" y="1736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5" name="Google Shape;2115;p9"/>
            <p:cNvSpPr/>
            <p:nvPr/>
          </p:nvSpPr>
          <p:spPr>
            <a:xfrm>
              <a:off x="2859000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6" name="Google Shape;2116;p9"/>
            <p:cNvSpPr/>
            <p:nvPr/>
          </p:nvSpPr>
          <p:spPr>
            <a:xfrm>
              <a:off x="3319475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1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7" name="Google Shape;2117;p9"/>
            <p:cNvSpPr/>
            <p:nvPr/>
          </p:nvSpPr>
          <p:spPr>
            <a:xfrm>
              <a:off x="3779950" y="1035600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1202" y="1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8" name="Google Shape;2118;p9"/>
            <p:cNvSpPr/>
            <p:nvPr/>
          </p:nvSpPr>
          <p:spPr>
            <a:xfrm>
              <a:off x="4237075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6" y="1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9" name="Google Shape;2119;p9"/>
            <p:cNvSpPr/>
            <p:nvPr/>
          </p:nvSpPr>
          <p:spPr>
            <a:xfrm>
              <a:off x="4697550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0" name="Google Shape;2120;p9"/>
            <p:cNvSpPr/>
            <p:nvPr/>
          </p:nvSpPr>
          <p:spPr>
            <a:xfrm>
              <a:off x="5154700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6"/>
                  </a:lnTo>
                  <a:lnTo>
                    <a:pt x="2536" y="1202"/>
                  </a:lnTo>
                  <a:lnTo>
                    <a:pt x="2536" y="801"/>
                  </a:lnTo>
                  <a:lnTo>
                    <a:pt x="2269" y="401"/>
                  </a:lnTo>
                  <a:lnTo>
                    <a:pt x="1869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1" name="Google Shape;2121;p9"/>
            <p:cNvSpPr/>
            <p:nvPr/>
          </p:nvSpPr>
          <p:spPr>
            <a:xfrm>
              <a:off x="5615175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2" name="Google Shape;2122;p9"/>
            <p:cNvSpPr/>
            <p:nvPr/>
          </p:nvSpPr>
          <p:spPr>
            <a:xfrm>
              <a:off x="6075650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3" name="Google Shape;2123;p9"/>
            <p:cNvSpPr/>
            <p:nvPr/>
          </p:nvSpPr>
          <p:spPr>
            <a:xfrm>
              <a:off x="6532800" y="1035600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335" y="1"/>
                  </a:moveTo>
                  <a:lnTo>
                    <a:pt x="801" y="134"/>
                  </a:lnTo>
                  <a:lnTo>
                    <a:pt x="400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4" name="Google Shape;2124;p9"/>
            <p:cNvSpPr/>
            <p:nvPr/>
          </p:nvSpPr>
          <p:spPr>
            <a:xfrm>
              <a:off x="1023775" y="143267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201" y="1"/>
                  </a:moveTo>
                  <a:lnTo>
                    <a:pt x="667" y="134"/>
                  </a:lnTo>
                  <a:lnTo>
                    <a:pt x="400" y="401"/>
                  </a:lnTo>
                  <a:lnTo>
                    <a:pt x="0" y="802"/>
                  </a:lnTo>
                  <a:lnTo>
                    <a:pt x="0" y="1335"/>
                  </a:lnTo>
                  <a:lnTo>
                    <a:pt x="0" y="1736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6"/>
                  </a:lnTo>
                  <a:lnTo>
                    <a:pt x="2536" y="1335"/>
                  </a:lnTo>
                  <a:lnTo>
                    <a:pt x="2402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5" name="Google Shape;2125;p9"/>
            <p:cNvSpPr/>
            <p:nvPr/>
          </p:nvSpPr>
          <p:spPr>
            <a:xfrm>
              <a:off x="1480900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1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6" name="Google Shape;2126;p9"/>
            <p:cNvSpPr/>
            <p:nvPr/>
          </p:nvSpPr>
          <p:spPr>
            <a:xfrm>
              <a:off x="1941375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1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7" name="Google Shape;2127;p9"/>
            <p:cNvSpPr/>
            <p:nvPr/>
          </p:nvSpPr>
          <p:spPr>
            <a:xfrm>
              <a:off x="2401850" y="1432675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1202" y="1"/>
                  </a:moveTo>
                  <a:lnTo>
                    <a:pt x="668" y="134"/>
                  </a:lnTo>
                  <a:lnTo>
                    <a:pt x="268" y="401"/>
                  </a:lnTo>
                  <a:lnTo>
                    <a:pt x="1" y="802"/>
                  </a:lnTo>
                  <a:lnTo>
                    <a:pt x="1" y="1335"/>
                  </a:lnTo>
                  <a:lnTo>
                    <a:pt x="1" y="1736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8" name="Google Shape;2128;p9"/>
            <p:cNvSpPr/>
            <p:nvPr/>
          </p:nvSpPr>
          <p:spPr>
            <a:xfrm>
              <a:off x="2859000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9" name="Google Shape;2129;p9"/>
            <p:cNvSpPr/>
            <p:nvPr/>
          </p:nvSpPr>
          <p:spPr>
            <a:xfrm>
              <a:off x="3319475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1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0" name="Google Shape;2130;p9"/>
            <p:cNvSpPr/>
            <p:nvPr/>
          </p:nvSpPr>
          <p:spPr>
            <a:xfrm>
              <a:off x="3779950" y="1432675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1202" y="1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2"/>
                  </a:lnTo>
                  <a:lnTo>
                    <a:pt x="0" y="1335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1" name="Google Shape;2131;p9"/>
            <p:cNvSpPr/>
            <p:nvPr/>
          </p:nvSpPr>
          <p:spPr>
            <a:xfrm>
              <a:off x="4237075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6" y="1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1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2" name="Google Shape;2132;p9"/>
            <p:cNvSpPr/>
            <p:nvPr/>
          </p:nvSpPr>
          <p:spPr>
            <a:xfrm>
              <a:off x="4697550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1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3" name="Google Shape;2133;p9"/>
            <p:cNvSpPr/>
            <p:nvPr/>
          </p:nvSpPr>
          <p:spPr>
            <a:xfrm>
              <a:off x="5154700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6"/>
                  </a:lnTo>
                  <a:lnTo>
                    <a:pt x="2536" y="1335"/>
                  </a:lnTo>
                  <a:lnTo>
                    <a:pt x="2536" y="802"/>
                  </a:lnTo>
                  <a:lnTo>
                    <a:pt x="2269" y="401"/>
                  </a:lnTo>
                  <a:lnTo>
                    <a:pt x="1869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4" name="Google Shape;2134;p9"/>
            <p:cNvSpPr/>
            <p:nvPr/>
          </p:nvSpPr>
          <p:spPr>
            <a:xfrm>
              <a:off x="5615175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5" name="Google Shape;2135;p9"/>
            <p:cNvSpPr/>
            <p:nvPr/>
          </p:nvSpPr>
          <p:spPr>
            <a:xfrm>
              <a:off x="6075650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2"/>
                  </a:lnTo>
                  <a:lnTo>
                    <a:pt x="0" y="1335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6" name="Google Shape;2136;p9"/>
            <p:cNvSpPr/>
            <p:nvPr/>
          </p:nvSpPr>
          <p:spPr>
            <a:xfrm>
              <a:off x="6532800" y="143267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335" y="1"/>
                  </a:moveTo>
                  <a:lnTo>
                    <a:pt x="801" y="134"/>
                  </a:lnTo>
                  <a:lnTo>
                    <a:pt x="400" y="401"/>
                  </a:lnTo>
                  <a:lnTo>
                    <a:pt x="134" y="802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7" name="Google Shape;2137;p9"/>
            <p:cNvSpPr/>
            <p:nvPr/>
          </p:nvSpPr>
          <p:spPr>
            <a:xfrm>
              <a:off x="1023775" y="1833100"/>
              <a:ext cx="63400" cy="60075"/>
            </a:xfrm>
            <a:custGeom>
              <a:rect b="b" l="l" r="r" t="t"/>
              <a:pathLst>
                <a:path extrusionOk="0" h="2403" w="2536">
                  <a:moveTo>
                    <a:pt x="667" y="0"/>
                  </a:moveTo>
                  <a:lnTo>
                    <a:pt x="400" y="267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5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5"/>
                  </a:lnTo>
                  <a:lnTo>
                    <a:pt x="2536" y="1202"/>
                  </a:lnTo>
                  <a:lnTo>
                    <a:pt x="2402" y="668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8" name="Google Shape;2138;p9"/>
            <p:cNvSpPr/>
            <p:nvPr/>
          </p:nvSpPr>
          <p:spPr>
            <a:xfrm>
              <a:off x="1480900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801" y="0"/>
                  </a:moveTo>
                  <a:lnTo>
                    <a:pt x="401" y="267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9" name="Google Shape;2139;p9"/>
            <p:cNvSpPr/>
            <p:nvPr/>
          </p:nvSpPr>
          <p:spPr>
            <a:xfrm>
              <a:off x="1941375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801" y="0"/>
                  </a:moveTo>
                  <a:lnTo>
                    <a:pt x="401" y="267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0" name="Google Shape;2140;p9"/>
            <p:cNvSpPr/>
            <p:nvPr/>
          </p:nvSpPr>
          <p:spPr>
            <a:xfrm>
              <a:off x="2401850" y="1833100"/>
              <a:ext cx="60100" cy="60075"/>
            </a:xfrm>
            <a:custGeom>
              <a:rect b="b" l="l" r="r" t="t"/>
              <a:pathLst>
                <a:path extrusionOk="0" h="2403" w="2404">
                  <a:moveTo>
                    <a:pt x="668" y="0"/>
                  </a:moveTo>
                  <a:lnTo>
                    <a:pt x="268" y="267"/>
                  </a:lnTo>
                  <a:lnTo>
                    <a:pt x="1" y="668"/>
                  </a:lnTo>
                  <a:lnTo>
                    <a:pt x="1" y="1202"/>
                  </a:lnTo>
                  <a:lnTo>
                    <a:pt x="1" y="1735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1" name="Google Shape;2141;p9"/>
            <p:cNvSpPr/>
            <p:nvPr/>
          </p:nvSpPr>
          <p:spPr>
            <a:xfrm>
              <a:off x="2859000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801" y="0"/>
                  </a:moveTo>
                  <a:lnTo>
                    <a:pt x="401" y="267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2" name="Google Shape;2142;p9"/>
            <p:cNvSpPr/>
            <p:nvPr/>
          </p:nvSpPr>
          <p:spPr>
            <a:xfrm>
              <a:off x="3319475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801" y="0"/>
                  </a:moveTo>
                  <a:lnTo>
                    <a:pt x="401" y="267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3" name="Google Shape;2143;p9"/>
            <p:cNvSpPr/>
            <p:nvPr/>
          </p:nvSpPr>
          <p:spPr>
            <a:xfrm>
              <a:off x="3779950" y="1833100"/>
              <a:ext cx="60075" cy="60075"/>
            </a:xfrm>
            <a:custGeom>
              <a:rect b="b" l="l" r="r" t="t"/>
              <a:pathLst>
                <a:path extrusionOk="0" h="2403" w="2403">
                  <a:moveTo>
                    <a:pt x="668" y="0"/>
                  </a:moveTo>
                  <a:lnTo>
                    <a:pt x="267" y="267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4" name="Google Shape;2144;p9"/>
            <p:cNvSpPr/>
            <p:nvPr/>
          </p:nvSpPr>
          <p:spPr>
            <a:xfrm>
              <a:off x="4237075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802" y="0"/>
                  </a:moveTo>
                  <a:lnTo>
                    <a:pt x="401" y="267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5" name="Google Shape;2145;p9"/>
            <p:cNvSpPr/>
            <p:nvPr/>
          </p:nvSpPr>
          <p:spPr>
            <a:xfrm>
              <a:off x="4697550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802" y="0"/>
                  </a:moveTo>
                  <a:lnTo>
                    <a:pt x="401" y="267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6" name="Google Shape;2146;p9"/>
            <p:cNvSpPr/>
            <p:nvPr/>
          </p:nvSpPr>
          <p:spPr>
            <a:xfrm>
              <a:off x="5154700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801" y="0"/>
                  </a:moveTo>
                  <a:lnTo>
                    <a:pt x="401" y="267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5"/>
                  </a:lnTo>
                  <a:lnTo>
                    <a:pt x="2536" y="1202"/>
                  </a:lnTo>
                  <a:lnTo>
                    <a:pt x="2536" y="668"/>
                  </a:lnTo>
                  <a:lnTo>
                    <a:pt x="2269" y="267"/>
                  </a:lnTo>
                  <a:lnTo>
                    <a:pt x="18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7" name="Google Shape;2147;p9"/>
            <p:cNvSpPr/>
            <p:nvPr/>
          </p:nvSpPr>
          <p:spPr>
            <a:xfrm>
              <a:off x="5615175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801" y="0"/>
                  </a:moveTo>
                  <a:lnTo>
                    <a:pt x="401" y="267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8" name="Google Shape;2148;p9"/>
            <p:cNvSpPr/>
            <p:nvPr/>
          </p:nvSpPr>
          <p:spPr>
            <a:xfrm>
              <a:off x="6075650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668" y="0"/>
                  </a:moveTo>
                  <a:lnTo>
                    <a:pt x="267" y="267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9" name="Google Shape;2149;p9"/>
            <p:cNvSpPr/>
            <p:nvPr/>
          </p:nvSpPr>
          <p:spPr>
            <a:xfrm>
              <a:off x="6532800" y="1833100"/>
              <a:ext cx="63400" cy="60075"/>
            </a:xfrm>
            <a:custGeom>
              <a:rect b="b" l="l" r="r" t="t"/>
              <a:pathLst>
                <a:path extrusionOk="0" h="2403" w="2536">
                  <a:moveTo>
                    <a:pt x="801" y="0"/>
                  </a:moveTo>
                  <a:lnTo>
                    <a:pt x="400" y="267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5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0" name="Google Shape;2150;p9"/>
            <p:cNvSpPr/>
            <p:nvPr/>
          </p:nvSpPr>
          <p:spPr>
            <a:xfrm>
              <a:off x="1023775" y="223017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201" y="0"/>
                  </a:moveTo>
                  <a:lnTo>
                    <a:pt x="667" y="134"/>
                  </a:lnTo>
                  <a:lnTo>
                    <a:pt x="400" y="401"/>
                  </a:lnTo>
                  <a:lnTo>
                    <a:pt x="0" y="801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6"/>
                  </a:lnTo>
                  <a:lnTo>
                    <a:pt x="2536" y="1202"/>
                  </a:lnTo>
                  <a:lnTo>
                    <a:pt x="2402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1" name="Google Shape;2151;p9"/>
            <p:cNvSpPr/>
            <p:nvPr/>
          </p:nvSpPr>
          <p:spPr>
            <a:xfrm>
              <a:off x="1480900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2" name="Google Shape;2152;p9"/>
            <p:cNvSpPr/>
            <p:nvPr/>
          </p:nvSpPr>
          <p:spPr>
            <a:xfrm>
              <a:off x="1941375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3" name="Google Shape;2153;p9"/>
            <p:cNvSpPr/>
            <p:nvPr/>
          </p:nvSpPr>
          <p:spPr>
            <a:xfrm>
              <a:off x="2401850" y="2230175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1202" y="0"/>
                  </a:moveTo>
                  <a:lnTo>
                    <a:pt x="668" y="134"/>
                  </a:lnTo>
                  <a:lnTo>
                    <a:pt x="268" y="401"/>
                  </a:lnTo>
                  <a:lnTo>
                    <a:pt x="1" y="801"/>
                  </a:lnTo>
                  <a:lnTo>
                    <a:pt x="1" y="1202"/>
                  </a:lnTo>
                  <a:lnTo>
                    <a:pt x="1" y="1736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4" name="Google Shape;2154;p9"/>
            <p:cNvSpPr/>
            <p:nvPr/>
          </p:nvSpPr>
          <p:spPr>
            <a:xfrm>
              <a:off x="2859000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5" name="Google Shape;2155;p9"/>
            <p:cNvSpPr/>
            <p:nvPr/>
          </p:nvSpPr>
          <p:spPr>
            <a:xfrm>
              <a:off x="3319475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1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6" name="Google Shape;2156;p9"/>
            <p:cNvSpPr/>
            <p:nvPr/>
          </p:nvSpPr>
          <p:spPr>
            <a:xfrm>
              <a:off x="3779950" y="2230175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1202" y="0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7" name="Google Shape;2157;p9"/>
            <p:cNvSpPr/>
            <p:nvPr/>
          </p:nvSpPr>
          <p:spPr>
            <a:xfrm>
              <a:off x="4237075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6" y="0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8" name="Google Shape;2158;p9"/>
            <p:cNvSpPr/>
            <p:nvPr/>
          </p:nvSpPr>
          <p:spPr>
            <a:xfrm>
              <a:off x="4697550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9" name="Google Shape;2159;p9"/>
            <p:cNvSpPr/>
            <p:nvPr/>
          </p:nvSpPr>
          <p:spPr>
            <a:xfrm>
              <a:off x="5154700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6"/>
                  </a:lnTo>
                  <a:lnTo>
                    <a:pt x="2536" y="1202"/>
                  </a:lnTo>
                  <a:lnTo>
                    <a:pt x="2536" y="801"/>
                  </a:lnTo>
                  <a:lnTo>
                    <a:pt x="2269" y="401"/>
                  </a:lnTo>
                  <a:lnTo>
                    <a:pt x="1869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0" name="Google Shape;2160;p9"/>
            <p:cNvSpPr/>
            <p:nvPr/>
          </p:nvSpPr>
          <p:spPr>
            <a:xfrm>
              <a:off x="5615175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1" name="Google Shape;2161;p9"/>
            <p:cNvSpPr/>
            <p:nvPr/>
          </p:nvSpPr>
          <p:spPr>
            <a:xfrm>
              <a:off x="6075650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2" name="Google Shape;2162;p9"/>
            <p:cNvSpPr/>
            <p:nvPr/>
          </p:nvSpPr>
          <p:spPr>
            <a:xfrm>
              <a:off x="6532800" y="223017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335" y="0"/>
                  </a:moveTo>
                  <a:lnTo>
                    <a:pt x="801" y="134"/>
                  </a:lnTo>
                  <a:lnTo>
                    <a:pt x="400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3" name="Google Shape;2163;p9"/>
            <p:cNvSpPr/>
            <p:nvPr/>
          </p:nvSpPr>
          <p:spPr>
            <a:xfrm>
              <a:off x="1023775" y="2627250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201" y="0"/>
                  </a:moveTo>
                  <a:lnTo>
                    <a:pt x="667" y="134"/>
                  </a:lnTo>
                  <a:lnTo>
                    <a:pt x="400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6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6"/>
                  </a:lnTo>
                  <a:lnTo>
                    <a:pt x="2536" y="1335"/>
                  </a:lnTo>
                  <a:lnTo>
                    <a:pt x="2402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4" name="Google Shape;2164;p9"/>
            <p:cNvSpPr/>
            <p:nvPr/>
          </p:nvSpPr>
          <p:spPr>
            <a:xfrm>
              <a:off x="1480900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5" name="Google Shape;2165;p9"/>
            <p:cNvSpPr/>
            <p:nvPr/>
          </p:nvSpPr>
          <p:spPr>
            <a:xfrm>
              <a:off x="1941375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6" name="Google Shape;2166;p9"/>
            <p:cNvSpPr/>
            <p:nvPr/>
          </p:nvSpPr>
          <p:spPr>
            <a:xfrm>
              <a:off x="2401850" y="2627250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1202" y="0"/>
                  </a:moveTo>
                  <a:lnTo>
                    <a:pt x="668" y="134"/>
                  </a:lnTo>
                  <a:lnTo>
                    <a:pt x="268" y="401"/>
                  </a:lnTo>
                  <a:lnTo>
                    <a:pt x="1" y="801"/>
                  </a:lnTo>
                  <a:lnTo>
                    <a:pt x="1" y="1335"/>
                  </a:lnTo>
                  <a:lnTo>
                    <a:pt x="1" y="1736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7" name="Google Shape;2167;p9"/>
            <p:cNvSpPr/>
            <p:nvPr/>
          </p:nvSpPr>
          <p:spPr>
            <a:xfrm>
              <a:off x="2859000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8" name="Google Shape;2168;p9"/>
            <p:cNvSpPr/>
            <p:nvPr/>
          </p:nvSpPr>
          <p:spPr>
            <a:xfrm>
              <a:off x="3319475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1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9" name="Google Shape;2169;p9"/>
            <p:cNvSpPr/>
            <p:nvPr/>
          </p:nvSpPr>
          <p:spPr>
            <a:xfrm>
              <a:off x="3779950" y="2627250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1202" y="0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0" name="Google Shape;2170;p9"/>
            <p:cNvSpPr/>
            <p:nvPr/>
          </p:nvSpPr>
          <p:spPr>
            <a:xfrm>
              <a:off x="4237075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6" y="0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1" name="Google Shape;2171;p9"/>
            <p:cNvSpPr/>
            <p:nvPr/>
          </p:nvSpPr>
          <p:spPr>
            <a:xfrm>
              <a:off x="4697550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2" name="Google Shape;2172;p9"/>
            <p:cNvSpPr/>
            <p:nvPr/>
          </p:nvSpPr>
          <p:spPr>
            <a:xfrm>
              <a:off x="5154700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6"/>
                  </a:lnTo>
                  <a:lnTo>
                    <a:pt x="2536" y="1335"/>
                  </a:lnTo>
                  <a:lnTo>
                    <a:pt x="2536" y="801"/>
                  </a:lnTo>
                  <a:lnTo>
                    <a:pt x="2269" y="401"/>
                  </a:lnTo>
                  <a:lnTo>
                    <a:pt x="1869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3" name="Google Shape;2173;p9"/>
            <p:cNvSpPr/>
            <p:nvPr/>
          </p:nvSpPr>
          <p:spPr>
            <a:xfrm>
              <a:off x="5615175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4" name="Google Shape;2174;p9"/>
            <p:cNvSpPr/>
            <p:nvPr/>
          </p:nvSpPr>
          <p:spPr>
            <a:xfrm>
              <a:off x="6075650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5" name="Google Shape;2175;p9"/>
            <p:cNvSpPr/>
            <p:nvPr/>
          </p:nvSpPr>
          <p:spPr>
            <a:xfrm>
              <a:off x="6532800" y="2627250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335" y="0"/>
                  </a:moveTo>
                  <a:lnTo>
                    <a:pt x="801" y="134"/>
                  </a:lnTo>
                  <a:lnTo>
                    <a:pt x="400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6" name="Google Shape;2176;p9"/>
            <p:cNvSpPr/>
            <p:nvPr/>
          </p:nvSpPr>
          <p:spPr>
            <a:xfrm>
              <a:off x="1023775" y="302432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201" y="1"/>
                  </a:moveTo>
                  <a:lnTo>
                    <a:pt x="667" y="134"/>
                  </a:lnTo>
                  <a:lnTo>
                    <a:pt x="400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869"/>
                  </a:lnTo>
                  <a:lnTo>
                    <a:pt x="400" y="2270"/>
                  </a:lnTo>
                  <a:lnTo>
                    <a:pt x="667" y="2537"/>
                  </a:lnTo>
                  <a:lnTo>
                    <a:pt x="1735" y="2537"/>
                  </a:lnTo>
                  <a:lnTo>
                    <a:pt x="2136" y="2270"/>
                  </a:lnTo>
                  <a:lnTo>
                    <a:pt x="2402" y="1869"/>
                  </a:lnTo>
                  <a:lnTo>
                    <a:pt x="2536" y="1335"/>
                  </a:lnTo>
                  <a:lnTo>
                    <a:pt x="2402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7" name="Google Shape;2177;p9"/>
            <p:cNvSpPr/>
            <p:nvPr/>
          </p:nvSpPr>
          <p:spPr>
            <a:xfrm>
              <a:off x="1480900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869"/>
                  </a:lnTo>
                  <a:lnTo>
                    <a:pt x="401" y="2270"/>
                  </a:lnTo>
                  <a:lnTo>
                    <a:pt x="801" y="2537"/>
                  </a:lnTo>
                  <a:lnTo>
                    <a:pt x="1736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8" name="Google Shape;2178;p9"/>
            <p:cNvSpPr/>
            <p:nvPr/>
          </p:nvSpPr>
          <p:spPr>
            <a:xfrm>
              <a:off x="1941375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869"/>
                  </a:lnTo>
                  <a:lnTo>
                    <a:pt x="401" y="2270"/>
                  </a:lnTo>
                  <a:lnTo>
                    <a:pt x="801" y="2537"/>
                  </a:lnTo>
                  <a:lnTo>
                    <a:pt x="1736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9" name="Google Shape;2179;p9"/>
            <p:cNvSpPr/>
            <p:nvPr/>
          </p:nvSpPr>
          <p:spPr>
            <a:xfrm>
              <a:off x="2401850" y="3024325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1202" y="1"/>
                  </a:moveTo>
                  <a:lnTo>
                    <a:pt x="668" y="134"/>
                  </a:lnTo>
                  <a:lnTo>
                    <a:pt x="268" y="401"/>
                  </a:lnTo>
                  <a:lnTo>
                    <a:pt x="1" y="801"/>
                  </a:lnTo>
                  <a:lnTo>
                    <a:pt x="1" y="1335"/>
                  </a:lnTo>
                  <a:lnTo>
                    <a:pt x="1" y="1869"/>
                  </a:lnTo>
                  <a:lnTo>
                    <a:pt x="268" y="2270"/>
                  </a:lnTo>
                  <a:lnTo>
                    <a:pt x="668" y="2537"/>
                  </a:lnTo>
                  <a:lnTo>
                    <a:pt x="1736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0" name="Google Shape;2180;p9"/>
            <p:cNvSpPr/>
            <p:nvPr/>
          </p:nvSpPr>
          <p:spPr>
            <a:xfrm>
              <a:off x="2859000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869"/>
                  </a:lnTo>
                  <a:lnTo>
                    <a:pt x="401" y="2270"/>
                  </a:lnTo>
                  <a:lnTo>
                    <a:pt x="801" y="2537"/>
                  </a:lnTo>
                  <a:lnTo>
                    <a:pt x="1735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1" name="Google Shape;2181;p9"/>
            <p:cNvSpPr/>
            <p:nvPr/>
          </p:nvSpPr>
          <p:spPr>
            <a:xfrm>
              <a:off x="3319475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1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869"/>
                  </a:lnTo>
                  <a:lnTo>
                    <a:pt x="401" y="2270"/>
                  </a:lnTo>
                  <a:lnTo>
                    <a:pt x="801" y="2537"/>
                  </a:lnTo>
                  <a:lnTo>
                    <a:pt x="1735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2" name="Google Shape;2182;p9"/>
            <p:cNvSpPr/>
            <p:nvPr/>
          </p:nvSpPr>
          <p:spPr>
            <a:xfrm>
              <a:off x="3779950" y="3024325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1202" y="1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869"/>
                  </a:lnTo>
                  <a:lnTo>
                    <a:pt x="267" y="2270"/>
                  </a:lnTo>
                  <a:lnTo>
                    <a:pt x="668" y="2537"/>
                  </a:lnTo>
                  <a:lnTo>
                    <a:pt x="1735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3" name="Google Shape;2183;p9"/>
            <p:cNvSpPr/>
            <p:nvPr/>
          </p:nvSpPr>
          <p:spPr>
            <a:xfrm>
              <a:off x="4237075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6" y="1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869"/>
                  </a:lnTo>
                  <a:lnTo>
                    <a:pt x="401" y="2270"/>
                  </a:lnTo>
                  <a:lnTo>
                    <a:pt x="802" y="2537"/>
                  </a:lnTo>
                  <a:lnTo>
                    <a:pt x="1736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4" name="Google Shape;2184;p9"/>
            <p:cNvSpPr/>
            <p:nvPr/>
          </p:nvSpPr>
          <p:spPr>
            <a:xfrm>
              <a:off x="4697550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869"/>
                  </a:lnTo>
                  <a:lnTo>
                    <a:pt x="401" y="2270"/>
                  </a:lnTo>
                  <a:lnTo>
                    <a:pt x="802" y="2537"/>
                  </a:lnTo>
                  <a:lnTo>
                    <a:pt x="1736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5" name="Google Shape;2185;p9"/>
            <p:cNvSpPr/>
            <p:nvPr/>
          </p:nvSpPr>
          <p:spPr>
            <a:xfrm>
              <a:off x="5154700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869"/>
                  </a:lnTo>
                  <a:lnTo>
                    <a:pt x="401" y="2270"/>
                  </a:lnTo>
                  <a:lnTo>
                    <a:pt x="801" y="2537"/>
                  </a:lnTo>
                  <a:lnTo>
                    <a:pt x="1869" y="2537"/>
                  </a:lnTo>
                  <a:lnTo>
                    <a:pt x="2269" y="2270"/>
                  </a:lnTo>
                  <a:lnTo>
                    <a:pt x="2536" y="1869"/>
                  </a:lnTo>
                  <a:lnTo>
                    <a:pt x="2536" y="1335"/>
                  </a:lnTo>
                  <a:lnTo>
                    <a:pt x="2536" y="801"/>
                  </a:lnTo>
                  <a:lnTo>
                    <a:pt x="2269" y="401"/>
                  </a:lnTo>
                  <a:lnTo>
                    <a:pt x="1869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6" name="Google Shape;2186;p9"/>
            <p:cNvSpPr/>
            <p:nvPr/>
          </p:nvSpPr>
          <p:spPr>
            <a:xfrm>
              <a:off x="5615175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869"/>
                  </a:lnTo>
                  <a:lnTo>
                    <a:pt x="401" y="2270"/>
                  </a:lnTo>
                  <a:lnTo>
                    <a:pt x="801" y="2537"/>
                  </a:lnTo>
                  <a:lnTo>
                    <a:pt x="1736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7" name="Google Shape;2187;p9"/>
            <p:cNvSpPr/>
            <p:nvPr/>
          </p:nvSpPr>
          <p:spPr>
            <a:xfrm>
              <a:off x="6075650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869"/>
                  </a:lnTo>
                  <a:lnTo>
                    <a:pt x="267" y="2270"/>
                  </a:lnTo>
                  <a:lnTo>
                    <a:pt x="668" y="2537"/>
                  </a:lnTo>
                  <a:lnTo>
                    <a:pt x="1736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8" name="Google Shape;2188;p9"/>
            <p:cNvSpPr/>
            <p:nvPr/>
          </p:nvSpPr>
          <p:spPr>
            <a:xfrm>
              <a:off x="6532800" y="302432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335" y="1"/>
                  </a:moveTo>
                  <a:lnTo>
                    <a:pt x="801" y="134"/>
                  </a:lnTo>
                  <a:lnTo>
                    <a:pt x="400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869"/>
                  </a:lnTo>
                  <a:lnTo>
                    <a:pt x="400" y="2270"/>
                  </a:lnTo>
                  <a:lnTo>
                    <a:pt x="801" y="2537"/>
                  </a:lnTo>
                  <a:lnTo>
                    <a:pt x="1735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9" name="Google Shape;2189;p9"/>
            <p:cNvSpPr/>
            <p:nvPr/>
          </p:nvSpPr>
          <p:spPr>
            <a:xfrm>
              <a:off x="1023775" y="3424750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667" y="0"/>
                  </a:moveTo>
                  <a:lnTo>
                    <a:pt x="400" y="267"/>
                  </a:lnTo>
                  <a:lnTo>
                    <a:pt x="0" y="667"/>
                  </a:lnTo>
                  <a:lnTo>
                    <a:pt x="0" y="1201"/>
                  </a:lnTo>
                  <a:lnTo>
                    <a:pt x="0" y="1735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5"/>
                  </a:lnTo>
                  <a:lnTo>
                    <a:pt x="2536" y="1201"/>
                  </a:lnTo>
                  <a:lnTo>
                    <a:pt x="2402" y="667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0" name="Google Shape;2190;p9"/>
            <p:cNvSpPr/>
            <p:nvPr/>
          </p:nvSpPr>
          <p:spPr>
            <a:xfrm>
              <a:off x="1480900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0"/>
                  </a:moveTo>
                  <a:lnTo>
                    <a:pt x="401" y="267"/>
                  </a:lnTo>
                  <a:lnTo>
                    <a:pt x="134" y="667"/>
                  </a:lnTo>
                  <a:lnTo>
                    <a:pt x="1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1" name="Google Shape;2191;p9"/>
            <p:cNvSpPr/>
            <p:nvPr/>
          </p:nvSpPr>
          <p:spPr>
            <a:xfrm>
              <a:off x="1941375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0"/>
                  </a:moveTo>
                  <a:lnTo>
                    <a:pt x="401" y="267"/>
                  </a:lnTo>
                  <a:lnTo>
                    <a:pt x="134" y="667"/>
                  </a:lnTo>
                  <a:lnTo>
                    <a:pt x="1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2" name="Google Shape;2192;p9"/>
            <p:cNvSpPr/>
            <p:nvPr/>
          </p:nvSpPr>
          <p:spPr>
            <a:xfrm>
              <a:off x="2401850" y="3424750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668" y="0"/>
                  </a:moveTo>
                  <a:lnTo>
                    <a:pt x="268" y="267"/>
                  </a:lnTo>
                  <a:lnTo>
                    <a:pt x="1" y="667"/>
                  </a:lnTo>
                  <a:lnTo>
                    <a:pt x="1" y="1201"/>
                  </a:lnTo>
                  <a:lnTo>
                    <a:pt x="1" y="1735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3" name="Google Shape;2193;p9"/>
            <p:cNvSpPr/>
            <p:nvPr/>
          </p:nvSpPr>
          <p:spPr>
            <a:xfrm>
              <a:off x="2859000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0"/>
                  </a:moveTo>
                  <a:lnTo>
                    <a:pt x="401" y="267"/>
                  </a:lnTo>
                  <a:lnTo>
                    <a:pt x="134" y="667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4" name="Google Shape;2194;p9"/>
            <p:cNvSpPr/>
            <p:nvPr/>
          </p:nvSpPr>
          <p:spPr>
            <a:xfrm>
              <a:off x="3319475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0"/>
                  </a:moveTo>
                  <a:lnTo>
                    <a:pt x="401" y="267"/>
                  </a:lnTo>
                  <a:lnTo>
                    <a:pt x="134" y="667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5" name="Google Shape;2195;p9"/>
            <p:cNvSpPr/>
            <p:nvPr/>
          </p:nvSpPr>
          <p:spPr>
            <a:xfrm>
              <a:off x="3779950" y="3424750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668" y="0"/>
                  </a:moveTo>
                  <a:lnTo>
                    <a:pt x="267" y="267"/>
                  </a:lnTo>
                  <a:lnTo>
                    <a:pt x="0" y="667"/>
                  </a:lnTo>
                  <a:lnTo>
                    <a:pt x="0" y="1201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6" name="Google Shape;2196;p9"/>
            <p:cNvSpPr/>
            <p:nvPr/>
          </p:nvSpPr>
          <p:spPr>
            <a:xfrm>
              <a:off x="4237075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2" y="0"/>
                  </a:moveTo>
                  <a:lnTo>
                    <a:pt x="401" y="267"/>
                  </a:lnTo>
                  <a:lnTo>
                    <a:pt x="134" y="667"/>
                  </a:lnTo>
                  <a:lnTo>
                    <a:pt x="1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7" name="Google Shape;2197;p9"/>
            <p:cNvSpPr/>
            <p:nvPr/>
          </p:nvSpPr>
          <p:spPr>
            <a:xfrm>
              <a:off x="4697550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2" y="0"/>
                  </a:moveTo>
                  <a:lnTo>
                    <a:pt x="401" y="267"/>
                  </a:lnTo>
                  <a:lnTo>
                    <a:pt x="134" y="667"/>
                  </a:lnTo>
                  <a:lnTo>
                    <a:pt x="1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8" name="Google Shape;2198;p9"/>
            <p:cNvSpPr/>
            <p:nvPr/>
          </p:nvSpPr>
          <p:spPr>
            <a:xfrm>
              <a:off x="5154700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0"/>
                  </a:moveTo>
                  <a:lnTo>
                    <a:pt x="401" y="267"/>
                  </a:lnTo>
                  <a:lnTo>
                    <a:pt x="134" y="667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5"/>
                  </a:lnTo>
                  <a:lnTo>
                    <a:pt x="2536" y="1201"/>
                  </a:lnTo>
                  <a:lnTo>
                    <a:pt x="2536" y="667"/>
                  </a:lnTo>
                  <a:lnTo>
                    <a:pt x="2269" y="267"/>
                  </a:lnTo>
                  <a:lnTo>
                    <a:pt x="18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9" name="Google Shape;2199;p9"/>
            <p:cNvSpPr/>
            <p:nvPr/>
          </p:nvSpPr>
          <p:spPr>
            <a:xfrm>
              <a:off x="5615175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0"/>
                  </a:moveTo>
                  <a:lnTo>
                    <a:pt x="401" y="267"/>
                  </a:lnTo>
                  <a:lnTo>
                    <a:pt x="134" y="667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0" name="Google Shape;2200;p9"/>
            <p:cNvSpPr/>
            <p:nvPr/>
          </p:nvSpPr>
          <p:spPr>
            <a:xfrm>
              <a:off x="6075650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668" y="0"/>
                  </a:moveTo>
                  <a:lnTo>
                    <a:pt x="267" y="267"/>
                  </a:lnTo>
                  <a:lnTo>
                    <a:pt x="0" y="667"/>
                  </a:lnTo>
                  <a:lnTo>
                    <a:pt x="0" y="1201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1" name="Google Shape;2201;p9"/>
            <p:cNvSpPr/>
            <p:nvPr/>
          </p:nvSpPr>
          <p:spPr>
            <a:xfrm>
              <a:off x="6532800" y="3424750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801" y="0"/>
                  </a:moveTo>
                  <a:lnTo>
                    <a:pt x="400" y="267"/>
                  </a:lnTo>
                  <a:lnTo>
                    <a:pt x="134" y="667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2" name="Google Shape;2202;p9"/>
            <p:cNvSpPr/>
            <p:nvPr/>
          </p:nvSpPr>
          <p:spPr>
            <a:xfrm>
              <a:off x="1023775" y="382182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201" y="0"/>
                  </a:moveTo>
                  <a:lnTo>
                    <a:pt x="667" y="134"/>
                  </a:lnTo>
                  <a:lnTo>
                    <a:pt x="400" y="401"/>
                  </a:lnTo>
                  <a:lnTo>
                    <a:pt x="0" y="801"/>
                  </a:lnTo>
                  <a:lnTo>
                    <a:pt x="0" y="1201"/>
                  </a:lnTo>
                  <a:lnTo>
                    <a:pt x="0" y="1735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5"/>
                  </a:lnTo>
                  <a:lnTo>
                    <a:pt x="2536" y="1201"/>
                  </a:lnTo>
                  <a:lnTo>
                    <a:pt x="2402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3" name="Google Shape;2203;p9"/>
            <p:cNvSpPr/>
            <p:nvPr/>
          </p:nvSpPr>
          <p:spPr>
            <a:xfrm>
              <a:off x="1480900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4" name="Google Shape;2204;p9"/>
            <p:cNvSpPr/>
            <p:nvPr/>
          </p:nvSpPr>
          <p:spPr>
            <a:xfrm>
              <a:off x="1941375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5" name="Google Shape;2205;p9"/>
            <p:cNvSpPr/>
            <p:nvPr/>
          </p:nvSpPr>
          <p:spPr>
            <a:xfrm>
              <a:off x="2401850" y="3821825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1202" y="0"/>
                  </a:moveTo>
                  <a:lnTo>
                    <a:pt x="668" y="134"/>
                  </a:lnTo>
                  <a:lnTo>
                    <a:pt x="268" y="401"/>
                  </a:lnTo>
                  <a:lnTo>
                    <a:pt x="1" y="801"/>
                  </a:lnTo>
                  <a:lnTo>
                    <a:pt x="1" y="1201"/>
                  </a:lnTo>
                  <a:lnTo>
                    <a:pt x="1" y="1735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6" name="Google Shape;2206;p9"/>
            <p:cNvSpPr/>
            <p:nvPr/>
          </p:nvSpPr>
          <p:spPr>
            <a:xfrm>
              <a:off x="2859000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7" name="Google Shape;2207;p9"/>
            <p:cNvSpPr/>
            <p:nvPr/>
          </p:nvSpPr>
          <p:spPr>
            <a:xfrm>
              <a:off x="3319475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1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8" name="Google Shape;2208;p9"/>
            <p:cNvSpPr/>
            <p:nvPr/>
          </p:nvSpPr>
          <p:spPr>
            <a:xfrm>
              <a:off x="3779950" y="3821825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1202" y="0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201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9" name="Google Shape;2209;p9"/>
            <p:cNvSpPr/>
            <p:nvPr/>
          </p:nvSpPr>
          <p:spPr>
            <a:xfrm>
              <a:off x="4237075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6" y="0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0" name="Google Shape;2210;p9"/>
            <p:cNvSpPr/>
            <p:nvPr/>
          </p:nvSpPr>
          <p:spPr>
            <a:xfrm>
              <a:off x="4697550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1" name="Google Shape;2211;p9"/>
            <p:cNvSpPr/>
            <p:nvPr/>
          </p:nvSpPr>
          <p:spPr>
            <a:xfrm>
              <a:off x="5154700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5"/>
                  </a:lnTo>
                  <a:lnTo>
                    <a:pt x="2536" y="1201"/>
                  </a:lnTo>
                  <a:lnTo>
                    <a:pt x="2536" y="801"/>
                  </a:lnTo>
                  <a:lnTo>
                    <a:pt x="2269" y="401"/>
                  </a:lnTo>
                  <a:lnTo>
                    <a:pt x="1869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2" name="Google Shape;2212;p9"/>
            <p:cNvSpPr/>
            <p:nvPr/>
          </p:nvSpPr>
          <p:spPr>
            <a:xfrm>
              <a:off x="5615175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3" name="Google Shape;2213;p9"/>
            <p:cNvSpPr/>
            <p:nvPr/>
          </p:nvSpPr>
          <p:spPr>
            <a:xfrm>
              <a:off x="6075650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201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4" name="Google Shape;2214;p9"/>
            <p:cNvSpPr/>
            <p:nvPr/>
          </p:nvSpPr>
          <p:spPr>
            <a:xfrm>
              <a:off x="6532800" y="382182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335" y="0"/>
                  </a:moveTo>
                  <a:lnTo>
                    <a:pt x="801" y="134"/>
                  </a:lnTo>
                  <a:lnTo>
                    <a:pt x="400" y="401"/>
                  </a:lnTo>
                  <a:lnTo>
                    <a:pt x="134" y="801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5" name="Google Shape;2215;p9"/>
            <p:cNvSpPr/>
            <p:nvPr/>
          </p:nvSpPr>
          <p:spPr>
            <a:xfrm>
              <a:off x="1023775" y="4218900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201" y="0"/>
                  </a:moveTo>
                  <a:lnTo>
                    <a:pt x="667" y="134"/>
                  </a:lnTo>
                  <a:lnTo>
                    <a:pt x="400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5"/>
                  </a:lnTo>
                  <a:lnTo>
                    <a:pt x="2536" y="1335"/>
                  </a:lnTo>
                  <a:lnTo>
                    <a:pt x="2402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6" name="Google Shape;2216;p9"/>
            <p:cNvSpPr/>
            <p:nvPr/>
          </p:nvSpPr>
          <p:spPr>
            <a:xfrm>
              <a:off x="1480900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7" name="Google Shape;2217;p9"/>
            <p:cNvSpPr/>
            <p:nvPr/>
          </p:nvSpPr>
          <p:spPr>
            <a:xfrm>
              <a:off x="1941375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8" name="Google Shape;2218;p9"/>
            <p:cNvSpPr/>
            <p:nvPr/>
          </p:nvSpPr>
          <p:spPr>
            <a:xfrm>
              <a:off x="2401850" y="4218900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1202" y="0"/>
                  </a:moveTo>
                  <a:lnTo>
                    <a:pt x="668" y="134"/>
                  </a:lnTo>
                  <a:lnTo>
                    <a:pt x="268" y="401"/>
                  </a:lnTo>
                  <a:lnTo>
                    <a:pt x="1" y="801"/>
                  </a:lnTo>
                  <a:lnTo>
                    <a:pt x="1" y="1335"/>
                  </a:lnTo>
                  <a:lnTo>
                    <a:pt x="1" y="1735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9" name="Google Shape;2219;p9"/>
            <p:cNvSpPr/>
            <p:nvPr/>
          </p:nvSpPr>
          <p:spPr>
            <a:xfrm>
              <a:off x="2859000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0" name="Google Shape;2220;p9"/>
            <p:cNvSpPr/>
            <p:nvPr/>
          </p:nvSpPr>
          <p:spPr>
            <a:xfrm>
              <a:off x="3319475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1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1" name="Google Shape;2221;p9"/>
            <p:cNvSpPr/>
            <p:nvPr/>
          </p:nvSpPr>
          <p:spPr>
            <a:xfrm>
              <a:off x="3779950" y="4218900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1202" y="0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2" name="Google Shape;2222;p9"/>
            <p:cNvSpPr/>
            <p:nvPr/>
          </p:nvSpPr>
          <p:spPr>
            <a:xfrm>
              <a:off x="4237075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6" y="0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3" name="Google Shape;2223;p9"/>
            <p:cNvSpPr/>
            <p:nvPr/>
          </p:nvSpPr>
          <p:spPr>
            <a:xfrm>
              <a:off x="4697550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4" name="Google Shape;2224;p9"/>
            <p:cNvSpPr/>
            <p:nvPr/>
          </p:nvSpPr>
          <p:spPr>
            <a:xfrm>
              <a:off x="5154700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5"/>
                  </a:lnTo>
                  <a:lnTo>
                    <a:pt x="2536" y="1335"/>
                  </a:lnTo>
                  <a:lnTo>
                    <a:pt x="2536" y="801"/>
                  </a:lnTo>
                  <a:lnTo>
                    <a:pt x="2269" y="401"/>
                  </a:lnTo>
                  <a:lnTo>
                    <a:pt x="1869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5" name="Google Shape;2225;p9"/>
            <p:cNvSpPr/>
            <p:nvPr/>
          </p:nvSpPr>
          <p:spPr>
            <a:xfrm>
              <a:off x="5615175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6" name="Google Shape;2226;p9"/>
            <p:cNvSpPr/>
            <p:nvPr/>
          </p:nvSpPr>
          <p:spPr>
            <a:xfrm>
              <a:off x="6075650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7" name="Google Shape;2227;p9"/>
            <p:cNvSpPr/>
            <p:nvPr/>
          </p:nvSpPr>
          <p:spPr>
            <a:xfrm>
              <a:off x="6532800" y="4218900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335" y="0"/>
                  </a:moveTo>
                  <a:lnTo>
                    <a:pt x="801" y="134"/>
                  </a:lnTo>
                  <a:lnTo>
                    <a:pt x="400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8" name="Google Shape;2228;p9"/>
            <p:cNvSpPr/>
            <p:nvPr/>
          </p:nvSpPr>
          <p:spPr>
            <a:xfrm>
              <a:off x="1023775" y="4619300"/>
              <a:ext cx="63400" cy="60100"/>
            </a:xfrm>
            <a:custGeom>
              <a:rect b="b" l="l" r="r" t="t"/>
              <a:pathLst>
                <a:path extrusionOk="0" h="2404" w="2536">
                  <a:moveTo>
                    <a:pt x="667" y="1"/>
                  </a:moveTo>
                  <a:lnTo>
                    <a:pt x="400" y="268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6"/>
                  </a:lnTo>
                  <a:lnTo>
                    <a:pt x="2536" y="1202"/>
                  </a:lnTo>
                  <a:lnTo>
                    <a:pt x="2402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9" name="Google Shape;2229;p9"/>
            <p:cNvSpPr/>
            <p:nvPr/>
          </p:nvSpPr>
          <p:spPr>
            <a:xfrm>
              <a:off x="1480900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0" name="Google Shape;2230;p9"/>
            <p:cNvSpPr/>
            <p:nvPr/>
          </p:nvSpPr>
          <p:spPr>
            <a:xfrm>
              <a:off x="1941375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1" name="Google Shape;2231;p9"/>
            <p:cNvSpPr/>
            <p:nvPr/>
          </p:nvSpPr>
          <p:spPr>
            <a:xfrm>
              <a:off x="2401850" y="4619300"/>
              <a:ext cx="60100" cy="60100"/>
            </a:xfrm>
            <a:custGeom>
              <a:rect b="b" l="l" r="r" t="t"/>
              <a:pathLst>
                <a:path extrusionOk="0" h="2404" w="2404">
                  <a:moveTo>
                    <a:pt x="668" y="1"/>
                  </a:moveTo>
                  <a:lnTo>
                    <a:pt x="268" y="268"/>
                  </a:lnTo>
                  <a:lnTo>
                    <a:pt x="1" y="668"/>
                  </a:lnTo>
                  <a:lnTo>
                    <a:pt x="1" y="1202"/>
                  </a:lnTo>
                  <a:lnTo>
                    <a:pt x="1" y="1736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2" name="Google Shape;2232;p9"/>
            <p:cNvSpPr/>
            <p:nvPr/>
          </p:nvSpPr>
          <p:spPr>
            <a:xfrm>
              <a:off x="2859000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3" name="Google Shape;2233;p9"/>
            <p:cNvSpPr/>
            <p:nvPr/>
          </p:nvSpPr>
          <p:spPr>
            <a:xfrm>
              <a:off x="3319475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4" name="Google Shape;2234;p9"/>
            <p:cNvSpPr/>
            <p:nvPr/>
          </p:nvSpPr>
          <p:spPr>
            <a:xfrm>
              <a:off x="3779950" y="4619300"/>
              <a:ext cx="60075" cy="60100"/>
            </a:xfrm>
            <a:custGeom>
              <a:rect b="b" l="l" r="r" t="t"/>
              <a:pathLst>
                <a:path extrusionOk="0" h="2404" w="2403">
                  <a:moveTo>
                    <a:pt x="668" y="1"/>
                  </a:moveTo>
                  <a:lnTo>
                    <a:pt x="267" y="268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5" name="Google Shape;2235;p9"/>
            <p:cNvSpPr/>
            <p:nvPr/>
          </p:nvSpPr>
          <p:spPr>
            <a:xfrm>
              <a:off x="4237075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802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6" name="Google Shape;2236;p9"/>
            <p:cNvSpPr/>
            <p:nvPr/>
          </p:nvSpPr>
          <p:spPr>
            <a:xfrm>
              <a:off x="4697550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802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7" name="Google Shape;2237;p9"/>
            <p:cNvSpPr/>
            <p:nvPr/>
          </p:nvSpPr>
          <p:spPr>
            <a:xfrm>
              <a:off x="5154700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6"/>
                  </a:lnTo>
                  <a:lnTo>
                    <a:pt x="2536" y="1202"/>
                  </a:lnTo>
                  <a:lnTo>
                    <a:pt x="2536" y="668"/>
                  </a:lnTo>
                  <a:lnTo>
                    <a:pt x="2269" y="268"/>
                  </a:lnTo>
                  <a:lnTo>
                    <a:pt x="18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8" name="Google Shape;2238;p9"/>
            <p:cNvSpPr/>
            <p:nvPr/>
          </p:nvSpPr>
          <p:spPr>
            <a:xfrm>
              <a:off x="5615175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9" name="Google Shape;2239;p9"/>
            <p:cNvSpPr/>
            <p:nvPr/>
          </p:nvSpPr>
          <p:spPr>
            <a:xfrm>
              <a:off x="6075650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668" y="1"/>
                  </a:moveTo>
                  <a:lnTo>
                    <a:pt x="267" y="268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0" name="Google Shape;2240;p9"/>
            <p:cNvSpPr/>
            <p:nvPr/>
          </p:nvSpPr>
          <p:spPr>
            <a:xfrm>
              <a:off x="6532800" y="4619300"/>
              <a:ext cx="63400" cy="60100"/>
            </a:xfrm>
            <a:custGeom>
              <a:rect b="b" l="l" r="r" t="t"/>
              <a:pathLst>
                <a:path extrusionOk="0" h="2404" w="2536">
                  <a:moveTo>
                    <a:pt x="801" y="1"/>
                  </a:moveTo>
                  <a:lnTo>
                    <a:pt x="400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1" name="Google Shape;2241;p9"/>
            <p:cNvSpPr/>
            <p:nvPr/>
          </p:nvSpPr>
          <p:spPr>
            <a:xfrm>
              <a:off x="1023775" y="501637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201" y="1"/>
                  </a:moveTo>
                  <a:lnTo>
                    <a:pt x="667" y="134"/>
                  </a:lnTo>
                  <a:lnTo>
                    <a:pt x="400" y="401"/>
                  </a:lnTo>
                  <a:lnTo>
                    <a:pt x="0" y="802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400" y="2137"/>
                  </a:lnTo>
                  <a:lnTo>
                    <a:pt x="667" y="2403"/>
                  </a:lnTo>
                  <a:lnTo>
                    <a:pt x="1201" y="2537"/>
                  </a:lnTo>
                  <a:lnTo>
                    <a:pt x="1735" y="2403"/>
                  </a:lnTo>
                  <a:lnTo>
                    <a:pt x="2136" y="2137"/>
                  </a:lnTo>
                  <a:lnTo>
                    <a:pt x="2402" y="1736"/>
                  </a:lnTo>
                  <a:lnTo>
                    <a:pt x="2536" y="1202"/>
                  </a:lnTo>
                  <a:lnTo>
                    <a:pt x="2402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2" name="Google Shape;2242;p9"/>
            <p:cNvSpPr/>
            <p:nvPr/>
          </p:nvSpPr>
          <p:spPr>
            <a:xfrm>
              <a:off x="1480900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7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6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3" name="Google Shape;2243;p9"/>
            <p:cNvSpPr/>
            <p:nvPr/>
          </p:nvSpPr>
          <p:spPr>
            <a:xfrm>
              <a:off x="1941375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7"/>
                  </a:lnTo>
                  <a:lnTo>
                    <a:pt x="801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4" name="Google Shape;2244;p9"/>
            <p:cNvSpPr/>
            <p:nvPr/>
          </p:nvSpPr>
          <p:spPr>
            <a:xfrm>
              <a:off x="2401850" y="5016375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1202" y="1"/>
                  </a:moveTo>
                  <a:lnTo>
                    <a:pt x="668" y="134"/>
                  </a:lnTo>
                  <a:lnTo>
                    <a:pt x="268" y="401"/>
                  </a:lnTo>
                  <a:lnTo>
                    <a:pt x="1" y="802"/>
                  </a:lnTo>
                  <a:lnTo>
                    <a:pt x="1" y="1202"/>
                  </a:lnTo>
                  <a:lnTo>
                    <a:pt x="1" y="1736"/>
                  </a:lnTo>
                  <a:lnTo>
                    <a:pt x="268" y="2137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5" name="Google Shape;2245;p9"/>
            <p:cNvSpPr/>
            <p:nvPr/>
          </p:nvSpPr>
          <p:spPr>
            <a:xfrm>
              <a:off x="2859000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7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5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6" name="Google Shape;2246;p9"/>
            <p:cNvSpPr/>
            <p:nvPr/>
          </p:nvSpPr>
          <p:spPr>
            <a:xfrm>
              <a:off x="3319475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1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7"/>
                  </a:lnTo>
                  <a:lnTo>
                    <a:pt x="801" y="2403"/>
                  </a:lnTo>
                  <a:lnTo>
                    <a:pt x="1201" y="2537"/>
                  </a:lnTo>
                  <a:lnTo>
                    <a:pt x="1735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7" name="Google Shape;2247;p9"/>
            <p:cNvSpPr/>
            <p:nvPr/>
          </p:nvSpPr>
          <p:spPr>
            <a:xfrm>
              <a:off x="3779950" y="5016375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1202" y="1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2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7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5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8" name="Google Shape;2248;p9"/>
            <p:cNvSpPr/>
            <p:nvPr/>
          </p:nvSpPr>
          <p:spPr>
            <a:xfrm>
              <a:off x="4237075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6" y="1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7"/>
                  </a:lnTo>
                  <a:lnTo>
                    <a:pt x="802" y="2403"/>
                  </a:lnTo>
                  <a:lnTo>
                    <a:pt x="1336" y="2537"/>
                  </a:lnTo>
                  <a:lnTo>
                    <a:pt x="1736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9" name="Google Shape;2249;p9"/>
            <p:cNvSpPr/>
            <p:nvPr/>
          </p:nvSpPr>
          <p:spPr>
            <a:xfrm>
              <a:off x="4697550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7"/>
                  </a:lnTo>
                  <a:lnTo>
                    <a:pt x="802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0" name="Google Shape;2250;p9"/>
            <p:cNvSpPr/>
            <p:nvPr/>
          </p:nvSpPr>
          <p:spPr>
            <a:xfrm>
              <a:off x="5154700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7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869" y="2403"/>
                  </a:lnTo>
                  <a:lnTo>
                    <a:pt x="2269" y="2137"/>
                  </a:lnTo>
                  <a:lnTo>
                    <a:pt x="2536" y="1736"/>
                  </a:lnTo>
                  <a:lnTo>
                    <a:pt x="2536" y="1202"/>
                  </a:lnTo>
                  <a:lnTo>
                    <a:pt x="2536" y="802"/>
                  </a:lnTo>
                  <a:lnTo>
                    <a:pt x="2269" y="401"/>
                  </a:lnTo>
                  <a:lnTo>
                    <a:pt x="1869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1" name="Google Shape;2251;p9"/>
            <p:cNvSpPr/>
            <p:nvPr/>
          </p:nvSpPr>
          <p:spPr>
            <a:xfrm>
              <a:off x="5615175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7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6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2" name="Google Shape;2252;p9"/>
            <p:cNvSpPr/>
            <p:nvPr/>
          </p:nvSpPr>
          <p:spPr>
            <a:xfrm>
              <a:off x="6075650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2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7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3" name="Google Shape;2253;p9"/>
            <p:cNvSpPr/>
            <p:nvPr/>
          </p:nvSpPr>
          <p:spPr>
            <a:xfrm>
              <a:off x="6532800" y="501637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335" y="1"/>
                  </a:moveTo>
                  <a:lnTo>
                    <a:pt x="801" y="134"/>
                  </a:lnTo>
                  <a:lnTo>
                    <a:pt x="400" y="401"/>
                  </a:lnTo>
                  <a:lnTo>
                    <a:pt x="134" y="802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0" y="2137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5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4" name="Google Shape;2254;p9"/>
            <p:cNvSpPr/>
            <p:nvPr/>
          </p:nvSpPr>
          <p:spPr>
            <a:xfrm>
              <a:off x="1023775" y="5413475"/>
              <a:ext cx="63400" cy="63400"/>
            </a:xfrm>
            <a:custGeom>
              <a:rect b="b" l="l" r="r" t="t"/>
              <a:pathLst>
                <a:path extrusionOk="0" h="2536" w="2536">
                  <a:moveTo>
                    <a:pt x="1201" y="0"/>
                  </a:moveTo>
                  <a:lnTo>
                    <a:pt x="667" y="134"/>
                  </a:lnTo>
                  <a:lnTo>
                    <a:pt x="400" y="400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5"/>
                  </a:lnTo>
                  <a:lnTo>
                    <a:pt x="2536" y="1335"/>
                  </a:lnTo>
                  <a:lnTo>
                    <a:pt x="2402" y="801"/>
                  </a:lnTo>
                  <a:lnTo>
                    <a:pt x="2136" y="400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5" name="Google Shape;2255;p9"/>
            <p:cNvSpPr/>
            <p:nvPr/>
          </p:nvSpPr>
          <p:spPr>
            <a:xfrm>
              <a:off x="1480900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5" y="0"/>
                  </a:moveTo>
                  <a:lnTo>
                    <a:pt x="801" y="134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6" name="Google Shape;2256;p9"/>
            <p:cNvSpPr/>
            <p:nvPr/>
          </p:nvSpPr>
          <p:spPr>
            <a:xfrm>
              <a:off x="1941375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202" y="0"/>
                  </a:moveTo>
                  <a:lnTo>
                    <a:pt x="801" y="134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7" name="Google Shape;2257;p9"/>
            <p:cNvSpPr/>
            <p:nvPr/>
          </p:nvSpPr>
          <p:spPr>
            <a:xfrm>
              <a:off x="2401850" y="5413475"/>
              <a:ext cx="60100" cy="63400"/>
            </a:xfrm>
            <a:custGeom>
              <a:rect b="b" l="l" r="r" t="t"/>
              <a:pathLst>
                <a:path extrusionOk="0" h="2536" w="2404">
                  <a:moveTo>
                    <a:pt x="1202" y="0"/>
                  </a:moveTo>
                  <a:lnTo>
                    <a:pt x="668" y="134"/>
                  </a:lnTo>
                  <a:lnTo>
                    <a:pt x="268" y="400"/>
                  </a:lnTo>
                  <a:lnTo>
                    <a:pt x="1" y="801"/>
                  </a:lnTo>
                  <a:lnTo>
                    <a:pt x="1" y="1335"/>
                  </a:lnTo>
                  <a:lnTo>
                    <a:pt x="1" y="1735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8" name="Google Shape;2258;p9"/>
            <p:cNvSpPr/>
            <p:nvPr/>
          </p:nvSpPr>
          <p:spPr>
            <a:xfrm>
              <a:off x="2859000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5" y="0"/>
                  </a:moveTo>
                  <a:lnTo>
                    <a:pt x="801" y="134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9" name="Google Shape;2259;p9"/>
            <p:cNvSpPr/>
            <p:nvPr/>
          </p:nvSpPr>
          <p:spPr>
            <a:xfrm>
              <a:off x="3319475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201" y="0"/>
                  </a:moveTo>
                  <a:lnTo>
                    <a:pt x="801" y="134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0" name="Google Shape;2260;p9"/>
            <p:cNvSpPr/>
            <p:nvPr/>
          </p:nvSpPr>
          <p:spPr>
            <a:xfrm>
              <a:off x="3779950" y="5413475"/>
              <a:ext cx="60075" cy="63400"/>
            </a:xfrm>
            <a:custGeom>
              <a:rect b="b" l="l" r="r" t="t"/>
              <a:pathLst>
                <a:path extrusionOk="0" h="2536" w="2403">
                  <a:moveTo>
                    <a:pt x="1202" y="0"/>
                  </a:moveTo>
                  <a:lnTo>
                    <a:pt x="668" y="134"/>
                  </a:lnTo>
                  <a:lnTo>
                    <a:pt x="267" y="400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5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1" name="Google Shape;2261;p9"/>
            <p:cNvSpPr/>
            <p:nvPr/>
          </p:nvSpPr>
          <p:spPr>
            <a:xfrm>
              <a:off x="4237075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6" y="0"/>
                  </a:moveTo>
                  <a:lnTo>
                    <a:pt x="802" y="134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4"/>
                  </a:lnTo>
                  <a:lnTo>
                    <a:pt x="13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2" name="Google Shape;2262;p9"/>
            <p:cNvSpPr/>
            <p:nvPr/>
          </p:nvSpPr>
          <p:spPr>
            <a:xfrm>
              <a:off x="4697550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202" y="0"/>
                  </a:moveTo>
                  <a:lnTo>
                    <a:pt x="802" y="134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3" name="Google Shape;2263;p9"/>
            <p:cNvSpPr/>
            <p:nvPr/>
          </p:nvSpPr>
          <p:spPr>
            <a:xfrm>
              <a:off x="5154700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5" y="0"/>
                  </a:moveTo>
                  <a:lnTo>
                    <a:pt x="801" y="134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5"/>
                  </a:lnTo>
                  <a:lnTo>
                    <a:pt x="2536" y="1335"/>
                  </a:lnTo>
                  <a:lnTo>
                    <a:pt x="2536" y="801"/>
                  </a:lnTo>
                  <a:lnTo>
                    <a:pt x="2269" y="400"/>
                  </a:lnTo>
                  <a:lnTo>
                    <a:pt x="1869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4" name="Google Shape;2264;p9"/>
            <p:cNvSpPr/>
            <p:nvPr/>
          </p:nvSpPr>
          <p:spPr>
            <a:xfrm>
              <a:off x="5615175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5" y="0"/>
                  </a:moveTo>
                  <a:lnTo>
                    <a:pt x="801" y="134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5" name="Google Shape;2265;p9"/>
            <p:cNvSpPr/>
            <p:nvPr/>
          </p:nvSpPr>
          <p:spPr>
            <a:xfrm>
              <a:off x="6075650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202" y="0"/>
                  </a:moveTo>
                  <a:lnTo>
                    <a:pt x="668" y="134"/>
                  </a:lnTo>
                  <a:lnTo>
                    <a:pt x="267" y="400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6" name="Google Shape;2266;p9"/>
            <p:cNvSpPr/>
            <p:nvPr/>
          </p:nvSpPr>
          <p:spPr>
            <a:xfrm>
              <a:off x="6532800" y="5413475"/>
              <a:ext cx="63400" cy="63400"/>
            </a:xfrm>
            <a:custGeom>
              <a:rect b="b" l="l" r="r" t="t"/>
              <a:pathLst>
                <a:path extrusionOk="0" h="2536" w="2536">
                  <a:moveTo>
                    <a:pt x="1335" y="0"/>
                  </a:moveTo>
                  <a:lnTo>
                    <a:pt x="801" y="134"/>
                  </a:lnTo>
                  <a:lnTo>
                    <a:pt x="400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2267" name="Google Shape;2267;p9"/>
          <p:cNvCxnSpPr/>
          <p:nvPr/>
        </p:nvCxnSpPr>
        <p:spPr>
          <a:xfrm flipH="1">
            <a:off x="3534275" y="-700875"/>
            <a:ext cx="1905600" cy="1903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268" name="Google Shape;2268;p9"/>
          <p:cNvGrpSpPr/>
          <p:nvPr/>
        </p:nvGrpSpPr>
        <p:grpSpPr>
          <a:xfrm>
            <a:off x="809224" y="4683891"/>
            <a:ext cx="1934189" cy="1818370"/>
            <a:chOff x="1023775" y="238125"/>
            <a:chExt cx="5572425" cy="5238750"/>
          </a:xfrm>
        </p:grpSpPr>
        <p:sp>
          <p:nvSpPr>
            <p:cNvPr id="2269" name="Google Shape;2269;p9"/>
            <p:cNvSpPr/>
            <p:nvPr/>
          </p:nvSpPr>
          <p:spPr>
            <a:xfrm>
              <a:off x="1023775" y="238125"/>
              <a:ext cx="63400" cy="63400"/>
            </a:xfrm>
            <a:custGeom>
              <a:rect b="b" l="l" r="r" t="t"/>
              <a:pathLst>
                <a:path extrusionOk="0" h="2536" w="2536">
                  <a:moveTo>
                    <a:pt x="1201" y="0"/>
                  </a:moveTo>
                  <a:lnTo>
                    <a:pt x="667" y="133"/>
                  </a:lnTo>
                  <a:lnTo>
                    <a:pt x="400" y="400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400" y="2136"/>
                  </a:lnTo>
                  <a:lnTo>
                    <a:pt x="667" y="2402"/>
                  </a:lnTo>
                  <a:lnTo>
                    <a:pt x="1201" y="2536"/>
                  </a:lnTo>
                  <a:lnTo>
                    <a:pt x="1735" y="2402"/>
                  </a:lnTo>
                  <a:lnTo>
                    <a:pt x="2136" y="2136"/>
                  </a:lnTo>
                  <a:lnTo>
                    <a:pt x="2402" y="1735"/>
                  </a:lnTo>
                  <a:lnTo>
                    <a:pt x="2536" y="1335"/>
                  </a:lnTo>
                  <a:lnTo>
                    <a:pt x="2402" y="801"/>
                  </a:lnTo>
                  <a:lnTo>
                    <a:pt x="2136" y="400"/>
                  </a:lnTo>
                  <a:lnTo>
                    <a:pt x="1735" y="133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0" name="Google Shape;2270;p9"/>
            <p:cNvSpPr/>
            <p:nvPr/>
          </p:nvSpPr>
          <p:spPr>
            <a:xfrm>
              <a:off x="1480900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5" y="0"/>
                  </a:moveTo>
                  <a:lnTo>
                    <a:pt x="801" y="133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2"/>
                  </a:lnTo>
                  <a:lnTo>
                    <a:pt x="1335" y="2536"/>
                  </a:lnTo>
                  <a:lnTo>
                    <a:pt x="1736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3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1" name="Google Shape;2271;p9"/>
            <p:cNvSpPr/>
            <p:nvPr/>
          </p:nvSpPr>
          <p:spPr>
            <a:xfrm>
              <a:off x="1941375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202" y="0"/>
                  </a:moveTo>
                  <a:lnTo>
                    <a:pt x="801" y="133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2"/>
                  </a:lnTo>
                  <a:lnTo>
                    <a:pt x="1202" y="2536"/>
                  </a:lnTo>
                  <a:lnTo>
                    <a:pt x="1736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3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2" name="Google Shape;2272;p9"/>
            <p:cNvSpPr/>
            <p:nvPr/>
          </p:nvSpPr>
          <p:spPr>
            <a:xfrm>
              <a:off x="2401850" y="238125"/>
              <a:ext cx="60100" cy="63400"/>
            </a:xfrm>
            <a:custGeom>
              <a:rect b="b" l="l" r="r" t="t"/>
              <a:pathLst>
                <a:path extrusionOk="0" h="2536" w="2404">
                  <a:moveTo>
                    <a:pt x="1202" y="0"/>
                  </a:moveTo>
                  <a:lnTo>
                    <a:pt x="668" y="133"/>
                  </a:lnTo>
                  <a:lnTo>
                    <a:pt x="268" y="400"/>
                  </a:lnTo>
                  <a:lnTo>
                    <a:pt x="1" y="801"/>
                  </a:lnTo>
                  <a:lnTo>
                    <a:pt x="1" y="1335"/>
                  </a:lnTo>
                  <a:lnTo>
                    <a:pt x="1" y="1735"/>
                  </a:lnTo>
                  <a:lnTo>
                    <a:pt x="268" y="2136"/>
                  </a:lnTo>
                  <a:lnTo>
                    <a:pt x="668" y="2402"/>
                  </a:lnTo>
                  <a:lnTo>
                    <a:pt x="1202" y="2536"/>
                  </a:lnTo>
                  <a:lnTo>
                    <a:pt x="1736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3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3" name="Google Shape;2273;p9"/>
            <p:cNvSpPr/>
            <p:nvPr/>
          </p:nvSpPr>
          <p:spPr>
            <a:xfrm>
              <a:off x="2859000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5" y="0"/>
                  </a:moveTo>
                  <a:lnTo>
                    <a:pt x="801" y="133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2"/>
                  </a:lnTo>
                  <a:lnTo>
                    <a:pt x="1335" y="2536"/>
                  </a:lnTo>
                  <a:lnTo>
                    <a:pt x="1735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5" y="133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4" name="Google Shape;2274;p9"/>
            <p:cNvSpPr/>
            <p:nvPr/>
          </p:nvSpPr>
          <p:spPr>
            <a:xfrm>
              <a:off x="3319475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201" y="0"/>
                  </a:moveTo>
                  <a:lnTo>
                    <a:pt x="801" y="133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2"/>
                  </a:lnTo>
                  <a:lnTo>
                    <a:pt x="1201" y="2536"/>
                  </a:lnTo>
                  <a:lnTo>
                    <a:pt x="1735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5" y="133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5" name="Google Shape;2275;p9"/>
            <p:cNvSpPr/>
            <p:nvPr/>
          </p:nvSpPr>
          <p:spPr>
            <a:xfrm>
              <a:off x="3779950" y="238125"/>
              <a:ext cx="60075" cy="63400"/>
            </a:xfrm>
            <a:custGeom>
              <a:rect b="b" l="l" r="r" t="t"/>
              <a:pathLst>
                <a:path extrusionOk="0" h="2536" w="2403">
                  <a:moveTo>
                    <a:pt x="1202" y="0"/>
                  </a:moveTo>
                  <a:lnTo>
                    <a:pt x="668" y="133"/>
                  </a:lnTo>
                  <a:lnTo>
                    <a:pt x="267" y="400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2"/>
                  </a:lnTo>
                  <a:lnTo>
                    <a:pt x="1202" y="2536"/>
                  </a:lnTo>
                  <a:lnTo>
                    <a:pt x="1735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5" y="133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6" name="Google Shape;2276;p9"/>
            <p:cNvSpPr/>
            <p:nvPr/>
          </p:nvSpPr>
          <p:spPr>
            <a:xfrm>
              <a:off x="4237075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6" y="0"/>
                  </a:moveTo>
                  <a:lnTo>
                    <a:pt x="802" y="133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2"/>
                  </a:lnTo>
                  <a:lnTo>
                    <a:pt x="1336" y="2536"/>
                  </a:lnTo>
                  <a:lnTo>
                    <a:pt x="1736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3"/>
                  </a:lnTo>
                  <a:lnTo>
                    <a:pt x="13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7" name="Google Shape;2277;p9"/>
            <p:cNvSpPr/>
            <p:nvPr/>
          </p:nvSpPr>
          <p:spPr>
            <a:xfrm>
              <a:off x="4697550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202" y="0"/>
                  </a:moveTo>
                  <a:lnTo>
                    <a:pt x="802" y="133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2"/>
                  </a:lnTo>
                  <a:lnTo>
                    <a:pt x="1202" y="2536"/>
                  </a:lnTo>
                  <a:lnTo>
                    <a:pt x="1736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3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8" name="Google Shape;2278;p9"/>
            <p:cNvSpPr/>
            <p:nvPr/>
          </p:nvSpPr>
          <p:spPr>
            <a:xfrm>
              <a:off x="5154700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5" y="0"/>
                  </a:moveTo>
                  <a:lnTo>
                    <a:pt x="801" y="133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2"/>
                  </a:lnTo>
                  <a:lnTo>
                    <a:pt x="1335" y="2536"/>
                  </a:lnTo>
                  <a:lnTo>
                    <a:pt x="1869" y="2402"/>
                  </a:lnTo>
                  <a:lnTo>
                    <a:pt x="2269" y="2136"/>
                  </a:lnTo>
                  <a:lnTo>
                    <a:pt x="2536" y="1735"/>
                  </a:lnTo>
                  <a:lnTo>
                    <a:pt x="2536" y="1335"/>
                  </a:lnTo>
                  <a:lnTo>
                    <a:pt x="2536" y="801"/>
                  </a:lnTo>
                  <a:lnTo>
                    <a:pt x="2269" y="400"/>
                  </a:lnTo>
                  <a:lnTo>
                    <a:pt x="1869" y="133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9" name="Google Shape;2279;p9"/>
            <p:cNvSpPr/>
            <p:nvPr/>
          </p:nvSpPr>
          <p:spPr>
            <a:xfrm>
              <a:off x="5615175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5" y="0"/>
                  </a:moveTo>
                  <a:lnTo>
                    <a:pt x="801" y="133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2"/>
                  </a:lnTo>
                  <a:lnTo>
                    <a:pt x="1335" y="2536"/>
                  </a:lnTo>
                  <a:lnTo>
                    <a:pt x="1736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3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0" name="Google Shape;2280;p9"/>
            <p:cNvSpPr/>
            <p:nvPr/>
          </p:nvSpPr>
          <p:spPr>
            <a:xfrm>
              <a:off x="6075650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202" y="0"/>
                  </a:moveTo>
                  <a:lnTo>
                    <a:pt x="668" y="133"/>
                  </a:lnTo>
                  <a:lnTo>
                    <a:pt x="267" y="400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2"/>
                  </a:lnTo>
                  <a:lnTo>
                    <a:pt x="1202" y="2536"/>
                  </a:lnTo>
                  <a:lnTo>
                    <a:pt x="1736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3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1" name="Google Shape;2281;p9"/>
            <p:cNvSpPr/>
            <p:nvPr/>
          </p:nvSpPr>
          <p:spPr>
            <a:xfrm>
              <a:off x="6532800" y="238125"/>
              <a:ext cx="63400" cy="63400"/>
            </a:xfrm>
            <a:custGeom>
              <a:rect b="b" l="l" r="r" t="t"/>
              <a:pathLst>
                <a:path extrusionOk="0" h="2536" w="2536">
                  <a:moveTo>
                    <a:pt x="1335" y="0"/>
                  </a:moveTo>
                  <a:lnTo>
                    <a:pt x="801" y="133"/>
                  </a:lnTo>
                  <a:lnTo>
                    <a:pt x="400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0" y="2136"/>
                  </a:lnTo>
                  <a:lnTo>
                    <a:pt x="801" y="2402"/>
                  </a:lnTo>
                  <a:lnTo>
                    <a:pt x="1335" y="2536"/>
                  </a:lnTo>
                  <a:lnTo>
                    <a:pt x="1735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5" y="133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2" name="Google Shape;2282;p9"/>
            <p:cNvSpPr/>
            <p:nvPr/>
          </p:nvSpPr>
          <p:spPr>
            <a:xfrm>
              <a:off x="1023775" y="63852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667" y="1"/>
                  </a:moveTo>
                  <a:lnTo>
                    <a:pt x="400" y="268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6"/>
                  </a:lnTo>
                  <a:lnTo>
                    <a:pt x="2536" y="1202"/>
                  </a:lnTo>
                  <a:lnTo>
                    <a:pt x="2402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3" name="Google Shape;2283;p9"/>
            <p:cNvSpPr/>
            <p:nvPr/>
          </p:nvSpPr>
          <p:spPr>
            <a:xfrm>
              <a:off x="1480900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4" name="Google Shape;2284;p9"/>
            <p:cNvSpPr/>
            <p:nvPr/>
          </p:nvSpPr>
          <p:spPr>
            <a:xfrm>
              <a:off x="1941375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5" name="Google Shape;2285;p9"/>
            <p:cNvSpPr/>
            <p:nvPr/>
          </p:nvSpPr>
          <p:spPr>
            <a:xfrm>
              <a:off x="2401850" y="638525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668" y="1"/>
                  </a:moveTo>
                  <a:lnTo>
                    <a:pt x="268" y="268"/>
                  </a:lnTo>
                  <a:lnTo>
                    <a:pt x="1" y="668"/>
                  </a:lnTo>
                  <a:lnTo>
                    <a:pt x="1" y="1202"/>
                  </a:lnTo>
                  <a:lnTo>
                    <a:pt x="1" y="1736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6" name="Google Shape;2286;p9"/>
            <p:cNvSpPr/>
            <p:nvPr/>
          </p:nvSpPr>
          <p:spPr>
            <a:xfrm>
              <a:off x="2859000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7" name="Google Shape;2287;p9"/>
            <p:cNvSpPr/>
            <p:nvPr/>
          </p:nvSpPr>
          <p:spPr>
            <a:xfrm>
              <a:off x="3319475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8" name="Google Shape;2288;p9"/>
            <p:cNvSpPr/>
            <p:nvPr/>
          </p:nvSpPr>
          <p:spPr>
            <a:xfrm>
              <a:off x="3779950" y="638525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668" y="1"/>
                  </a:moveTo>
                  <a:lnTo>
                    <a:pt x="267" y="268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9" name="Google Shape;2289;p9"/>
            <p:cNvSpPr/>
            <p:nvPr/>
          </p:nvSpPr>
          <p:spPr>
            <a:xfrm>
              <a:off x="4237075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2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0" name="Google Shape;2290;p9"/>
            <p:cNvSpPr/>
            <p:nvPr/>
          </p:nvSpPr>
          <p:spPr>
            <a:xfrm>
              <a:off x="4697550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2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1" name="Google Shape;2291;p9"/>
            <p:cNvSpPr/>
            <p:nvPr/>
          </p:nvSpPr>
          <p:spPr>
            <a:xfrm>
              <a:off x="5154700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6"/>
                  </a:lnTo>
                  <a:lnTo>
                    <a:pt x="2536" y="1202"/>
                  </a:lnTo>
                  <a:lnTo>
                    <a:pt x="2536" y="668"/>
                  </a:lnTo>
                  <a:lnTo>
                    <a:pt x="2269" y="268"/>
                  </a:lnTo>
                  <a:lnTo>
                    <a:pt x="18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2" name="Google Shape;2292;p9"/>
            <p:cNvSpPr/>
            <p:nvPr/>
          </p:nvSpPr>
          <p:spPr>
            <a:xfrm>
              <a:off x="5615175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3" name="Google Shape;2293;p9"/>
            <p:cNvSpPr/>
            <p:nvPr/>
          </p:nvSpPr>
          <p:spPr>
            <a:xfrm>
              <a:off x="6075650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668" y="1"/>
                  </a:moveTo>
                  <a:lnTo>
                    <a:pt x="267" y="268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4" name="Google Shape;2294;p9"/>
            <p:cNvSpPr/>
            <p:nvPr/>
          </p:nvSpPr>
          <p:spPr>
            <a:xfrm>
              <a:off x="6532800" y="63852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801" y="1"/>
                  </a:moveTo>
                  <a:lnTo>
                    <a:pt x="400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5" name="Google Shape;2295;p9"/>
            <p:cNvSpPr/>
            <p:nvPr/>
          </p:nvSpPr>
          <p:spPr>
            <a:xfrm>
              <a:off x="1023775" y="1035600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201" y="1"/>
                  </a:moveTo>
                  <a:lnTo>
                    <a:pt x="667" y="134"/>
                  </a:lnTo>
                  <a:lnTo>
                    <a:pt x="400" y="401"/>
                  </a:lnTo>
                  <a:lnTo>
                    <a:pt x="0" y="801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6"/>
                  </a:lnTo>
                  <a:lnTo>
                    <a:pt x="2536" y="1202"/>
                  </a:lnTo>
                  <a:lnTo>
                    <a:pt x="2402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6" name="Google Shape;2296;p9"/>
            <p:cNvSpPr/>
            <p:nvPr/>
          </p:nvSpPr>
          <p:spPr>
            <a:xfrm>
              <a:off x="1480900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7" name="Google Shape;2297;p9"/>
            <p:cNvSpPr/>
            <p:nvPr/>
          </p:nvSpPr>
          <p:spPr>
            <a:xfrm>
              <a:off x="1941375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8" name="Google Shape;2298;p9"/>
            <p:cNvSpPr/>
            <p:nvPr/>
          </p:nvSpPr>
          <p:spPr>
            <a:xfrm>
              <a:off x="2401850" y="1035600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1202" y="1"/>
                  </a:moveTo>
                  <a:lnTo>
                    <a:pt x="668" y="134"/>
                  </a:lnTo>
                  <a:lnTo>
                    <a:pt x="268" y="401"/>
                  </a:lnTo>
                  <a:lnTo>
                    <a:pt x="1" y="801"/>
                  </a:lnTo>
                  <a:lnTo>
                    <a:pt x="1" y="1202"/>
                  </a:lnTo>
                  <a:lnTo>
                    <a:pt x="1" y="1736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9" name="Google Shape;2299;p9"/>
            <p:cNvSpPr/>
            <p:nvPr/>
          </p:nvSpPr>
          <p:spPr>
            <a:xfrm>
              <a:off x="2859000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0" name="Google Shape;2300;p9"/>
            <p:cNvSpPr/>
            <p:nvPr/>
          </p:nvSpPr>
          <p:spPr>
            <a:xfrm>
              <a:off x="3319475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1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1" name="Google Shape;2301;p9"/>
            <p:cNvSpPr/>
            <p:nvPr/>
          </p:nvSpPr>
          <p:spPr>
            <a:xfrm>
              <a:off x="3779950" y="1035600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1202" y="1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2" name="Google Shape;2302;p9"/>
            <p:cNvSpPr/>
            <p:nvPr/>
          </p:nvSpPr>
          <p:spPr>
            <a:xfrm>
              <a:off x="4237075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6" y="1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3" name="Google Shape;2303;p9"/>
            <p:cNvSpPr/>
            <p:nvPr/>
          </p:nvSpPr>
          <p:spPr>
            <a:xfrm>
              <a:off x="4697550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4" name="Google Shape;2304;p9"/>
            <p:cNvSpPr/>
            <p:nvPr/>
          </p:nvSpPr>
          <p:spPr>
            <a:xfrm>
              <a:off x="5154700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6"/>
                  </a:lnTo>
                  <a:lnTo>
                    <a:pt x="2536" y="1202"/>
                  </a:lnTo>
                  <a:lnTo>
                    <a:pt x="2536" y="801"/>
                  </a:lnTo>
                  <a:lnTo>
                    <a:pt x="2269" y="401"/>
                  </a:lnTo>
                  <a:lnTo>
                    <a:pt x="1869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5" name="Google Shape;2305;p9"/>
            <p:cNvSpPr/>
            <p:nvPr/>
          </p:nvSpPr>
          <p:spPr>
            <a:xfrm>
              <a:off x="5615175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6" name="Google Shape;2306;p9"/>
            <p:cNvSpPr/>
            <p:nvPr/>
          </p:nvSpPr>
          <p:spPr>
            <a:xfrm>
              <a:off x="6075650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7" name="Google Shape;2307;p9"/>
            <p:cNvSpPr/>
            <p:nvPr/>
          </p:nvSpPr>
          <p:spPr>
            <a:xfrm>
              <a:off x="6532800" y="1035600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335" y="1"/>
                  </a:moveTo>
                  <a:lnTo>
                    <a:pt x="801" y="134"/>
                  </a:lnTo>
                  <a:lnTo>
                    <a:pt x="400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8" name="Google Shape;2308;p9"/>
            <p:cNvSpPr/>
            <p:nvPr/>
          </p:nvSpPr>
          <p:spPr>
            <a:xfrm>
              <a:off x="1023775" y="143267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201" y="1"/>
                  </a:moveTo>
                  <a:lnTo>
                    <a:pt x="667" y="134"/>
                  </a:lnTo>
                  <a:lnTo>
                    <a:pt x="400" y="401"/>
                  </a:lnTo>
                  <a:lnTo>
                    <a:pt x="0" y="802"/>
                  </a:lnTo>
                  <a:lnTo>
                    <a:pt x="0" y="1335"/>
                  </a:lnTo>
                  <a:lnTo>
                    <a:pt x="0" y="1736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6"/>
                  </a:lnTo>
                  <a:lnTo>
                    <a:pt x="2536" y="1335"/>
                  </a:lnTo>
                  <a:lnTo>
                    <a:pt x="2402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9" name="Google Shape;2309;p9"/>
            <p:cNvSpPr/>
            <p:nvPr/>
          </p:nvSpPr>
          <p:spPr>
            <a:xfrm>
              <a:off x="1480900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1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0" name="Google Shape;2310;p9"/>
            <p:cNvSpPr/>
            <p:nvPr/>
          </p:nvSpPr>
          <p:spPr>
            <a:xfrm>
              <a:off x="1941375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1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1" name="Google Shape;2311;p9"/>
            <p:cNvSpPr/>
            <p:nvPr/>
          </p:nvSpPr>
          <p:spPr>
            <a:xfrm>
              <a:off x="2401850" y="1432675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1202" y="1"/>
                  </a:moveTo>
                  <a:lnTo>
                    <a:pt x="668" y="134"/>
                  </a:lnTo>
                  <a:lnTo>
                    <a:pt x="268" y="401"/>
                  </a:lnTo>
                  <a:lnTo>
                    <a:pt x="1" y="802"/>
                  </a:lnTo>
                  <a:lnTo>
                    <a:pt x="1" y="1335"/>
                  </a:lnTo>
                  <a:lnTo>
                    <a:pt x="1" y="1736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2" name="Google Shape;2312;p9"/>
            <p:cNvSpPr/>
            <p:nvPr/>
          </p:nvSpPr>
          <p:spPr>
            <a:xfrm>
              <a:off x="2859000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3" name="Google Shape;2313;p9"/>
            <p:cNvSpPr/>
            <p:nvPr/>
          </p:nvSpPr>
          <p:spPr>
            <a:xfrm>
              <a:off x="3319475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1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4" name="Google Shape;2314;p9"/>
            <p:cNvSpPr/>
            <p:nvPr/>
          </p:nvSpPr>
          <p:spPr>
            <a:xfrm>
              <a:off x="3779950" y="1432675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1202" y="1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2"/>
                  </a:lnTo>
                  <a:lnTo>
                    <a:pt x="0" y="1335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5" name="Google Shape;2315;p9"/>
            <p:cNvSpPr/>
            <p:nvPr/>
          </p:nvSpPr>
          <p:spPr>
            <a:xfrm>
              <a:off x="4237075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6" y="1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1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6" name="Google Shape;2316;p9"/>
            <p:cNvSpPr/>
            <p:nvPr/>
          </p:nvSpPr>
          <p:spPr>
            <a:xfrm>
              <a:off x="4697550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1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7" name="Google Shape;2317;p9"/>
            <p:cNvSpPr/>
            <p:nvPr/>
          </p:nvSpPr>
          <p:spPr>
            <a:xfrm>
              <a:off x="5154700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6"/>
                  </a:lnTo>
                  <a:lnTo>
                    <a:pt x="2536" y="1335"/>
                  </a:lnTo>
                  <a:lnTo>
                    <a:pt x="2536" y="802"/>
                  </a:lnTo>
                  <a:lnTo>
                    <a:pt x="2269" y="401"/>
                  </a:lnTo>
                  <a:lnTo>
                    <a:pt x="1869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8" name="Google Shape;2318;p9"/>
            <p:cNvSpPr/>
            <p:nvPr/>
          </p:nvSpPr>
          <p:spPr>
            <a:xfrm>
              <a:off x="5615175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9" name="Google Shape;2319;p9"/>
            <p:cNvSpPr/>
            <p:nvPr/>
          </p:nvSpPr>
          <p:spPr>
            <a:xfrm>
              <a:off x="6075650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2"/>
                  </a:lnTo>
                  <a:lnTo>
                    <a:pt x="0" y="1335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0" name="Google Shape;2320;p9"/>
            <p:cNvSpPr/>
            <p:nvPr/>
          </p:nvSpPr>
          <p:spPr>
            <a:xfrm>
              <a:off x="6532800" y="143267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335" y="1"/>
                  </a:moveTo>
                  <a:lnTo>
                    <a:pt x="801" y="134"/>
                  </a:lnTo>
                  <a:lnTo>
                    <a:pt x="400" y="401"/>
                  </a:lnTo>
                  <a:lnTo>
                    <a:pt x="134" y="802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1" name="Google Shape;2321;p9"/>
            <p:cNvSpPr/>
            <p:nvPr/>
          </p:nvSpPr>
          <p:spPr>
            <a:xfrm>
              <a:off x="1023775" y="1833100"/>
              <a:ext cx="63400" cy="60075"/>
            </a:xfrm>
            <a:custGeom>
              <a:rect b="b" l="l" r="r" t="t"/>
              <a:pathLst>
                <a:path extrusionOk="0" h="2403" w="2536">
                  <a:moveTo>
                    <a:pt x="667" y="0"/>
                  </a:moveTo>
                  <a:lnTo>
                    <a:pt x="400" y="267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5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5"/>
                  </a:lnTo>
                  <a:lnTo>
                    <a:pt x="2536" y="1202"/>
                  </a:lnTo>
                  <a:lnTo>
                    <a:pt x="2402" y="668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2" name="Google Shape;2322;p9"/>
            <p:cNvSpPr/>
            <p:nvPr/>
          </p:nvSpPr>
          <p:spPr>
            <a:xfrm>
              <a:off x="1480900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801" y="0"/>
                  </a:moveTo>
                  <a:lnTo>
                    <a:pt x="401" y="267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3" name="Google Shape;2323;p9"/>
            <p:cNvSpPr/>
            <p:nvPr/>
          </p:nvSpPr>
          <p:spPr>
            <a:xfrm>
              <a:off x="1941375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801" y="0"/>
                  </a:moveTo>
                  <a:lnTo>
                    <a:pt x="401" y="267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4" name="Google Shape;2324;p9"/>
            <p:cNvSpPr/>
            <p:nvPr/>
          </p:nvSpPr>
          <p:spPr>
            <a:xfrm>
              <a:off x="2401850" y="1833100"/>
              <a:ext cx="60100" cy="60075"/>
            </a:xfrm>
            <a:custGeom>
              <a:rect b="b" l="l" r="r" t="t"/>
              <a:pathLst>
                <a:path extrusionOk="0" h="2403" w="2404">
                  <a:moveTo>
                    <a:pt x="668" y="0"/>
                  </a:moveTo>
                  <a:lnTo>
                    <a:pt x="268" y="267"/>
                  </a:lnTo>
                  <a:lnTo>
                    <a:pt x="1" y="668"/>
                  </a:lnTo>
                  <a:lnTo>
                    <a:pt x="1" y="1202"/>
                  </a:lnTo>
                  <a:lnTo>
                    <a:pt x="1" y="1735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5" name="Google Shape;2325;p9"/>
            <p:cNvSpPr/>
            <p:nvPr/>
          </p:nvSpPr>
          <p:spPr>
            <a:xfrm>
              <a:off x="2859000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801" y="0"/>
                  </a:moveTo>
                  <a:lnTo>
                    <a:pt x="401" y="267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6" name="Google Shape;2326;p9"/>
            <p:cNvSpPr/>
            <p:nvPr/>
          </p:nvSpPr>
          <p:spPr>
            <a:xfrm>
              <a:off x="3319475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801" y="0"/>
                  </a:moveTo>
                  <a:lnTo>
                    <a:pt x="401" y="267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7" name="Google Shape;2327;p9"/>
            <p:cNvSpPr/>
            <p:nvPr/>
          </p:nvSpPr>
          <p:spPr>
            <a:xfrm>
              <a:off x="3779950" y="1833100"/>
              <a:ext cx="60075" cy="60075"/>
            </a:xfrm>
            <a:custGeom>
              <a:rect b="b" l="l" r="r" t="t"/>
              <a:pathLst>
                <a:path extrusionOk="0" h="2403" w="2403">
                  <a:moveTo>
                    <a:pt x="668" y="0"/>
                  </a:moveTo>
                  <a:lnTo>
                    <a:pt x="267" y="267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8" name="Google Shape;2328;p9"/>
            <p:cNvSpPr/>
            <p:nvPr/>
          </p:nvSpPr>
          <p:spPr>
            <a:xfrm>
              <a:off x="4237075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802" y="0"/>
                  </a:moveTo>
                  <a:lnTo>
                    <a:pt x="401" y="267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9" name="Google Shape;2329;p9"/>
            <p:cNvSpPr/>
            <p:nvPr/>
          </p:nvSpPr>
          <p:spPr>
            <a:xfrm>
              <a:off x="4697550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802" y="0"/>
                  </a:moveTo>
                  <a:lnTo>
                    <a:pt x="401" y="267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0" name="Google Shape;2330;p9"/>
            <p:cNvSpPr/>
            <p:nvPr/>
          </p:nvSpPr>
          <p:spPr>
            <a:xfrm>
              <a:off x="5154700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801" y="0"/>
                  </a:moveTo>
                  <a:lnTo>
                    <a:pt x="401" y="267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5"/>
                  </a:lnTo>
                  <a:lnTo>
                    <a:pt x="2536" y="1202"/>
                  </a:lnTo>
                  <a:lnTo>
                    <a:pt x="2536" y="668"/>
                  </a:lnTo>
                  <a:lnTo>
                    <a:pt x="2269" y="267"/>
                  </a:lnTo>
                  <a:lnTo>
                    <a:pt x="18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1" name="Google Shape;2331;p9"/>
            <p:cNvSpPr/>
            <p:nvPr/>
          </p:nvSpPr>
          <p:spPr>
            <a:xfrm>
              <a:off x="5615175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801" y="0"/>
                  </a:moveTo>
                  <a:lnTo>
                    <a:pt x="401" y="267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2" name="Google Shape;2332;p9"/>
            <p:cNvSpPr/>
            <p:nvPr/>
          </p:nvSpPr>
          <p:spPr>
            <a:xfrm>
              <a:off x="6075650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668" y="0"/>
                  </a:moveTo>
                  <a:lnTo>
                    <a:pt x="267" y="267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3" name="Google Shape;2333;p9"/>
            <p:cNvSpPr/>
            <p:nvPr/>
          </p:nvSpPr>
          <p:spPr>
            <a:xfrm>
              <a:off x="6532800" y="1833100"/>
              <a:ext cx="63400" cy="60075"/>
            </a:xfrm>
            <a:custGeom>
              <a:rect b="b" l="l" r="r" t="t"/>
              <a:pathLst>
                <a:path extrusionOk="0" h="2403" w="2536">
                  <a:moveTo>
                    <a:pt x="801" y="0"/>
                  </a:moveTo>
                  <a:lnTo>
                    <a:pt x="400" y="267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5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4" name="Google Shape;2334;p9"/>
            <p:cNvSpPr/>
            <p:nvPr/>
          </p:nvSpPr>
          <p:spPr>
            <a:xfrm>
              <a:off x="1023775" y="223017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201" y="0"/>
                  </a:moveTo>
                  <a:lnTo>
                    <a:pt x="667" y="134"/>
                  </a:lnTo>
                  <a:lnTo>
                    <a:pt x="400" y="401"/>
                  </a:lnTo>
                  <a:lnTo>
                    <a:pt x="0" y="801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6"/>
                  </a:lnTo>
                  <a:lnTo>
                    <a:pt x="2536" y="1202"/>
                  </a:lnTo>
                  <a:lnTo>
                    <a:pt x="2402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5" name="Google Shape;2335;p9"/>
            <p:cNvSpPr/>
            <p:nvPr/>
          </p:nvSpPr>
          <p:spPr>
            <a:xfrm>
              <a:off x="1480900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6" name="Google Shape;2336;p9"/>
            <p:cNvSpPr/>
            <p:nvPr/>
          </p:nvSpPr>
          <p:spPr>
            <a:xfrm>
              <a:off x="1941375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7" name="Google Shape;2337;p9"/>
            <p:cNvSpPr/>
            <p:nvPr/>
          </p:nvSpPr>
          <p:spPr>
            <a:xfrm>
              <a:off x="2401850" y="2230175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1202" y="0"/>
                  </a:moveTo>
                  <a:lnTo>
                    <a:pt x="668" y="134"/>
                  </a:lnTo>
                  <a:lnTo>
                    <a:pt x="268" y="401"/>
                  </a:lnTo>
                  <a:lnTo>
                    <a:pt x="1" y="801"/>
                  </a:lnTo>
                  <a:lnTo>
                    <a:pt x="1" y="1202"/>
                  </a:lnTo>
                  <a:lnTo>
                    <a:pt x="1" y="1736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8" name="Google Shape;2338;p9"/>
            <p:cNvSpPr/>
            <p:nvPr/>
          </p:nvSpPr>
          <p:spPr>
            <a:xfrm>
              <a:off x="2859000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9" name="Google Shape;2339;p9"/>
            <p:cNvSpPr/>
            <p:nvPr/>
          </p:nvSpPr>
          <p:spPr>
            <a:xfrm>
              <a:off x="3319475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1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0" name="Google Shape;2340;p9"/>
            <p:cNvSpPr/>
            <p:nvPr/>
          </p:nvSpPr>
          <p:spPr>
            <a:xfrm>
              <a:off x="3779950" y="2230175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1202" y="0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1" name="Google Shape;2341;p9"/>
            <p:cNvSpPr/>
            <p:nvPr/>
          </p:nvSpPr>
          <p:spPr>
            <a:xfrm>
              <a:off x="4237075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6" y="0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2" name="Google Shape;2342;p9"/>
            <p:cNvSpPr/>
            <p:nvPr/>
          </p:nvSpPr>
          <p:spPr>
            <a:xfrm>
              <a:off x="4697550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3" name="Google Shape;2343;p9"/>
            <p:cNvSpPr/>
            <p:nvPr/>
          </p:nvSpPr>
          <p:spPr>
            <a:xfrm>
              <a:off x="5154700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6"/>
                  </a:lnTo>
                  <a:lnTo>
                    <a:pt x="2536" y="1202"/>
                  </a:lnTo>
                  <a:lnTo>
                    <a:pt x="2536" y="801"/>
                  </a:lnTo>
                  <a:lnTo>
                    <a:pt x="2269" y="401"/>
                  </a:lnTo>
                  <a:lnTo>
                    <a:pt x="1869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4" name="Google Shape;2344;p9"/>
            <p:cNvSpPr/>
            <p:nvPr/>
          </p:nvSpPr>
          <p:spPr>
            <a:xfrm>
              <a:off x="5615175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5" name="Google Shape;2345;p9"/>
            <p:cNvSpPr/>
            <p:nvPr/>
          </p:nvSpPr>
          <p:spPr>
            <a:xfrm>
              <a:off x="6075650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6" name="Google Shape;2346;p9"/>
            <p:cNvSpPr/>
            <p:nvPr/>
          </p:nvSpPr>
          <p:spPr>
            <a:xfrm>
              <a:off x="6532800" y="223017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335" y="0"/>
                  </a:moveTo>
                  <a:lnTo>
                    <a:pt x="801" y="134"/>
                  </a:lnTo>
                  <a:lnTo>
                    <a:pt x="400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7" name="Google Shape;2347;p9"/>
            <p:cNvSpPr/>
            <p:nvPr/>
          </p:nvSpPr>
          <p:spPr>
            <a:xfrm>
              <a:off x="1023775" y="2627250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201" y="0"/>
                  </a:moveTo>
                  <a:lnTo>
                    <a:pt x="667" y="134"/>
                  </a:lnTo>
                  <a:lnTo>
                    <a:pt x="400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6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6"/>
                  </a:lnTo>
                  <a:lnTo>
                    <a:pt x="2536" y="1335"/>
                  </a:lnTo>
                  <a:lnTo>
                    <a:pt x="2402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8" name="Google Shape;2348;p9"/>
            <p:cNvSpPr/>
            <p:nvPr/>
          </p:nvSpPr>
          <p:spPr>
            <a:xfrm>
              <a:off x="1480900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9" name="Google Shape;2349;p9"/>
            <p:cNvSpPr/>
            <p:nvPr/>
          </p:nvSpPr>
          <p:spPr>
            <a:xfrm>
              <a:off x="1941375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0" name="Google Shape;2350;p9"/>
            <p:cNvSpPr/>
            <p:nvPr/>
          </p:nvSpPr>
          <p:spPr>
            <a:xfrm>
              <a:off x="2401850" y="2627250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1202" y="0"/>
                  </a:moveTo>
                  <a:lnTo>
                    <a:pt x="668" y="134"/>
                  </a:lnTo>
                  <a:lnTo>
                    <a:pt x="268" y="401"/>
                  </a:lnTo>
                  <a:lnTo>
                    <a:pt x="1" y="801"/>
                  </a:lnTo>
                  <a:lnTo>
                    <a:pt x="1" y="1335"/>
                  </a:lnTo>
                  <a:lnTo>
                    <a:pt x="1" y="1736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1" name="Google Shape;2351;p9"/>
            <p:cNvSpPr/>
            <p:nvPr/>
          </p:nvSpPr>
          <p:spPr>
            <a:xfrm>
              <a:off x="2859000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2" name="Google Shape;2352;p9"/>
            <p:cNvSpPr/>
            <p:nvPr/>
          </p:nvSpPr>
          <p:spPr>
            <a:xfrm>
              <a:off x="3319475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1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3" name="Google Shape;2353;p9"/>
            <p:cNvSpPr/>
            <p:nvPr/>
          </p:nvSpPr>
          <p:spPr>
            <a:xfrm>
              <a:off x="3779950" y="2627250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1202" y="0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4" name="Google Shape;2354;p9"/>
            <p:cNvSpPr/>
            <p:nvPr/>
          </p:nvSpPr>
          <p:spPr>
            <a:xfrm>
              <a:off x="4237075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6" y="0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5" name="Google Shape;2355;p9"/>
            <p:cNvSpPr/>
            <p:nvPr/>
          </p:nvSpPr>
          <p:spPr>
            <a:xfrm>
              <a:off x="4697550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6" name="Google Shape;2356;p9"/>
            <p:cNvSpPr/>
            <p:nvPr/>
          </p:nvSpPr>
          <p:spPr>
            <a:xfrm>
              <a:off x="5154700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6"/>
                  </a:lnTo>
                  <a:lnTo>
                    <a:pt x="2536" y="1335"/>
                  </a:lnTo>
                  <a:lnTo>
                    <a:pt x="2536" y="801"/>
                  </a:lnTo>
                  <a:lnTo>
                    <a:pt x="2269" y="401"/>
                  </a:lnTo>
                  <a:lnTo>
                    <a:pt x="1869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7" name="Google Shape;2357;p9"/>
            <p:cNvSpPr/>
            <p:nvPr/>
          </p:nvSpPr>
          <p:spPr>
            <a:xfrm>
              <a:off x="5615175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8" name="Google Shape;2358;p9"/>
            <p:cNvSpPr/>
            <p:nvPr/>
          </p:nvSpPr>
          <p:spPr>
            <a:xfrm>
              <a:off x="6075650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9" name="Google Shape;2359;p9"/>
            <p:cNvSpPr/>
            <p:nvPr/>
          </p:nvSpPr>
          <p:spPr>
            <a:xfrm>
              <a:off x="6532800" y="2627250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335" y="0"/>
                  </a:moveTo>
                  <a:lnTo>
                    <a:pt x="801" y="134"/>
                  </a:lnTo>
                  <a:lnTo>
                    <a:pt x="400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0" name="Google Shape;2360;p9"/>
            <p:cNvSpPr/>
            <p:nvPr/>
          </p:nvSpPr>
          <p:spPr>
            <a:xfrm>
              <a:off x="1023775" y="302432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201" y="1"/>
                  </a:moveTo>
                  <a:lnTo>
                    <a:pt x="667" y="134"/>
                  </a:lnTo>
                  <a:lnTo>
                    <a:pt x="400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869"/>
                  </a:lnTo>
                  <a:lnTo>
                    <a:pt x="400" y="2270"/>
                  </a:lnTo>
                  <a:lnTo>
                    <a:pt x="667" y="2537"/>
                  </a:lnTo>
                  <a:lnTo>
                    <a:pt x="1735" y="2537"/>
                  </a:lnTo>
                  <a:lnTo>
                    <a:pt x="2136" y="2270"/>
                  </a:lnTo>
                  <a:lnTo>
                    <a:pt x="2402" y="1869"/>
                  </a:lnTo>
                  <a:lnTo>
                    <a:pt x="2536" y="1335"/>
                  </a:lnTo>
                  <a:lnTo>
                    <a:pt x="2402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1" name="Google Shape;2361;p9"/>
            <p:cNvSpPr/>
            <p:nvPr/>
          </p:nvSpPr>
          <p:spPr>
            <a:xfrm>
              <a:off x="1480900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869"/>
                  </a:lnTo>
                  <a:lnTo>
                    <a:pt x="401" y="2270"/>
                  </a:lnTo>
                  <a:lnTo>
                    <a:pt x="801" y="2537"/>
                  </a:lnTo>
                  <a:lnTo>
                    <a:pt x="1736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2" name="Google Shape;2362;p9"/>
            <p:cNvSpPr/>
            <p:nvPr/>
          </p:nvSpPr>
          <p:spPr>
            <a:xfrm>
              <a:off x="1941375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869"/>
                  </a:lnTo>
                  <a:lnTo>
                    <a:pt x="401" y="2270"/>
                  </a:lnTo>
                  <a:lnTo>
                    <a:pt x="801" y="2537"/>
                  </a:lnTo>
                  <a:lnTo>
                    <a:pt x="1736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3" name="Google Shape;2363;p9"/>
            <p:cNvSpPr/>
            <p:nvPr/>
          </p:nvSpPr>
          <p:spPr>
            <a:xfrm>
              <a:off x="2401850" y="3024325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1202" y="1"/>
                  </a:moveTo>
                  <a:lnTo>
                    <a:pt x="668" y="134"/>
                  </a:lnTo>
                  <a:lnTo>
                    <a:pt x="268" y="401"/>
                  </a:lnTo>
                  <a:lnTo>
                    <a:pt x="1" y="801"/>
                  </a:lnTo>
                  <a:lnTo>
                    <a:pt x="1" y="1335"/>
                  </a:lnTo>
                  <a:lnTo>
                    <a:pt x="1" y="1869"/>
                  </a:lnTo>
                  <a:lnTo>
                    <a:pt x="268" y="2270"/>
                  </a:lnTo>
                  <a:lnTo>
                    <a:pt x="668" y="2537"/>
                  </a:lnTo>
                  <a:lnTo>
                    <a:pt x="1736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4" name="Google Shape;2364;p9"/>
            <p:cNvSpPr/>
            <p:nvPr/>
          </p:nvSpPr>
          <p:spPr>
            <a:xfrm>
              <a:off x="2859000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869"/>
                  </a:lnTo>
                  <a:lnTo>
                    <a:pt x="401" y="2270"/>
                  </a:lnTo>
                  <a:lnTo>
                    <a:pt x="801" y="2537"/>
                  </a:lnTo>
                  <a:lnTo>
                    <a:pt x="1735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5" name="Google Shape;2365;p9"/>
            <p:cNvSpPr/>
            <p:nvPr/>
          </p:nvSpPr>
          <p:spPr>
            <a:xfrm>
              <a:off x="3319475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1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869"/>
                  </a:lnTo>
                  <a:lnTo>
                    <a:pt x="401" y="2270"/>
                  </a:lnTo>
                  <a:lnTo>
                    <a:pt x="801" y="2537"/>
                  </a:lnTo>
                  <a:lnTo>
                    <a:pt x="1735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6" name="Google Shape;2366;p9"/>
            <p:cNvSpPr/>
            <p:nvPr/>
          </p:nvSpPr>
          <p:spPr>
            <a:xfrm>
              <a:off x="3779950" y="3024325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1202" y="1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869"/>
                  </a:lnTo>
                  <a:lnTo>
                    <a:pt x="267" y="2270"/>
                  </a:lnTo>
                  <a:lnTo>
                    <a:pt x="668" y="2537"/>
                  </a:lnTo>
                  <a:lnTo>
                    <a:pt x="1735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7" name="Google Shape;2367;p9"/>
            <p:cNvSpPr/>
            <p:nvPr/>
          </p:nvSpPr>
          <p:spPr>
            <a:xfrm>
              <a:off x="4237075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6" y="1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869"/>
                  </a:lnTo>
                  <a:lnTo>
                    <a:pt x="401" y="2270"/>
                  </a:lnTo>
                  <a:lnTo>
                    <a:pt x="802" y="2537"/>
                  </a:lnTo>
                  <a:lnTo>
                    <a:pt x="1736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8" name="Google Shape;2368;p9"/>
            <p:cNvSpPr/>
            <p:nvPr/>
          </p:nvSpPr>
          <p:spPr>
            <a:xfrm>
              <a:off x="4697550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869"/>
                  </a:lnTo>
                  <a:lnTo>
                    <a:pt x="401" y="2270"/>
                  </a:lnTo>
                  <a:lnTo>
                    <a:pt x="802" y="2537"/>
                  </a:lnTo>
                  <a:lnTo>
                    <a:pt x="1736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9" name="Google Shape;2369;p9"/>
            <p:cNvSpPr/>
            <p:nvPr/>
          </p:nvSpPr>
          <p:spPr>
            <a:xfrm>
              <a:off x="5154700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869"/>
                  </a:lnTo>
                  <a:lnTo>
                    <a:pt x="401" y="2270"/>
                  </a:lnTo>
                  <a:lnTo>
                    <a:pt x="801" y="2537"/>
                  </a:lnTo>
                  <a:lnTo>
                    <a:pt x="1869" y="2537"/>
                  </a:lnTo>
                  <a:lnTo>
                    <a:pt x="2269" y="2270"/>
                  </a:lnTo>
                  <a:lnTo>
                    <a:pt x="2536" y="1869"/>
                  </a:lnTo>
                  <a:lnTo>
                    <a:pt x="2536" y="1335"/>
                  </a:lnTo>
                  <a:lnTo>
                    <a:pt x="2536" y="801"/>
                  </a:lnTo>
                  <a:lnTo>
                    <a:pt x="2269" y="401"/>
                  </a:lnTo>
                  <a:lnTo>
                    <a:pt x="1869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0" name="Google Shape;2370;p9"/>
            <p:cNvSpPr/>
            <p:nvPr/>
          </p:nvSpPr>
          <p:spPr>
            <a:xfrm>
              <a:off x="5615175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869"/>
                  </a:lnTo>
                  <a:lnTo>
                    <a:pt x="401" y="2270"/>
                  </a:lnTo>
                  <a:lnTo>
                    <a:pt x="801" y="2537"/>
                  </a:lnTo>
                  <a:lnTo>
                    <a:pt x="1736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1" name="Google Shape;2371;p9"/>
            <p:cNvSpPr/>
            <p:nvPr/>
          </p:nvSpPr>
          <p:spPr>
            <a:xfrm>
              <a:off x="6075650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869"/>
                  </a:lnTo>
                  <a:lnTo>
                    <a:pt x="267" y="2270"/>
                  </a:lnTo>
                  <a:lnTo>
                    <a:pt x="668" y="2537"/>
                  </a:lnTo>
                  <a:lnTo>
                    <a:pt x="1736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2" name="Google Shape;2372;p9"/>
            <p:cNvSpPr/>
            <p:nvPr/>
          </p:nvSpPr>
          <p:spPr>
            <a:xfrm>
              <a:off x="6532800" y="302432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335" y="1"/>
                  </a:moveTo>
                  <a:lnTo>
                    <a:pt x="801" y="134"/>
                  </a:lnTo>
                  <a:lnTo>
                    <a:pt x="400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869"/>
                  </a:lnTo>
                  <a:lnTo>
                    <a:pt x="400" y="2270"/>
                  </a:lnTo>
                  <a:lnTo>
                    <a:pt x="801" y="2537"/>
                  </a:lnTo>
                  <a:lnTo>
                    <a:pt x="1735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3" name="Google Shape;2373;p9"/>
            <p:cNvSpPr/>
            <p:nvPr/>
          </p:nvSpPr>
          <p:spPr>
            <a:xfrm>
              <a:off x="1023775" y="3424750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667" y="0"/>
                  </a:moveTo>
                  <a:lnTo>
                    <a:pt x="400" y="267"/>
                  </a:lnTo>
                  <a:lnTo>
                    <a:pt x="0" y="667"/>
                  </a:lnTo>
                  <a:lnTo>
                    <a:pt x="0" y="1201"/>
                  </a:lnTo>
                  <a:lnTo>
                    <a:pt x="0" y="1735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5"/>
                  </a:lnTo>
                  <a:lnTo>
                    <a:pt x="2536" y="1201"/>
                  </a:lnTo>
                  <a:lnTo>
                    <a:pt x="2402" y="667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4" name="Google Shape;2374;p9"/>
            <p:cNvSpPr/>
            <p:nvPr/>
          </p:nvSpPr>
          <p:spPr>
            <a:xfrm>
              <a:off x="1480900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0"/>
                  </a:moveTo>
                  <a:lnTo>
                    <a:pt x="401" y="267"/>
                  </a:lnTo>
                  <a:lnTo>
                    <a:pt x="134" y="667"/>
                  </a:lnTo>
                  <a:lnTo>
                    <a:pt x="1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5" name="Google Shape;2375;p9"/>
            <p:cNvSpPr/>
            <p:nvPr/>
          </p:nvSpPr>
          <p:spPr>
            <a:xfrm>
              <a:off x="1941375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0"/>
                  </a:moveTo>
                  <a:lnTo>
                    <a:pt x="401" y="267"/>
                  </a:lnTo>
                  <a:lnTo>
                    <a:pt x="134" y="667"/>
                  </a:lnTo>
                  <a:lnTo>
                    <a:pt x="1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6" name="Google Shape;2376;p9"/>
            <p:cNvSpPr/>
            <p:nvPr/>
          </p:nvSpPr>
          <p:spPr>
            <a:xfrm>
              <a:off x="2401850" y="3424750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668" y="0"/>
                  </a:moveTo>
                  <a:lnTo>
                    <a:pt x="268" y="267"/>
                  </a:lnTo>
                  <a:lnTo>
                    <a:pt x="1" y="667"/>
                  </a:lnTo>
                  <a:lnTo>
                    <a:pt x="1" y="1201"/>
                  </a:lnTo>
                  <a:lnTo>
                    <a:pt x="1" y="1735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7" name="Google Shape;2377;p9"/>
            <p:cNvSpPr/>
            <p:nvPr/>
          </p:nvSpPr>
          <p:spPr>
            <a:xfrm>
              <a:off x="2859000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0"/>
                  </a:moveTo>
                  <a:lnTo>
                    <a:pt x="401" y="267"/>
                  </a:lnTo>
                  <a:lnTo>
                    <a:pt x="134" y="667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8" name="Google Shape;2378;p9"/>
            <p:cNvSpPr/>
            <p:nvPr/>
          </p:nvSpPr>
          <p:spPr>
            <a:xfrm>
              <a:off x="3319475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0"/>
                  </a:moveTo>
                  <a:lnTo>
                    <a:pt x="401" y="267"/>
                  </a:lnTo>
                  <a:lnTo>
                    <a:pt x="134" y="667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9" name="Google Shape;2379;p9"/>
            <p:cNvSpPr/>
            <p:nvPr/>
          </p:nvSpPr>
          <p:spPr>
            <a:xfrm>
              <a:off x="3779950" y="3424750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668" y="0"/>
                  </a:moveTo>
                  <a:lnTo>
                    <a:pt x="267" y="267"/>
                  </a:lnTo>
                  <a:lnTo>
                    <a:pt x="0" y="667"/>
                  </a:lnTo>
                  <a:lnTo>
                    <a:pt x="0" y="1201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0" name="Google Shape;2380;p9"/>
            <p:cNvSpPr/>
            <p:nvPr/>
          </p:nvSpPr>
          <p:spPr>
            <a:xfrm>
              <a:off x="4237075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2" y="0"/>
                  </a:moveTo>
                  <a:lnTo>
                    <a:pt x="401" y="267"/>
                  </a:lnTo>
                  <a:lnTo>
                    <a:pt x="134" y="667"/>
                  </a:lnTo>
                  <a:lnTo>
                    <a:pt x="1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1" name="Google Shape;2381;p9"/>
            <p:cNvSpPr/>
            <p:nvPr/>
          </p:nvSpPr>
          <p:spPr>
            <a:xfrm>
              <a:off x="4697550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2" y="0"/>
                  </a:moveTo>
                  <a:lnTo>
                    <a:pt x="401" y="267"/>
                  </a:lnTo>
                  <a:lnTo>
                    <a:pt x="134" y="667"/>
                  </a:lnTo>
                  <a:lnTo>
                    <a:pt x="1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2" name="Google Shape;2382;p9"/>
            <p:cNvSpPr/>
            <p:nvPr/>
          </p:nvSpPr>
          <p:spPr>
            <a:xfrm>
              <a:off x="5154700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0"/>
                  </a:moveTo>
                  <a:lnTo>
                    <a:pt x="401" y="267"/>
                  </a:lnTo>
                  <a:lnTo>
                    <a:pt x="134" y="667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5"/>
                  </a:lnTo>
                  <a:lnTo>
                    <a:pt x="2536" y="1201"/>
                  </a:lnTo>
                  <a:lnTo>
                    <a:pt x="2536" y="667"/>
                  </a:lnTo>
                  <a:lnTo>
                    <a:pt x="2269" y="267"/>
                  </a:lnTo>
                  <a:lnTo>
                    <a:pt x="18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3" name="Google Shape;2383;p9"/>
            <p:cNvSpPr/>
            <p:nvPr/>
          </p:nvSpPr>
          <p:spPr>
            <a:xfrm>
              <a:off x="5615175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0"/>
                  </a:moveTo>
                  <a:lnTo>
                    <a:pt x="401" y="267"/>
                  </a:lnTo>
                  <a:lnTo>
                    <a:pt x="134" y="667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4" name="Google Shape;2384;p9"/>
            <p:cNvSpPr/>
            <p:nvPr/>
          </p:nvSpPr>
          <p:spPr>
            <a:xfrm>
              <a:off x="6075650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668" y="0"/>
                  </a:moveTo>
                  <a:lnTo>
                    <a:pt x="267" y="267"/>
                  </a:lnTo>
                  <a:lnTo>
                    <a:pt x="0" y="667"/>
                  </a:lnTo>
                  <a:lnTo>
                    <a:pt x="0" y="1201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5" name="Google Shape;2385;p9"/>
            <p:cNvSpPr/>
            <p:nvPr/>
          </p:nvSpPr>
          <p:spPr>
            <a:xfrm>
              <a:off x="6532800" y="3424750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801" y="0"/>
                  </a:moveTo>
                  <a:lnTo>
                    <a:pt x="400" y="267"/>
                  </a:lnTo>
                  <a:lnTo>
                    <a:pt x="134" y="667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6" name="Google Shape;2386;p9"/>
            <p:cNvSpPr/>
            <p:nvPr/>
          </p:nvSpPr>
          <p:spPr>
            <a:xfrm>
              <a:off x="1023775" y="382182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201" y="0"/>
                  </a:moveTo>
                  <a:lnTo>
                    <a:pt x="667" y="134"/>
                  </a:lnTo>
                  <a:lnTo>
                    <a:pt x="400" y="401"/>
                  </a:lnTo>
                  <a:lnTo>
                    <a:pt x="0" y="801"/>
                  </a:lnTo>
                  <a:lnTo>
                    <a:pt x="0" y="1201"/>
                  </a:lnTo>
                  <a:lnTo>
                    <a:pt x="0" y="1735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5"/>
                  </a:lnTo>
                  <a:lnTo>
                    <a:pt x="2536" y="1201"/>
                  </a:lnTo>
                  <a:lnTo>
                    <a:pt x="2402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7" name="Google Shape;2387;p9"/>
            <p:cNvSpPr/>
            <p:nvPr/>
          </p:nvSpPr>
          <p:spPr>
            <a:xfrm>
              <a:off x="1480900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8" name="Google Shape;2388;p9"/>
            <p:cNvSpPr/>
            <p:nvPr/>
          </p:nvSpPr>
          <p:spPr>
            <a:xfrm>
              <a:off x="1941375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9" name="Google Shape;2389;p9"/>
            <p:cNvSpPr/>
            <p:nvPr/>
          </p:nvSpPr>
          <p:spPr>
            <a:xfrm>
              <a:off x="2401850" y="3821825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1202" y="0"/>
                  </a:moveTo>
                  <a:lnTo>
                    <a:pt x="668" y="134"/>
                  </a:lnTo>
                  <a:lnTo>
                    <a:pt x="268" y="401"/>
                  </a:lnTo>
                  <a:lnTo>
                    <a:pt x="1" y="801"/>
                  </a:lnTo>
                  <a:lnTo>
                    <a:pt x="1" y="1201"/>
                  </a:lnTo>
                  <a:lnTo>
                    <a:pt x="1" y="1735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0" name="Google Shape;2390;p9"/>
            <p:cNvSpPr/>
            <p:nvPr/>
          </p:nvSpPr>
          <p:spPr>
            <a:xfrm>
              <a:off x="2859000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1" name="Google Shape;2391;p9"/>
            <p:cNvSpPr/>
            <p:nvPr/>
          </p:nvSpPr>
          <p:spPr>
            <a:xfrm>
              <a:off x="3319475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1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2" name="Google Shape;2392;p9"/>
            <p:cNvSpPr/>
            <p:nvPr/>
          </p:nvSpPr>
          <p:spPr>
            <a:xfrm>
              <a:off x="3779950" y="3821825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1202" y="0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201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3" name="Google Shape;2393;p9"/>
            <p:cNvSpPr/>
            <p:nvPr/>
          </p:nvSpPr>
          <p:spPr>
            <a:xfrm>
              <a:off x="4237075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6" y="0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4" name="Google Shape;2394;p9"/>
            <p:cNvSpPr/>
            <p:nvPr/>
          </p:nvSpPr>
          <p:spPr>
            <a:xfrm>
              <a:off x="4697550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5" name="Google Shape;2395;p9"/>
            <p:cNvSpPr/>
            <p:nvPr/>
          </p:nvSpPr>
          <p:spPr>
            <a:xfrm>
              <a:off x="5154700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5"/>
                  </a:lnTo>
                  <a:lnTo>
                    <a:pt x="2536" y="1201"/>
                  </a:lnTo>
                  <a:lnTo>
                    <a:pt x="2536" y="801"/>
                  </a:lnTo>
                  <a:lnTo>
                    <a:pt x="2269" y="401"/>
                  </a:lnTo>
                  <a:lnTo>
                    <a:pt x="1869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6" name="Google Shape;2396;p9"/>
            <p:cNvSpPr/>
            <p:nvPr/>
          </p:nvSpPr>
          <p:spPr>
            <a:xfrm>
              <a:off x="5615175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7" name="Google Shape;2397;p9"/>
            <p:cNvSpPr/>
            <p:nvPr/>
          </p:nvSpPr>
          <p:spPr>
            <a:xfrm>
              <a:off x="6075650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201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8" name="Google Shape;2398;p9"/>
            <p:cNvSpPr/>
            <p:nvPr/>
          </p:nvSpPr>
          <p:spPr>
            <a:xfrm>
              <a:off x="6532800" y="382182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335" y="0"/>
                  </a:moveTo>
                  <a:lnTo>
                    <a:pt x="801" y="134"/>
                  </a:lnTo>
                  <a:lnTo>
                    <a:pt x="400" y="401"/>
                  </a:lnTo>
                  <a:lnTo>
                    <a:pt x="134" y="801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9" name="Google Shape;2399;p9"/>
            <p:cNvSpPr/>
            <p:nvPr/>
          </p:nvSpPr>
          <p:spPr>
            <a:xfrm>
              <a:off x="1023775" y="4218900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201" y="0"/>
                  </a:moveTo>
                  <a:lnTo>
                    <a:pt x="667" y="134"/>
                  </a:lnTo>
                  <a:lnTo>
                    <a:pt x="400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5"/>
                  </a:lnTo>
                  <a:lnTo>
                    <a:pt x="2536" y="1335"/>
                  </a:lnTo>
                  <a:lnTo>
                    <a:pt x="2402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0" name="Google Shape;2400;p9"/>
            <p:cNvSpPr/>
            <p:nvPr/>
          </p:nvSpPr>
          <p:spPr>
            <a:xfrm>
              <a:off x="1480900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1" name="Google Shape;2401;p9"/>
            <p:cNvSpPr/>
            <p:nvPr/>
          </p:nvSpPr>
          <p:spPr>
            <a:xfrm>
              <a:off x="1941375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2" name="Google Shape;2402;p9"/>
            <p:cNvSpPr/>
            <p:nvPr/>
          </p:nvSpPr>
          <p:spPr>
            <a:xfrm>
              <a:off x="2401850" y="4218900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1202" y="0"/>
                  </a:moveTo>
                  <a:lnTo>
                    <a:pt x="668" y="134"/>
                  </a:lnTo>
                  <a:lnTo>
                    <a:pt x="268" y="401"/>
                  </a:lnTo>
                  <a:lnTo>
                    <a:pt x="1" y="801"/>
                  </a:lnTo>
                  <a:lnTo>
                    <a:pt x="1" y="1335"/>
                  </a:lnTo>
                  <a:lnTo>
                    <a:pt x="1" y="1735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3" name="Google Shape;2403;p9"/>
            <p:cNvSpPr/>
            <p:nvPr/>
          </p:nvSpPr>
          <p:spPr>
            <a:xfrm>
              <a:off x="2859000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4" name="Google Shape;2404;p9"/>
            <p:cNvSpPr/>
            <p:nvPr/>
          </p:nvSpPr>
          <p:spPr>
            <a:xfrm>
              <a:off x="3319475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1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5" name="Google Shape;2405;p9"/>
            <p:cNvSpPr/>
            <p:nvPr/>
          </p:nvSpPr>
          <p:spPr>
            <a:xfrm>
              <a:off x="3779950" y="4218900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1202" y="0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6" name="Google Shape;2406;p9"/>
            <p:cNvSpPr/>
            <p:nvPr/>
          </p:nvSpPr>
          <p:spPr>
            <a:xfrm>
              <a:off x="4237075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6" y="0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7" name="Google Shape;2407;p9"/>
            <p:cNvSpPr/>
            <p:nvPr/>
          </p:nvSpPr>
          <p:spPr>
            <a:xfrm>
              <a:off x="4697550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8" name="Google Shape;2408;p9"/>
            <p:cNvSpPr/>
            <p:nvPr/>
          </p:nvSpPr>
          <p:spPr>
            <a:xfrm>
              <a:off x="5154700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5"/>
                  </a:lnTo>
                  <a:lnTo>
                    <a:pt x="2536" y="1335"/>
                  </a:lnTo>
                  <a:lnTo>
                    <a:pt x="2536" y="801"/>
                  </a:lnTo>
                  <a:lnTo>
                    <a:pt x="2269" y="401"/>
                  </a:lnTo>
                  <a:lnTo>
                    <a:pt x="1869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9" name="Google Shape;2409;p9"/>
            <p:cNvSpPr/>
            <p:nvPr/>
          </p:nvSpPr>
          <p:spPr>
            <a:xfrm>
              <a:off x="5615175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0" name="Google Shape;2410;p9"/>
            <p:cNvSpPr/>
            <p:nvPr/>
          </p:nvSpPr>
          <p:spPr>
            <a:xfrm>
              <a:off x="6075650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1" name="Google Shape;2411;p9"/>
            <p:cNvSpPr/>
            <p:nvPr/>
          </p:nvSpPr>
          <p:spPr>
            <a:xfrm>
              <a:off x="6532800" y="4218900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335" y="0"/>
                  </a:moveTo>
                  <a:lnTo>
                    <a:pt x="801" y="134"/>
                  </a:lnTo>
                  <a:lnTo>
                    <a:pt x="400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2" name="Google Shape;2412;p9"/>
            <p:cNvSpPr/>
            <p:nvPr/>
          </p:nvSpPr>
          <p:spPr>
            <a:xfrm>
              <a:off x="1023775" y="4619300"/>
              <a:ext cx="63400" cy="60100"/>
            </a:xfrm>
            <a:custGeom>
              <a:rect b="b" l="l" r="r" t="t"/>
              <a:pathLst>
                <a:path extrusionOk="0" h="2404" w="2536">
                  <a:moveTo>
                    <a:pt x="667" y="1"/>
                  </a:moveTo>
                  <a:lnTo>
                    <a:pt x="400" y="268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6"/>
                  </a:lnTo>
                  <a:lnTo>
                    <a:pt x="2536" y="1202"/>
                  </a:lnTo>
                  <a:lnTo>
                    <a:pt x="2402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3" name="Google Shape;2413;p9"/>
            <p:cNvSpPr/>
            <p:nvPr/>
          </p:nvSpPr>
          <p:spPr>
            <a:xfrm>
              <a:off x="1480900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4" name="Google Shape;2414;p9"/>
            <p:cNvSpPr/>
            <p:nvPr/>
          </p:nvSpPr>
          <p:spPr>
            <a:xfrm>
              <a:off x="1941375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5" name="Google Shape;2415;p9"/>
            <p:cNvSpPr/>
            <p:nvPr/>
          </p:nvSpPr>
          <p:spPr>
            <a:xfrm>
              <a:off x="2401850" y="4619300"/>
              <a:ext cx="60100" cy="60100"/>
            </a:xfrm>
            <a:custGeom>
              <a:rect b="b" l="l" r="r" t="t"/>
              <a:pathLst>
                <a:path extrusionOk="0" h="2404" w="2404">
                  <a:moveTo>
                    <a:pt x="668" y="1"/>
                  </a:moveTo>
                  <a:lnTo>
                    <a:pt x="268" y="268"/>
                  </a:lnTo>
                  <a:lnTo>
                    <a:pt x="1" y="668"/>
                  </a:lnTo>
                  <a:lnTo>
                    <a:pt x="1" y="1202"/>
                  </a:lnTo>
                  <a:lnTo>
                    <a:pt x="1" y="1736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6" name="Google Shape;2416;p9"/>
            <p:cNvSpPr/>
            <p:nvPr/>
          </p:nvSpPr>
          <p:spPr>
            <a:xfrm>
              <a:off x="2859000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7" name="Google Shape;2417;p9"/>
            <p:cNvSpPr/>
            <p:nvPr/>
          </p:nvSpPr>
          <p:spPr>
            <a:xfrm>
              <a:off x="3319475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8" name="Google Shape;2418;p9"/>
            <p:cNvSpPr/>
            <p:nvPr/>
          </p:nvSpPr>
          <p:spPr>
            <a:xfrm>
              <a:off x="3779950" y="4619300"/>
              <a:ext cx="60075" cy="60100"/>
            </a:xfrm>
            <a:custGeom>
              <a:rect b="b" l="l" r="r" t="t"/>
              <a:pathLst>
                <a:path extrusionOk="0" h="2404" w="2403">
                  <a:moveTo>
                    <a:pt x="668" y="1"/>
                  </a:moveTo>
                  <a:lnTo>
                    <a:pt x="267" y="268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9" name="Google Shape;2419;p9"/>
            <p:cNvSpPr/>
            <p:nvPr/>
          </p:nvSpPr>
          <p:spPr>
            <a:xfrm>
              <a:off x="4237075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802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0" name="Google Shape;2420;p9"/>
            <p:cNvSpPr/>
            <p:nvPr/>
          </p:nvSpPr>
          <p:spPr>
            <a:xfrm>
              <a:off x="4697550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802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1" name="Google Shape;2421;p9"/>
            <p:cNvSpPr/>
            <p:nvPr/>
          </p:nvSpPr>
          <p:spPr>
            <a:xfrm>
              <a:off x="5154700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6"/>
                  </a:lnTo>
                  <a:lnTo>
                    <a:pt x="2536" y="1202"/>
                  </a:lnTo>
                  <a:lnTo>
                    <a:pt x="2536" y="668"/>
                  </a:lnTo>
                  <a:lnTo>
                    <a:pt x="2269" y="268"/>
                  </a:lnTo>
                  <a:lnTo>
                    <a:pt x="18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2" name="Google Shape;2422;p9"/>
            <p:cNvSpPr/>
            <p:nvPr/>
          </p:nvSpPr>
          <p:spPr>
            <a:xfrm>
              <a:off x="5615175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3" name="Google Shape;2423;p9"/>
            <p:cNvSpPr/>
            <p:nvPr/>
          </p:nvSpPr>
          <p:spPr>
            <a:xfrm>
              <a:off x="6075650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668" y="1"/>
                  </a:moveTo>
                  <a:lnTo>
                    <a:pt x="267" y="268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4" name="Google Shape;2424;p9"/>
            <p:cNvSpPr/>
            <p:nvPr/>
          </p:nvSpPr>
          <p:spPr>
            <a:xfrm>
              <a:off x="6532800" y="4619300"/>
              <a:ext cx="63400" cy="60100"/>
            </a:xfrm>
            <a:custGeom>
              <a:rect b="b" l="l" r="r" t="t"/>
              <a:pathLst>
                <a:path extrusionOk="0" h="2404" w="2536">
                  <a:moveTo>
                    <a:pt x="801" y="1"/>
                  </a:moveTo>
                  <a:lnTo>
                    <a:pt x="400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5" name="Google Shape;2425;p9"/>
            <p:cNvSpPr/>
            <p:nvPr/>
          </p:nvSpPr>
          <p:spPr>
            <a:xfrm>
              <a:off x="1023775" y="501637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201" y="1"/>
                  </a:moveTo>
                  <a:lnTo>
                    <a:pt x="667" y="134"/>
                  </a:lnTo>
                  <a:lnTo>
                    <a:pt x="400" y="401"/>
                  </a:lnTo>
                  <a:lnTo>
                    <a:pt x="0" y="802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400" y="2137"/>
                  </a:lnTo>
                  <a:lnTo>
                    <a:pt x="667" y="2403"/>
                  </a:lnTo>
                  <a:lnTo>
                    <a:pt x="1201" y="2537"/>
                  </a:lnTo>
                  <a:lnTo>
                    <a:pt x="1735" y="2403"/>
                  </a:lnTo>
                  <a:lnTo>
                    <a:pt x="2136" y="2137"/>
                  </a:lnTo>
                  <a:lnTo>
                    <a:pt x="2402" y="1736"/>
                  </a:lnTo>
                  <a:lnTo>
                    <a:pt x="2536" y="1202"/>
                  </a:lnTo>
                  <a:lnTo>
                    <a:pt x="2402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6" name="Google Shape;2426;p9"/>
            <p:cNvSpPr/>
            <p:nvPr/>
          </p:nvSpPr>
          <p:spPr>
            <a:xfrm>
              <a:off x="1480900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7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6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7" name="Google Shape;2427;p9"/>
            <p:cNvSpPr/>
            <p:nvPr/>
          </p:nvSpPr>
          <p:spPr>
            <a:xfrm>
              <a:off x="1941375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7"/>
                  </a:lnTo>
                  <a:lnTo>
                    <a:pt x="801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8" name="Google Shape;2428;p9"/>
            <p:cNvSpPr/>
            <p:nvPr/>
          </p:nvSpPr>
          <p:spPr>
            <a:xfrm>
              <a:off x="2401850" y="5016375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1202" y="1"/>
                  </a:moveTo>
                  <a:lnTo>
                    <a:pt x="668" y="134"/>
                  </a:lnTo>
                  <a:lnTo>
                    <a:pt x="268" y="401"/>
                  </a:lnTo>
                  <a:lnTo>
                    <a:pt x="1" y="802"/>
                  </a:lnTo>
                  <a:lnTo>
                    <a:pt x="1" y="1202"/>
                  </a:lnTo>
                  <a:lnTo>
                    <a:pt x="1" y="1736"/>
                  </a:lnTo>
                  <a:lnTo>
                    <a:pt x="268" y="2137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9" name="Google Shape;2429;p9"/>
            <p:cNvSpPr/>
            <p:nvPr/>
          </p:nvSpPr>
          <p:spPr>
            <a:xfrm>
              <a:off x="2859000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7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5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0" name="Google Shape;2430;p9"/>
            <p:cNvSpPr/>
            <p:nvPr/>
          </p:nvSpPr>
          <p:spPr>
            <a:xfrm>
              <a:off x="3319475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1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7"/>
                  </a:lnTo>
                  <a:lnTo>
                    <a:pt x="801" y="2403"/>
                  </a:lnTo>
                  <a:lnTo>
                    <a:pt x="1201" y="2537"/>
                  </a:lnTo>
                  <a:lnTo>
                    <a:pt x="1735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1" name="Google Shape;2431;p9"/>
            <p:cNvSpPr/>
            <p:nvPr/>
          </p:nvSpPr>
          <p:spPr>
            <a:xfrm>
              <a:off x="3779950" y="5016375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1202" y="1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2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7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5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2" name="Google Shape;2432;p9"/>
            <p:cNvSpPr/>
            <p:nvPr/>
          </p:nvSpPr>
          <p:spPr>
            <a:xfrm>
              <a:off x="4237075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6" y="1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7"/>
                  </a:lnTo>
                  <a:lnTo>
                    <a:pt x="802" y="2403"/>
                  </a:lnTo>
                  <a:lnTo>
                    <a:pt x="1336" y="2537"/>
                  </a:lnTo>
                  <a:lnTo>
                    <a:pt x="1736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3" name="Google Shape;2433;p9"/>
            <p:cNvSpPr/>
            <p:nvPr/>
          </p:nvSpPr>
          <p:spPr>
            <a:xfrm>
              <a:off x="4697550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7"/>
                  </a:lnTo>
                  <a:lnTo>
                    <a:pt x="802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4" name="Google Shape;2434;p9"/>
            <p:cNvSpPr/>
            <p:nvPr/>
          </p:nvSpPr>
          <p:spPr>
            <a:xfrm>
              <a:off x="5154700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7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869" y="2403"/>
                  </a:lnTo>
                  <a:lnTo>
                    <a:pt x="2269" y="2137"/>
                  </a:lnTo>
                  <a:lnTo>
                    <a:pt x="2536" y="1736"/>
                  </a:lnTo>
                  <a:lnTo>
                    <a:pt x="2536" y="1202"/>
                  </a:lnTo>
                  <a:lnTo>
                    <a:pt x="2536" y="802"/>
                  </a:lnTo>
                  <a:lnTo>
                    <a:pt x="2269" y="401"/>
                  </a:lnTo>
                  <a:lnTo>
                    <a:pt x="1869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5" name="Google Shape;2435;p9"/>
            <p:cNvSpPr/>
            <p:nvPr/>
          </p:nvSpPr>
          <p:spPr>
            <a:xfrm>
              <a:off x="5615175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7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6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6" name="Google Shape;2436;p9"/>
            <p:cNvSpPr/>
            <p:nvPr/>
          </p:nvSpPr>
          <p:spPr>
            <a:xfrm>
              <a:off x="6075650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2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7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7" name="Google Shape;2437;p9"/>
            <p:cNvSpPr/>
            <p:nvPr/>
          </p:nvSpPr>
          <p:spPr>
            <a:xfrm>
              <a:off x="6532800" y="501637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335" y="1"/>
                  </a:moveTo>
                  <a:lnTo>
                    <a:pt x="801" y="134"/>
                  </a:lnTo>
                  <a:lnTo>
                    <a:pt x="400" y="401"/>
                  </a:lnTo>
                  <a:lnTo>
                    <a:pt x="134" y="802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0" y="2137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5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8" name="Google Shape;2438;p9"/>
            <p:cNvSpPr/>
            <p:nvPr/>
          </p:nvSpPr>
          <p:spPr>
            <a:xfrm>
              <a:off x="1023775" y="5413475"/>
              <a:ext cx="63400" cy="63400"/>
            </a:xfrm>
            <a:custGeom>
              <a:rect b="b" l="l" r="r" t="t"/>
              <a:pathLst>
                <a:path extrusionOk="0" h="2536" w="2536">
                  <a:moveTo>
                    <a:pt x="1201" y="0"/>
                  </a:moveTo>
                  <a:lnTo>
                    <a:pt x="667" y="134"/>
                  </a:lnTo>
                  <a:lnTo>
                    <a:pt x="400" y="400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5"/>
                  </a:lnTo>
                  <a:lnTo>
                    <a:pt x="2536" y="1335"/>
                  </a:lnTo>
                  <a:lnTo>
                    <a:pt x="2402" y="801"/>
                  </a:lnTo>
                  <a:lnTo>
                    <a:pt x="2136" y="400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9" name="Google Shape;2439;p9"/>
            <p:cNvSpPr/>
            <p:nvPr/>
          </p:nvSpPr>
          <p:spPr>
            <a:xfrm>
              <a:off x="1480900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5" y="0"/>
                  </a:moveTo>
                  <a:lnTo>
                    <a:pt x="801" y="134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0" name="Google Shape;2440;p9"/>
            <p:cNvSpPr/>
            <p:nvPr/>
          </p:nvSpPr>
          <p:spPr>
            <a:xfrm>
              <a:off x="1941375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202" y="0"/>
                  </a:moveTo>
                  <a:lnTo>
                    <a:pt x="801" y="134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1" name="Google Shape;2441;p9"/>
            <p:cNvSpPr/>
            <p:nvPr/>
          </p:nvSpPr>
          <p:spPr>
            <a:xfrm>
              <a:off x="2401850" y="5413475"/>
              <a:ext cx="60100" cy="63400"/>
            </a:xfrm>
            <a:custGeom>
              <a:rect b="b" l="l" r="r" t="t"/>
              <a:pathLst>
                <a:path extrusionOk="0" h="2536" w="2404">
                  <a:moveTo>
                    <a:pt x="1202" y="0"/>
                  </a:moveTo>
                  <a:lnTo>
                    <a:pt x="668" y="134"/>
                  </a:lnTo>
                  <a:lnTo>
                    <a:pt x="268" y="400"/>
                  </a:lnTo>
                  <a:lnTo>
                    <a:pt x="1" y="801"/>
                  </a:lnTo>
                  <a:lnTo>
                    <a:pt x="1" y="1335"/>
                  </a:lnTo>
                  <a:lnTo>
                    <a:pt x="1" y="1735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2" name="Google Shape;2442;p9"/>
            <p:cNvSpPr/>
            <p:nvPr/>
          </p:nvSpPr>
          <p:spPr>
            <a:xfrm>
              <a:off x="2859000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5" y="0"/>
                  </a:moveTo>
                  <a:lnTo>
                    <a:pt x="801" y="134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3" name="Google Shape;2443;p9"/>
            <p:cNvSpPr/>
            <p:nvPr/>
          </p:nvSpPr>
          <p:spPr>
            <a:xfrm>
              <a:off x="3319475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201" y="0"/>
                  </a:moveTo>
                  <a:lnTo>
                    <a:pt x="801" y="134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4" name="Google Shape;2444;p9"/>
            <p:cNvSpPr/>
            <p:nvPr/>
          </p:nvSpPr>
          <p:spPr>
            <a:xfrm>
              <a:off x="3779950" y="5413475"/>
              <a:ext cx="60075" cy="63400"/>
            </a:xfrm>
            <a:custGeom>
              <a:rect b="b" l="l" r="r" t="t"/>
              <a:pathLst>
                <a:path extrusionOk="0" h="2536" w="2403">
                  <a:moveTo>
                    <a:pt x="1202" y="0"/>
                  </a:moveTo>
                  <a:lnTo>
                    <a:pt x="668" y="134"/>
                  </a:lnTo>
                  <a:lnTo>
                    <a:pt x="267" y="400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5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5" name="Google Shape;2445;p9"/>
            <p:cNvSpPr/>
            <p:nvPr/>
          </p:nvSpPr>
          <p:spPr>
            <a:xfrm>
              <a:off x="4237075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6" y="0"/>
                  </a:moveTo>
                  <a:lnTo>
                    <a:pt x="802" y="134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4"/>
                  </a:lnTo>
                  <a:lnTo>
                    <a:pt x="13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6" name="Google Shape;2446;p9"/>
            <p:cNvSpPr/>
            <p:nvPr/>
          </p:nvSpPr>
          <p:spPr>
            <a:xfrm>
              <a:off x="4697550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202" y="0"/>
                  </a:moveTo>
                  <a:lnTo>
                    <a:pt x="802" y="134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7" name="Google Shape;2447;p9"/>
            <p:cNvSpPr/>
            <p:nvPr/>
          </p:nvSpPr>
          <p:spPr>
            <a:xfrm>
              <a:off x="5154700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5" y="0"/>
                  </a:moveTo>
                  <a:lnTo>
                    <a:pt x="801" y="134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5"/>
                  </a:lnTo>
                  <a:lnTo>
                    <a:pt x="2536" y="1335"/>
                  </a:lnTo>
                  <a:lnTo>
                    <a:pt x="2536" y="801"/>
                  </a:lnTo>
                  <a:lnTo>
                    <a:pt x="2269" y="400"/>
                  </a:lnTo>
                  <a:lnTo>
                    <a:pt x="1869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8" name="Google Shape;2448;p9"/>
            <p:cNvSpPr/>
            <p:nvPr/>
          </p:nvSpPr>
          <p:spPr>
            <a:xfrm>
              <a:off x="5615175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5" y="0"/>
                  </a:moveTo>
                  <a:lnTo>
                    <a:pt x="801" y="134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9" name="Google Shape;2449;p9"/>
            <p:cNvSpPr/>
            <p:nvPr/>
          </p:nvSpPr>
          <p:spPr>
            <a:xfrm>
              <a:off x="6075650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202" y="0"/>
                  </a:moveTo>
                  <a:lnTo>
                    <a:pt x="668" y="134"/>
                  </a:lnTo>
                  <a:lnTo>
                    <a:pt x="267" y="400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0" name="Google Shape;2450;p9"/>
            <p:cNvSpPr/>
            <p:nvPr/>
          </p:nvSpPr>
          <p:spPr>
            <a:xfrm>
              <a:off x="6532800" y="5413475"/>
              <a:ext cx="63400" cy="63400"/>
            </a:xfrm>
            <a:custGeom>
              <a:rect b="b" l="l" r="r" t="t"/>
              <a:pathLst>
                <a:path extrusionOk="0" h="2536" w="2536">
                  <a:moveTo>
                    <a:pt x="1335" y="0"/>
                  </a:moveTo>
                  <a:lnTo>
                    <a:pt x="801" y="134"/>
                  </a:lnTo>
                  <a:lnTo>
                    <a:pt x="400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451" name="Google Shape;2451;p9"/>
          <p:cNvPicPr preferRelativeResize="0"/>
          <p:nvPr/>
        </p:nvPicPr>
        <p:blipFill rotWithShape="1">
          <a:blip r:embed="rId4">
            <a:alphaModFix/>
          </a:blip>
          <a:srcRect b="26454" l="0" r="68188" t="0"/>
          <a:stretch/>
        </p:blipFill>
        <p:spPr>
          <a:xfrm rot="8681799">
            <a:off x="6658600" y="3684101"/>
            <a:ext cx="2296202" cy="1576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452" name="Shape 2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3" name="Google Shape;2453;p10"/>
          <p:cNvSpPr txBox="1"/>
          <p:nvPr>
            <p:ph type="title"/>
          </p:nvPr>
        </p:nvSpPr>
        <p:spPr>
          <a:xfrm>
            <a:off x="962750" y="1810775"/>
            <a:ext cx="3813600" cy="159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cxnSp>
        <p:nvCxnSpPr>
          <p:cNvPr id="2454" name="Google Shape;2454;p10"/>
          <p:cNvCxnSpPr/>
          <p:nvPr/>
        </p:nvCxnSpPr>
        <p:spPr>
          <a:xfrm flipH="1">
            <a:off x="3348775" y="4337725"/>
            <a:ext cx="1905600" cy="1903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55" name="Google Shape;2455;p10"/>
          <p:cNvSpPr/>
          <p:nvPr/>
        </p:nvSpPr>
        <p:spPr>
          <a:xfrm>
            <a:off x="8522575" y="3011850"/>
            <a:ext cx="1385400" cy="30033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56" name="Google Shape;2456;p10"/>
          <p:cNvGrpSpPr/>
          <p:nvPr/>
        </p:nvGrpSpPr>
        <p:grpSpPr>
          <a:xfrm>
            <a:off x="865824" y="4513491"/>
            <a:ext cx="1934189" cy="1818370"/>
            <a:chOff x="1023775" y="238125"/>
            <a:chExt cx="5572425" cy="5238750"/>
          </a:xfrm>
        </p:grpSpPr>
        <p:sp>
          <p:nvSpPr>
            <p:cNvPr id="2457" name="Google Shape;2457;p10"/>
            <p:cNvSpPr/>
            <p:nvPr/>
          </p:nvSpPr>
          <p:spPr>
            <a:xfrm>
              <a:off x="1023775" y="238125"/>
              <a:ext cx="63400" cy="63400"/>
            </a:xfrm>
            <a:custGeom>
              <a:rect b="b" l="l" r="r" t="t"/>
              <a:pathLst>
                <a:path extrusionOk="0" h="2536" w="2536">
                  <a:moveTo>
                    <a:pt x="1201" y="0"/>
                  </a:moveTo>
                  <a:lnTo>
                    <a:pt x="667" y="133"/>
                  </a:lnTo>
                  <a:lnTo>
                    <a:pt x="400" y="400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400" y="2136"/>
                  </a:lnTo>
                  <a:lnTo>
                    <a:pt x="667" y="2402"/>
                  </a:lnTo>
                  <a:lnTo>
                    <a:pt x="1201" y="2536"/>
                  </a:lnTo>
                  <a:lnTo>
                    <a:pt x="1735" y="2402"/>
                  </a:lnTo>
                  <a:lnTo>
                    <a:pt x="2136" y="2136"/>
                  </a:lnTo>
                  <a:lnTo>
                    <a:pt x="2402" y="1735"/>
                  </a:lnTo>
                  <a:lnTo>
                    <a:pt x="2536" y="1335"/>
                  </a:lnTo>
                  <a:lnTo>
                    <a:pt x="2402" y="801"/>
                  </a:lnTo>
                  <a:lnTo>
                    <a:pt x="2136" y="400"/>
                  </a:lnTo>
                  <a:lnTo>
                    <a:pt x="1735" y="133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8" name="Google Shape;2458;p10"/>
            <p:cNvSpPr/>
            <p:nvPr/>
          </p:nvSpPr>
          <p:spPr>
            <a:xfrm>
              <a:off x="1480900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5" y="0"/>
                  </a:moveTo>
                  <a:lnTo>
                    <a:pt x="801" y="133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2"/>
                  </a:lnTo>
                  <a:lnTo>
                    <a:pt x="1335" y="2536"/>
                  </a:lnTo>
                  <a:lnTo>
                    <a:pt x="1736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3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9" name="Google Shape;2459;p10"/>
            <p:cNvSpPr/>
            <p:nvPr/>
          </p:nvSpPr>
          <p:spPr>
            <a:xfrm>
              <a:off x="1941375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202" y="0"/>
                  </a:moveTo>
                  <a:lnTo>
                    <a:pt x="801" y="133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2"/>
                  </a:lnTo>
                  <a:lnTo>
                    <a:pt x="1202" y="2536"/>
                  </a:lnTo>
                  <a:lnTo>
                    <a:pt x="1736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3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0" name="Google Shape;2460;p10"/>
            <p:cNvSpPr/>
            <p:nvPr/>
          </p:nvSpPr>
          <p:spPr>
            <a:xfrm>
              <a:off x="2401850" y="238125"/>
              <a:ext cx="60100" cy="63400"/>
            </a:xfrm>
            <a:custGeom>
              <a:rect b="b" l="l" r="r" t="t"/>
              <a:pathLst>
                <a:path extrusionOk="0" h="2536" w="2404">
                  <a:moveTo>
                    <a:pt x="1202" y="0"/>
                  </a:moveTo>
                  <a:lnTo>
                    <a:pt x="668" y="133"/>
                  </a:lnTo>
                  <a:lnTo>
                    <a:pt x="268" y="400"/>
                  </a:lnTo>
                  <a:lnTo>
                    <a:pt x="1" y="801"/>
                  </a:lnTo>
                  <a:lnTo>
                    <a:pt x="1" y="1335"/>
                  </a:lnTo>
                  <a:lnTo>
                    <a:pt x="1" y="1735"/>
                  </a:lnTo>
                  <a:lnTo>
                    <a:pt x="268" y="2136"/>
                  </a:lnTo>
                  <a:lnTo>
                    <a:pt x="668" y="2402"/>
                  </a:lnTo>
                  <a:lnTo>
                    <a:pt x="1202" y="2536"/>
                  </a:lnTo>
                  <a:lnTo>
                    <a:pt x="1736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3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1" name="Google Shape;2461;p10"/>
            <p:cNvSpPr/>
            <p:nvPr/>
          </p:nvSpPr>
          <p:spPr>
            <a:xfrm>
              <a:off x="2859000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5" y="0"/>
                  </a:moveTo>
                  <a:lnTo>
                    <a:pt x="801" y="133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2"/>
                  </a:lnTo>
                  <a:lnTo>
                    <a:pt x="1335" y="2536"/>
                  </a:lnTo>
                  <a:lnTo>
                    <a:pt x="1735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5" y="133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2" name="Google Shape;2462;p10"/>
            <p:cNvSpPr/>
            <p:nvPr/>
          </p:nvSpPr>
          <p:spPr>
            <a:xfrm>
              <a:off x="3319475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201" y="0"/>
                  </a:moveTo>
                  <a:lnTo>
                    <a:pt x="801" y="133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2"/>
                  </a:lnTo>
                  <a:lnTo>
                    <a:pt x="1201" y="2536"/>
                  </a:lnTo>
                  <a:lnTo>
                    <a:pt x="1735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5" y="133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3" name="Google Shape;2463;p10"/>
            <p:cNvSpPr/>
            <p:nvPr/>
          </p:nvSpPr>
          <p:spPr>
            <a:xfrm>
              <a:off x="3779950" y="238125"/>
              <a:ext cx="60075" cy="63400"/>
            </a:xfrm>
            <a:custGeom>
              <a:rect b="b" l="l" r="r" t="t"/>
              <a:pathLst>
                <a:path extrusionOk="0" h="2536" w="2403">
                  <a:moveTo>
                    <a:pt x="1202" y="0"/>
                  </a:moveTo>
                  <a:lnTo>
                    <a:pt x="668" y="133"/>
                  </a:lnTo>
                  <a:lnTo>
                    <a:pt x="267" y="400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2"/>
                  </a:lnTo>
                  <a:lnTo>
                    <a:pt x="1202" y="2536"/>
                  </a:lnTo>
                  <a:lnTo>
                    <a:pt x="1735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5" y="133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4" name="Google Shape;2464;p10"/>
            <p:cNvSpPr/>
            <p:nvPr/>
          </p:nvSpPr>
          <p:spPr>
            <a:xfrm>
              <a:off x="4237075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6" y="0"/>
                  </a:moveTo>
                  <a:lnTo>
                    <a:pt x="802" y="133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2"/>
                  </a:lnTo>
                  <a:lnTo>
                    <a:pt x="1336" y="2536"/>
                  </a:lnTo>
                  <a:lnTo>
                    <a:pt x="1736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3"/>
                  </a:lnTo>
                  <a:lnTo>
                    <a:pt x="13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5" name="Google Shape;2465;p10"/>
            <p:cNvSpPr/>
            <p:nvPr/>
          </p:nvSpPr>
          <p:spPr>
            <a:xfrm>
              <a:off x="4697550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202" y="0"/>
                  </a:moveTo>
                  <a:lnTo>
                    <a:pt x="802" y="133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2"/>
                  </a:lnTo>
                  <a:lnTo>
                    <a:pt x="1202" y="2536"/>
                  </a:lnTo>
                  <a:lnTo>
                    <a:pt x="1736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3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6" name="Google Shape;2466;p10"/>
            <p:cNvSpPr/>
            <p:nvPr/>
          </p:nvSpPr>
          <p:spPr>
            <a:xfrm>
              <a:off x="5154700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5" y="0"/>
                  </a:moveTo>
                  <a:lnTo>
                    <a:pt x="801" y="133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2"/>
                  </a:lnTo>
                  <a:lnTo>
                    <a:pt x="1335" y="2536"/>
                  </a:lnTo>
                  <a:lnTo>
                    <a:pt x="1869" y="2402"/>
                  </a:lnTo>
                  <a:lnTo>
                    <a:pt x="2269" y="2136"/>
                  </a:lnTo>
                  <a:lnTo>
                    <a:pt x="2536" y="1735"/>
                  </a:lnTo>
                  <a:lnTo>
                    <a:pt x="2536" y="1335"/>
                  </a:lnTo>
                  <a:lnTo>
                    <a:pt x="2536" y="801"/>
                  </a:lnTo>
                  <a:lnTo>
                    <a:pt x="2269" y="400"/>
                  </a:lnTo>
                  <a:lnTo>
                    <a:pt x="1869" y="133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7" name="Google Shape;2467;p10"/>
            <p:cNvSpPr/>
            <p:nvPr/>
          </p:nvSpPr>
          <p:spPr>
            <a:xfrm>
              <a:off x="5615175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5" y="0"/>
                  </a:moveTo>
                  <a:lnTo>
                    <a:pt x="801" y="133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2"/>
                  </a:lnTo>
                  <a:lnTo>
                    <a:pt x="1335" y="2536"/>
                  </a:lnTo>
                  <a:lnTo>
                    <a:pt x="1736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3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8" name="Google Shape;2468;p10"/>
            <p:cNvSpPr/>
            <p:nvPr/>
          </p:nvSpPr>
          <p:spPr>
            <a:xfrm>
              <a:off x="6075650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202" y="0"/>
                  </a:moveTo>
                  <a:lnTo>
                    <a:pt x="668" y="133"/>
                  </a:lnTo>
                  <a:lnTo>
                    <a:pt x="267" y="400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2"/>
                  </a:lnTo>
                  <a:lnTo>
                    <a:pt x="1202" y="2536"/>
                  </a:lnTo>
                  <a:lnTo>
                    <a:pt x="1736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3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9" name="Google Shape;2469;p10"/>
            <p:cNvSpPr/>
            <p:nvPr/>
          </p:nvSpPr>
          <p:spPr>
            <a:xfrm>
              <a:off x="6532800" y="238125"/>
              <a:ext cx="63400" cy="63400"/>
            </a:xfrm>
            <a:custGeom>
              <a:rect b="b" l="l" r="r" t="t"/>
              <a:pathLst>
                <a:path extrusionOk="0" h="2536" w="2536">
                  <a:moveTo>
                    <a:pt x="1335" y="0"/>
                  </a:moveTo>
                  <a:lnTo>
                    <a:pt x="801" y="133"/>
                  </a:lnTo>
                  <a:lnTo>
                    <a:pt x="400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0" y="2136"/>
                  </a:lnTo>
                  <a:lnTo>
                    <a:pt x="801" y="2402"/>
                  </a:lnTo>
                  <a:lnTo>
                    <a:pt x="1335" y="2536"/>
                  </a:lnTo>
                  <a:lnTo>
                    <a:pt x="1735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5" y="133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0" name="Google Shape;2470;p10"/>
            <p:cNvSpPr/>
            <p:nvPr/>
          </p:nvSpPr>
          <p:spPr>
            <a:xfrm>
              <a:off x="1023775" y="63852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667" y="1"/>
                  </a:moveTo>
                  <a:lnTo>
                    <a:pt x="400" y="268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6"/>
                  </a:lnTo>
                  <a:lnTo>
                    <a:pt x="2536" y="1202"/>
                  </a:lnTo>
                  <a:lnTo>
                    <a:pt x="2402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1" name="Google Shape;2471;p10"/>
            <p:cNvSpPr/>
            <p:nvPr/>
          </p:nvSpPr>
          <p:spPr>
            <a:xfrm>
              <a:off x="1480900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2" name="Google Shape;2472;p10"/>
            <p:cNvSpPr/>
            <p:nvPr/>
          </p:nvSpPr>
          <p:spPr>
            <a:xfrm>
              <a:off x="1941375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3" name="Google Shape;2473;p10"/>
            <p:cNvSpPr/>
            <p:nvPr/>
          </p:nvSpPr>
          <p:spPr>
            <a:xfrm>
              <a:off x="2401850" y="638525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668" y="1"/>
                  </a:moveTo>
                  <a:lnTo>
                    <a:pt x="268" y="268"/>
                  </a:lnTo>
                  <a:lnTo>
                    <a:pt x="1" y="668"/>
                  </a:lnTo>
                  <a:lnTo>
                    <a:pt x="1" y="1202"/>
                  </a:lnTo>
                  <a:lnTo>
                    <a:pt x="1" y="1736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4" name="Google Shape;2474;p10"/>
            <p:cNvSpPr/>
            <p:nvPr/>
          </p:nvSpPr>
          <p:spPr>
            <a:xfrm>
              <a:off x="2859000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5" name="Google Shape;2475;p10"/>
            <p:cNvSpPr/>
            <p:nvPr/>
          </p:nvSpPr>
          <p:spPr>
            <a:xfrm>
              <a:off x="3319475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6" name="Google Shape;2476;p10"/>
            <p:cNvSpPr/>
            <p:nvPr/>
          </p:nvSpPr>
          <p:spPr>
            <a:xfrm>
              <a:off x="3779950" y="638525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668" y="1"/>
                  </a:moveTo>
                  <a:lnTo>
                    <a:pt x="267" y="268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7" name="Google Shape;2477;p10"/>
            <p:cNvSpPr/>
            <p:nvPr/>
          </p:nvSpPr>
          <p:spPr>
            <a:xfrm>
              <a:off x="4237075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2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8" name="Google Shape;2478;p10"/>
            <p:cNvSpPr/>
            <p:nvPr/>
          </p:nvSpPr>
          <p:spPr>
            <a:xfrm>
              <a:off x="4697550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2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9" name="Google Shape;2479;p10"/>
            <p:cNvSpPr/>
            <p:nvPr/>
          </p:nvSpPr>
          <p:spPr>
            <a:xfrm>
              <a:off x="5154700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6"/>
                  </a:lnTo>
                  <a:lnTo>
                    <a:pt x="2536" y="1202"/>
                  </a:lnTo>
                  <a:lnTo>
                    <a:pt x="2536" y="668"/>
                  </a:lnTo>
                  <a:lnTo>
                    <a:pt x="2269" y="268"/>
                  </a:lnTo>
                  <a:lnTo>
                    <a:pt x="18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0" name="Google Shape;2480;p10"/>
            <p:cNvSpPr/>
            <p:nvPr/>
          </p:nvSpPr>
          <p:spPr>
            <a:xfrm>
              <a:off x="5615175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1" name="Google Shape;2481;p10"/>
            <p:cNvSpPr/>
            <p:nvPr/>
          </p:nvSpPr>
          <p:spPr>
            <a:xfrm>
              <a:off x="6075650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668" y="1"/>
                  </a:moveTo>
                  <a:lnTo>
                    <a:pt x="267" y="268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2" name="Google Shape;2482;p10"/>
            <p:cNvSpPr/>
            <p:nvPr/>
          </p:nvSpPr>
          <p:spPr>
            <a:xfrm>
              <a:off x="6532800" y="63852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801" y="1"/>
                  </a:moveTo>
                  <a:lnTo>
                    <a:pt x="400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3" name="Google Shape;2483;p10"/>
            <p:cNvSpPr/>
            <p:nvPr/>
          </p:nvSpPr>
          <p:spPr>
            <a:xfrm>
              <a:off x="1023775" y="1035600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201" y="1"/>
                  </a:moveTo>
                  <a:lnTo>
                    <a:pt x="667" y="134"/>
                  </a:lnTo>
                  <a:lnTo>
                    <a:pt x="400" y="401"/>
                  </a:lnTo>
                  <a:lnTo>
                    <a:pt x="0" y="801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6"/>
                  </a:lnTo>
                  <a:lnTo>
                    <a:pt x="2536" y="1202"/>
                  </a:lnTo>
                  <a:lnTo>
                    <a:pt x="2402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4" name="Google Shape;2484;p10"/>
            <p:cNvSpPr/>
            <p:nvPr/>
          </p:nvSpPr>
          <p:spPr>
            <a:xfrm>
              <a:off x="1480900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5" name="Google Shape;2485;p10"/>
            <p:cNvSpPr/>
            <p:nvPr/>
          </p:nvSpPr>
          <p:spPr>
            <a:xfrm>
              <a:off x="1941375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6" name="Google Shape;2486;p10"/>
            <p:cNvSpPr/>
            <p:nvPr/>
          </p:nvSpPr>
          <p:spPr>
            <a:xfrm>
              <a:off x="2401850" y="1035600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1202" y="1"/>
                  </a:moveTo>
                  <a:lnTo>
                    <a:pt x="668" y="134"/>
                  </a:lnTo>
                  <a:lnTo>
                    <a:pt x="268" y="401"/>
                  </a:lnTo>
                  <a:lnTo>
                    <a:pt x="1" y="801"/>
                  </a:lnTo>
                  <a:lnTo>
                    <a:pt x="1" y="1202"/>
                  </a:lnTo>
                  <a:lnTo>
                    <a:pt x="1" y="1736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7" name="Google Shape;2487;p10"/>
            <p:cNvSpPr/>
            <p:nvPr/>
          </p:nvSpPr>
          <p:spPr>
            <a:xfrm>
              <a:off x="2859000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8" name="Google Shape;2488;p10"/>
            <p:cNvSpPr/>
            <p:nvPr/>
          </p:nvSpPr>
          <p:spPr>
            <a:xfrm>
              <a:off x="3319475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1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9" name="Google Shape;2489;p10"/>
            <p:cNvSpPr/>
            <p:nvPr/>
          </p:nvSpPr>
          <p:spPr>
            <a:xfrm>
              <a:off x="3779950" y="1035600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1202" y="1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0" name="Google Shape;2490;p10"/>
            <p:cNvSpPr/>
            <p:nvPr/>
          </p:nvSpPr>
          <p:spPr>
            <a:xfrm>
              <a:off x="4237075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6" y="1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1" name="Google Shape;2491;p10"/>
            <p:cNvSpPr/>
            <p:nvPr/>
          </p:nvSpPr>
          <p:spPr>
            <a:xfrm>
              <a:off x="4697550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2" name="Google Shape;2492;p10"/>
            <p:cNvSpPr/>
            <p:nvPr/>
          </p:nvSpPr>
          <p:spPr>
            <a:xfrm>
              <a:off x="5154700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6"/>
                  </a:lnTo>
                  <a:lnTo>
                    <a:pt x="2536" y="1202"/>
                  </a:lnTo>
                  <a:lnTo>
                    <a:pt x="2536" y="801"/>
                  </a:lnTo>
                  <a:lnTo>
                    <a:pt x="2269" y="401"/>
                  </a:lnTo>
                  <a:lnTo>
                    <a:pt x="1869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3" name="Google Shape;2493;p10"/>
            <p:cNvSpPr/>
            <p:nvPr/>
          </p:nvSpPr>
          <p:spPr>
            <a:xfrm>
              <a:off x="5615175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4" name="Google Shape;2494;p10"/>
            <p:cNvSpPr/>
            <p:nvPr/>
          </p:nvSpPr>
          <p:spPr>
            <a:xfrm>
              <a:off x="6075650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5" name="Google Shape;2495;p10"/>
            <p:cNvSpPr/>
            <p:nvPr/>
          </p:nvSpPr>
          <p:spPr>
            <a:xfrm>
              <a:off x="6532800" y="1035600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335" y="1"/>
                  </a:moveTo>
                  <a:lnTo>
                    <a:pt x="801" y="134"/>
                  </a:lnTo>
                  <a:lnTo>
                    <a:pt x="400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6" name="Google Shape;2496;p10"/>
            <p:cNvSpPr/>
            <p:nvPr/>
          </p:nvSpPr>
          <p:spPr>
            <a:xfrm>
              <a:off x="1023775" y="143267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201" y="1"/>
                  </a:moveTo>
                  <a:lnTo>
                    <a:pt x="667" y="134"/>
                  </a:lnTo>
                  <a:lnTo>
                    <a:pt x="400" y="401"/>
                  </a:lnTo>
                  <a:lnTo>
                    <a:pt x="0" y="802"/>
                  </a:lnTo>
                  <a:lnTo>
                    <a:pt x="0" y="1335"/>
                  </a:lnTo>
                  <a:lnTo>
                    <a:pt x="0" y="1736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6"/>
                  </a:lnTo>
                  <a:lnTo>
                    <a:pt x="2536" y="1335"/>
                  </a:lnTo>
                  <a:lnTo>
                    <a:pt x="2402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7" name="Google Shape;2497;p10"/>
            <p:cNvSpPr/>
            <p:nvPr/>
          </p:nvSpPr>
          <p:spPr>
            <a:xfrm>
              <a:off x="1480900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1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8" name="Google Shape;2498;p10"/>
            <p:cNvSpPr/>
            <p:nvPr/>
          </p:nvSpPr>
          <p:spPr>
            <a:xfrm>
              <a:off x="1941375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1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9" name="Google Shape;2499;p10"/>
            <p:cNvSpPr/>
            <p:nvPr/>
          </p:nvSpPr>
          <p:spPr>
            <a:xfrm>
              <a:off x="2401850" y="1432675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1202" y="1"/>
                  </a:moveTo>
                  <a:lnTo>
                    <a:pt x="668" y="134"/>
                  </a:lnTo>
                  <a:lnTo>
                    <a:pt x="268" y="401"/>
                  </a:lnTo>
                  <a:lnTo>
                    <a:pt x="1" y="802"/>
                  </a:lnTo>
                  <a:lnTo>
                    <a:pt x="1" y="1335"/>
                  </a:lnTo>
                  <a:lnTo>
                    <a:pt x="1" y="1736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0" name="Google Shape;2500;p10"/>
            <p:cNvSpPr/>
            <p:nvPr/>
          </p:nvSpPr>
          <p:spPr>
            <a:xfrm>
              <a:off x="2859000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1" name="Google Shape;2501;p10"/>
            <p:cNvSpPr/>
            <p:nvPr/>
          </p:nvSpPr>
          <p:spPr>
            <a:xfrm>
              <a:off x="3319475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1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2" name="Google Shape;2502;p10"/>
            <p:cNvSpPr/>
            <p:nvPr/>
          </p:nvSpPr>
          <p:spPr>
            <a:xfrm>
              <a:off x="3779950" y="1432675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1202" y="1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2"/>
                  </a:lnTo>
                  <a:lnTo>
                    <a:pt x="0" y="1335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3" name="Google Shape;2503;p10"/>
            <p:cNvSpPr/>
            <p:nvPr/>
          </p:nvSpPr>
          <p:spPr>
            <a:xfrm>
              <a:off x="4237075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6" y="1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1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4" name="Google Shape;2504;p10"/>
            <p:cNvSpPr/>
            <p:nvPr/>
          </p:nvSpPr>
          <p:spPr>
            <a:xfrm>
              <a:off x="4697550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1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5" name="Google Shape;2505;p10"/>
            <p:cNvSpPr/>
            <p:nvPr/>
          </p:nvSpPr>
          <p:spPr>
            <a:xfrm>
              <a:off x="5154700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6"/>
                  </a:lnTo>
                  <a:lnTo>
                    <a:pt x="2536" y="1335"/>
                  </a:lnTo>
                  <a:lnTo>
                    <a:pt x="2536" y="802"/>
                  </a:lnTo>
                  <a:lnTo>
                    <a:pt x="2269" y="401"/>
                  </a:lnTo>
                  <a:lnTo>
                    <a:pt x="1869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6" name="Google Shape;2506;p10"/>
            <p:cNvSpPr/>
            <p:nvPr/>
          </p:nvSpPr>
          <p:spPr>
            <a:xfrm>
              <a:off x="5615175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7" name="Google Shape;2507;p10"/>
            <p:cNvSpPr/>
            <p:nvPr/>
          </p:nvSpPr>
          <p:spPr>
            <a:xfrm>
              <a:off x="6075650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2"/>
                  </a:lnTo>
                  <a:lnTo>
                    <a:pt x="0" y="1335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8" name="Google Shape;2508;p10"/>
            <p:cNvSpPr/>
            <p:nvPr/>
          </p:nvSpPr>
          <p:spPr>
            <a:xfrm>
              <a:off x="6532800" y="143267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335" y="1"/>
                  </a:moveTo>
                  <a:lnTo>
                    <a:pt x="801" y="134"/>
                  </a:lnTo>
                  <a:lnTo>
                    <a:pt x="400" y="401"/>
                  </a:lnTo>
                  <a:lnTo>
                    <a:pt x="134" y="802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9" name="Google Shape;2509;p10"/>
            <p:cNvSpPr/>
            <p:nvPr/>
          </p:nvSpPr>
          <p:spPr>
            <a:xfrm>
              <a:off x="1023775" y="1833100"/>
              <a:ext cx="63400" cy="60075"/>
            </a:xfrm>
            <a:custGeom>
              <a:rect b="b" l="l" r="r" t="t"/>
              <a:pathLst>
                <a:path extrusionOk="0" h="2403" w="2536">
                  <a:moveTo>
                    <a:pt x="667" y="0"/>
                  </a:moveTo>
                  <a:lnTo>
                    <a:pt x="400" y="267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5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5"/>
                  </a:lnTo>
                  <a:lnTo>
                    <a:pt x="2536" y="1202"/>
                  </a:lnTo>
                  <a:lnTo>
                    <a:pt x="2402" y="668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0" name="Google Shape;2510;p10"/>
            <p:cNvSpPr/>
            <p:nvPr/>
          </p:nvSpPr>
          <p:spPr>
            <a:xfrm>
              <a:off x="1480900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801" y="0"/>
                  </a:moveTo>
                  <a:lnTo>
                    <a:pt x="401" y="267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1" name="Google Shape;2511;p10"/>
            <p:cNvSpPr/>
            <p:nvPr/>
          </p:nvSpPr>
          <p:spPr>
            <a:xfrm>
              <a:off x="1941375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801" y="0"/>
                  </a:moveTo>
                  <a:lnTo>
                    <a:pt x="401" y="267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2" name="Google Shape;2512;p10"/>
            <p:cNvSpPr/>
            <p:nvPr/>
          </p:nvSpPr>
          <p:spPr>
            <a:xfrm>
              <a:off x="2401850" y="1833100"/>
              <a:ext cx="60100" cy="60075"/>
            </a:xfrm>
            <a:custGeom>
              <a:rect b="b" l="l" r="r" t="t"/>
              <a:pathLst>
                <a:path extrusionOk="0" h="2403" w="2404">
                  <a:moveTo>
                    <a:pt x="668" y="0"/>
                  </a:moveTo>
                  <a:lnTo>
                    <a:pt x="268" y="267"/>
                  </a:lnTo>
                  <a:lnTo>
                    <a:pt x="1" y="668"/>
                  </a:lnTo>
                  <a:lnTo>
                    <a:pt x="1" y="1202"/>
                  </a:lnTo>
                  <a:lnTo>
                    <a:pt x="1" y="1735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3" name="Google Shape;2513;p10"/>
            <p:cNvSpPr/>
            <p:nvPr/>
          </p:nvSpPr>
          <p:spPr>
            <a:xfrm>
              <a:off x="2859000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801" y="0"/>
                  </a:moveTo>
                  <a:lnTo>
                    <a:pt x="401" y="267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4" name="Google Shape;2514;p10"/>
            <p:cNvSpPr/>
            <p:nvPr/>
          </p:nvSpPr>
          <p:spPr>
            <a:xfrm>
              <a:off x="3319475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801" y="0"/>
                  </a:moveTo>
                  <a:lnTo>
                    <a:pt x="401" y="267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5" name="Google Shape;2515;p10"/>
            <p:cNvSpPr/>
            <p:nvPr/>
          </p:nvSpPr>
          <p:spPr>
            <a:xfrm>
              <a:off x="3779950" y="1833100"/>
              <a:ext cx="60075" cy="60075"/>
            </a:xfrm>
            <a:custGeom>
              <a:rect b="b" l="l" r="r" t="t"/>
              <a:pathLst>
                <a:path extrusionOk="0" h="2403" w="2403">
                  <a:moveTo>
                    <a:pt x="668" y="0"/>
                  </a:moveTo>
                  <a:lnTo>
                    <a:pt x="267" y="267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6" name="Google Shape;2516;p10"/>
            <p:cNvSpPr/>
            <p:nvPr/>
          </p:nvSpPr>
          <p:spPr>
            <a:xfrm>
              <a:off x="4237075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802" y="0"/>
                  </a:moveTo>
                  <a:lnTo>
                    <a:pt x="401" y="267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7" name="Google Shape;2517;p10"/>
            <p:cNvSpPr/>
            <p:nvPr/>
          </p:nvSpPr>
          <p:spPr>
            <a:xfrm>
              <a:off x="4697550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802" y="0"/>
                  </a:moveTo>
                  <a:lnTo>
                    <a:pt x="401" y="267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8" name="Google Shape;2518;p10"/>
            <p:cNvSpPr/>
            <p:nvPr/>
          </p:nvSpPr>
          <p:spPr>
            <a:xfrm>
              <a:off x="5154700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801" y="0"/>
                  </a:moveTo>
                  <a:lnTo>
                    <a:pt x="401" y="267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5"/>
                  </a:lnTo>
                  <a:lnTo>
                    <a:pt x="2536" y="1202"/>
                  </a:lnTo>
                  <a:lnTo>
                    <a:pt x="2536" y="668"/>
                  </a:lnTo>
                  <a:lnTo>
                    <a:pt x="2269" y="267"/>
                  </a:lnTo>
                  <a:lnTo>
                    <a:pt x="18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9" name="Google Shape;2519;p10"/>
            <p:cNvSpPr/>
            <p:nvPr/>
          </p:nvSpPr>
          <p:spPr>
            <a:xfrm>
              <a:off x="5615175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801" y="0"/>
                  </a:moveTo>
                  <a:lnTo>
                    <a:pt x="401" y="267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0" name="Google Shape;2520;p10"/>
            <p:cNvSpPr/>
            <p:nvPr/>
          </p:nvSpPr>
          <p:spPr>
            <a:xfrm>
              <a:off x="6075650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668" y="0"/>
                  </a:moveTo>
                  <a:lnTo>
                    <a:pt x="267" y="267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1" name="Google Shape;2521;p10"/>
            <p:cNvSpPr/>
            <p:nvPr/>
          </p:nvSpPr>
          <p:spPr>
            <a:xfrm>
              <a:off x="6532800" y="1833100"/>
              <a:ext cx="63400" cy="60075"/>
            </a:xfrm>
            <a:custGeom>
              <a:rect b="b" l="l" r="r" t="t"/>
              <a:pathLst>
                <a:path extrusionOk="0" h="2403" w="2536">
                  <a:moveTo>
                    <a:pt x="801" y="0"/>
                  </a:moveTo>
                  <a:lnTo>
                    <a:pt x="400" y="267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5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2" name="Google Shape;2522;p10"/>
            <p:cNvSpPr/>
            <p:nvPr/>
          </p:nvSpPr>
          <p:spPr>
            <a:xfrm>
              <a:off x="1023775" y="223017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201" y="0"/>
                  </a:moveTo>
                  <a:lnTo>
                    <a:pt x="667" y="134"/>
                  </a:lnTo>
                  <a:lnTo>
                    <a:pt x="400" y="401"/>
                  </a:lnTo>
                  <a:lnTo>
                    <a:pt x="0" y="801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6"/>
                  </a:lnTo>
                  <a:lnTo>
                    <a:pt x="2536" y="1202"/>
                  </a:lnTo>
                  <a:lnTo>
                    <a:pt x="2402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3" name="Google Shape;2523;p10"/>
            <p:cNvSpPr/>
            <p:nvPr/>
          </p:nvSpPr>
          <p:spPr>
            <a:xfrm>
              <a:off x="1480900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4" name="Google Shape;2524;p10"/>
            <p:cNvSpPr/>
            <p:nvPr/>
          </p:nvSpPr>
          <p:spPr>
            <a:xfrm>
              <a:off x="1941375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5" name="Google Shape;2525;p10"/>
            <p:cNvSpPr/>
            <p:nvPr/>
          </p:nvSpPr>
          <p:spPr>
            <a:xfrm>
              <a:off x="2401850" y="2230175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1202" y="0"/>
                  </a:moveTo>
                  <a:lnTo>
                    <a:pt x="668" y="134"/>
                  </a:lnTo>
                  <a:lnTo>
                    <a:pt x="268" y="401"/>
                  </a:lnTo>
                  <a:lnTo>
                    <a:pt x="1" y="801"/>
                  </a:lnTo>
                  <a:lnTo>
                    <a:pt x="1" y="1202"/>
                  </a:lnTo>
                  <a:lnTo>
                    <a:pt x="1" y="1736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6" name="Google Shape;2526;p10"/>
            <p:cNvSpPr/>
            <p:nvPr/>
          </p:nvSpPr>
          <p:spPr>
            <a:xfrm>
              <a:off x="2859000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7" name="Google Shape;2527;p10"/>
            <p:cNvSpPr/>
            <p:nvPr/>
          </p:nvSpPr>
          <p:spPr>
            <a:xfrm>
              <a:off x="3319475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1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8" name="Google Shape;2528;p10"/>
            <p:cNvSpPr/>
            <p:nvPr/>
          </p:nvSpPr>
          <p:spPr>
            <a:xfrm>
              <a:off x="3779950" y="2230175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1202" y="0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9" name="Google Shape;2529;p10"/>
            <p:cNvSpPr/>
            <p:nvPr/>
          </p:nvSpPr>
          <p:spPr>
            <a:xfrm>
              <a:off x="4237075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6" y="0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0" name="Google Shape;2530;p10"/>
            <p:cNvSpPr/>
            <p:nvPr/>
          </p:nvSpPr>
          <p:spPr>
            <a:xfrm>
              <a:off x="4697550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1" name="Google Shape;2531;p10"/>
            <p:cNvSpPr/>
            <p:nvPr/>
          </p:nvSpPr>
          <p:spPr>
            <a:xfrm>
              <a:off x="5154700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6"/>
                  </a:lnTo>
                  <a:lnTo>
                    <a:pt x="2536" y="1202"/>
                  </a:lnTo>
                  <a:lnTo>
                    <a:pt x="2536" y="801"/>
                  </a:lnTo>
                  <a:lnTo>
                    <a:pt x="2269" y="401"/>
                  </a:lnTo>
                  <a:lnTo>
                    <a:pt x="1869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2" name="Google Shape;2532;p10"/>
            <p:cNvSpPr/>
            <p:nvPr/>
          </p:nvSpPr>
          <p:spPr>
            <a:xfrm>
              <a:off x="5615175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3" name="Google Shape;2533;p10"/>
            <p:cNvSpPr/>
            <p:nvPr/>
          </p:nvSpPr>
          <p:spPr>
            <a:xfrm>
              <a:off x="6075650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4" name="Google Shape;2534;p10"/>
            <p:cNvSpPr/>
            <p:nvPr/>
          </p:nvSpPr>
          <p:spPr>
            <a:xfrm>
              <a:off x="6532800" y="223017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335" y="0"/>
                  </a:moveTo>
                  <a:lnTo>
                    <a:pt x="801" y="134"/>
                  </a:lnTo>
                  <a:lnTo>
                    <a:pt x="400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5" name="Google Shape;2535;p10"/>
            <p:cNvSpPr/>
            <p:nvPr/>
          </p:nvSpPr>
          <p:spPr>
            <a:xfrm>
              <a:off x="1023775" y="2627250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201" y="0"/>
                  </a:moveTo>
                  <a:lnTo>
                    <a:pt x="667" y="134"/>
                  </a:lnTo>
                  <a:lnTo>
                    <a:pt x="400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6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6"/>
                  </a:lnTo>
                  <a:lnTo>
                    <a:pt x="2536" y="1335"/>
                  </a:lnTo>
                  <a:lnTo>
                    <a:pt x="2402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6" name="Google Shape;2536;p10"/>
            <p:cNvSpPr/>
            <p:nvPr/>
          </p:nvSpPr>
          <p:spPr>
            <a:xfrm>
              <a:off x="1480900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7" name="Google Shape;2537;p10"/>
            <p:cNvSpPr/>
            <p:nvPr/>
          </p:nvSpPr>
          <p:spPr>
            <a:xfrm>
              <a:off x="1941375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8" name="Google Shape;2538;p10"/>
            <p:cNvSpPr/>
            <p:nvPr/>
          </p:nvSpPr>
          <p:spPr>
            <a:xfrm>
              <a:off x="2401850" y="2627250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1202" y="0"/>
                  </a:moveTo>
                  <a:lnTo>
                    <a:pt x="668" y="134"/>
                  </a:lnTo>
                  <a:lnTo>
                    <a:pt x="268" y="401"/>
                  </a:lnTo>
                  <a:lnTo>
                    <a:pt x="1" y="801"/>
                  </a:lnTo>
                  <a:lnTo>
                    <a:pt x="1" y="1335"/>
                  </a:lnTo>
                  <a:lnTo>
                    <a:pt x="1" y="1736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9" name="Google Shape;2539;p10"/>
            <p:cNvSpPr/>
            <p:nvPr/>
          </p:nvSpPr>
          <p:spPr>
            <a:xfrm>
              <a:off x="2859000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0" name="Google Shape;2540;p10"/>
            <p:cNvSpPr/>
            <p:nvPr/>
          </p:nvSpPr>
          <p:spPr>
            <a:xfrm>
              <a:off x="3319475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1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1" name="Google Shape;2541;p10"/>
            <p:cNvSpPr/>
            <p:nvPr/>
          </p:nvSpPr>
          <p:spPr>
            <a:xfrm>
              <a:off x="3779950" y="2627250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1202" y="0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2" name="Google Shape;2542;p10"/>
            <p:cNvSpPr/>
            <p:nvPr/>
          </p:nvSpPr>
          <p:spPr>
            <a:xfrm>
              <a:off x="4237075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6" y="0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3" name="Google Shape;2543;p10"/>
            <p:cNvSpPr/>
            <p:nvPr/>
          </p:nvSpPr>
          <p:spPr>
            <a:xfrm>
              <a:off x="4697550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4" name="Google Shape;2544;p10"/>
            <p:cNvSpPr/>
            <p:nvPr/>
          </p:nvSpPr>
          <p:spPr>
            <a:xfrm>
              <a:off x="5154700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6"/>
                  </a:lnTo>
                  <a:lnTo>
                    <a:pt x="2536" y="1335"/>
                  </a:lnTo>
                  <a:lnTo>
                    <a:pt x="2536" y="801"/>
                  </a:lnTo>
                  <a:lnTo>
                    <a:pt x="2269" y="401"/>
                  </a:lnTo>
                  <a:lnTo>
                    <a:pt x="1869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5" name="Google Shape;2545;p10"/>
            <p:cNvSpPr/>
            <p:nvPr/>
          </p:nvSpPr>
          <p:spPr>
            <a:xfrm>
              <a:off x="5615175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6" name="Google Shape;2546;p10"/>
            <p:cNvSpPr/>
            <p:nvPr/>
          </p:nvSpPr>
          <p:spPr>
            <a:xfrm>
              <a:off x="6075650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7" name="Google Shape;2547;p10"/>
            <p:cNvSpPr/>
            <p:nvPr/>
          </p:nvSpPr>
          <p:spPr>
            <a:xfrm>
              <a:off x="6532800" y="2627250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335" y="0"/>
                  </a:moveTo>
                  <a:lnTo>
                    <a:pt x="801" y="134"/>
                  </a:lnTo>
                  <a:lnTo>
                    <a:pt x="400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8" name="Google Shape;2548;p10"/>
            <p:cNvSpPr/>
            <p:nvPr/>
          </p:nvSpPr>
          <p:spPr>
            <a:xfrm>
              <a:off x="1023775" y="302432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201" y="1"/>
                  </a:moveTo>
                  <a:lnTo>
                    <a:pt x="667" y="134"/>
                  </a:lnTo>
                  <a:lnTo>
                    <a:pt x="400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869"/>
                  </a:lnTo>
                  <a:lnTo>
                    <a:pt x="400" y="2270"/>
                  </a:lnTo>
                  <a:lnTo>
                    <a:pt x="667" y="2537"/>
                  </a:lnTo>
                  <a:lnTo>
                    <a:pt x="1735" y="2537"/>
                  </a:lnTo>
                  <a:lnTo>
                    <a:pt x="2136" y="2270"/>
                  </a:lnTo>
                  <a:lnTo>
                    <a:pt x="2402" y="1869"/>
                  </a:lnTo>
                  <a:lnTo>
                    <a:pt x="2536" y="1335"/>
                  </a:lnTo>
                  <a:lnTo>
                    <a:pt x="2402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9" name="Google Shape;2549;p10"/>
            <p:cNvSpPr/>
            <p:nvPr/>
          </p:nvSpPr>
          <p:spPr>
            <a:xfrm>
              <a:off x="1480900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869"/>
                  </a:lnTo>
                  <a:lnTo>
                    <a:pt x="401" y="2270"/>
                  </a:lnTo>
                  <a:lnTo>
                    <a:pt x="801" y="2537"/>
                  </a:lnTo>
                  <a:lnTo>
                    <a:pt x="1736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0" name="Google Shape;2550;p10"/>
            <p:cNvSpPr/>
            <p:nvPr/>
          </p:nvSpPr>
          <p:spPr>
            <a:xfrm>
              <a:off x="1941375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869"/>
                  </a:lnTo>
                  <a:lnTo>
                    <a:pt x="401" y="2270"/>
                  </a:lnTo>
                  <a:lnTo>
                    <a:pt x="801" y="2537"/>
                  </a:lnTo>
                  <a:lnTo>
                    <a:pt x="1736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1" name="Google Shape;2551;p10"/>
            <p:cNvSpPr/>
            <p:nvPr/>
          </p:nvSpPr>
          <p:spPr>
            <a:xfrm>
              <a:off x="2401850" y="3024325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1202" y="1"/>
                  </a:moveTo>
                  <a:lnTo>
                    <a:pt x="668" y="134"/>
                  </a:lnTo>
                  <a:lnTo>
                    <a:pt x="268" y="401"/>
                  </a:lnTo>
                  <a:lnTo>
                    <a:pt x="1" y="801"/>
                  </a:lnTo>
                  <a:lnTo>
                    <a:pt x="1" y="1335"/>
                  </a:lnTo>
                  <a:lnTo>
                    <a:pt x="1" y="1869"/>
                  </a:lnTo>
                  <a:lnTo>
                    <a:pt x="268" y="2270"/>
                  </a:lnTo>
                  <a:lnTo>
                    <a:pt x="668" y="2537"/>
                  </a:lnTo>
                  <a:lnTo>
                    <a:pt x="1736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2" name="Google Shape;2552;p10"/>
            <p:cNvSpPr/>
            <p:nvPr/>
          </p:nvSpPr>
          <p:spPr>
            <a:xfrm>
              <a:off x="2859000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869"/>
                  </a:lnTo>
                  <a:lnTo>
                    <a:pt x="401" y="2270"/>
                  </a:lnTo>
                  <a:lnTo>
                    <a:pt x="801" y="2537"/>
                  </a:lnTo>
                  <a:lnTo>
                    <a:pt x="1735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3" name="Google Shape;2553;p10"/>
            <p:cNvSpPr/>
            <p:nvPr/>
          </p:nvSpPr>
          <p:spPr>
            <a:xfrm>
              <a:off x="3319475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1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869"/>
                  </a:lnTo>
                  <a:lnTo>
                    <a:pt x="401" y="2270"/>
                  </a:lnTo>
                  <a:lnTo>
                    <a:pt x="801" y="2537"/>
                  </a:lnTo>
                  <a:lnTo>
                    <a:pt x="1735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4" name="Google Shape;2554;p10"/>
            <p:cNvSpPr/>
            <p:nvPr/>
          </p:nvSpPr>
          <p:spPr>
            <a:xfrm>
              <a:off x="3779950" y="3024325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1202" y="1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869"/>
                  </a:lnTo>
                  <a:lnTo>
                    <a:pt x="267" y="2270"/>
                  </a:lnTo>
                  <a:lnTo>
                    <a:pt x="668" y="2537"/>
                  </a:lnTo>
                  <a:lnTo>
                    <a:pt x="1735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5" name="Google Shape;2555;p10"/>
            <p:cNvSpPr/>
            <p:nvPr/>
          </p:nvSpPr>
          <p:spPr>
            <a:xfrm>
              <a:off x="4237075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6" y="1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869"/>
                  </a:lnTo>
                  <a:lnTo>
                    <a:pt x="401" y="2270"/>
                  </a:lnTo>
                  <a:lnTo>
                    <a:pt x="802" y="2537"/>
                  </a:lnTo>
                  <a:lnTo>
                    <a:pt x="1736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6" name="Google Shape;2556;p10"/>
            <p:cNvSpPr/>
            <p:nvPr/>
          </p:nvSpPr>
          <p:spPr>
            <a:xfrm>
              <a:off x="4697550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869"/>
                  </a:lnTo>
                  <a:lnTo>
                    <a:pt x="401" y="2270"/>
                  </a:lnTo>
                  <a:lnTo>
                    <a:pt x="802" y="2537"/>
                  </a:lnTo>
                  <a:lnTo>
                    <a:pt x="1736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7" name="Google Shape;2557;p10"/>
            <p:cNvSpPr/>
            <p:nvPr/>
          </p:nvSpPr>
          <p:spPr>
            <a:xfrm>
              <a:off x="5154700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869"/>
                  </a:lnTo>
                  <a:lnTo>
                    <a:pt x="401" y="2270"/>
                  </a:lnTo>
                  <a:lnTo>
                    <a:pt x="801" y="2537"/>
                  </a:lnTo>
                  <a:lnTo>
                    <a:pt x="1869" y="2537"/>
                  </a:lnTo>
                  <a:lnTo>
                    <a:pt x="2269" y="2270"/>
                  </a:lnTo>
                  <a:lnTo>
                    <a:pt x="2536" y="1869"/>
                  </a:lnTo>
                  <a:lnTo>
                    <a:pt x="2536" y="1335"/>
                  </a:lnTo>
                  <a:lnTo>
                    <a:pt x="2536" y="801"/>
                  </a:lnTo>
                  <a:lnTo>
                    <a:pt x="2269" y="401"/>
                  </a:lnTo>
                  <a:lnTo>
                    <a:pt x="1869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8" name="Google Shape;2558;p10"/>
            <p:cNvSpPr/>
            <p:nvPr/>
          </p:nvSpPr>
          <p:spPr>
            <a:xfrm>
              <a:off x="5615175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869"/>
                  </a:lnTo>
                  <a:lnTo>
                    <a:pt x="401" y="2270"/>
                  </a:lnTo>
                  <a:lnTo>
                    <a:pt x="801" y="2537"/>
                  </a:lnTo>
                  <a:lnTo>
                    <a:pt x="1736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9" name="Google Shape;2559;p10"/>
            <p:cNvSpPr/>
            <p:nvPr/>
          </p:nvSpPr>
          <p:spPr>
            <a:xfrm>
              <a:off x="6075650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869"/>
                  </a:lnTo>
                  <a:lnTo>
                    <a:pt x="267" y="2270"/>
                  </a:lnTo>
                  <a:lnTo>
                    <a:pt x="668" y="2537"/>
                  </a:lnTo>
                  <a:lnTo>
                    <a:pt x="1736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0" name="Google Shape;2560;p10"/>
            <p:cNvSpPr/>
            <p:nvPr/>
          </p:nvSpPr>
          <p:spPr>
            <a:xfrm>
              <a:off x="6532800" y="302432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335" y="1"/>
                  </a:moveTo>
                  <a:lnTo>
                    <a:pt x="801" y="134"/>
                  </a:lnTo>
                  <a:lnTo>
                    <a:pt x="400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869"/>
                  </a:lnTo>
                  <a:lnTo>
                    <a:pt x="400" y="2270"/>
                  </a:lnTo>
                  <a:lnTo>
                    <a:pt x="801" y="2537"/>
                  </a:lnTo>
                  <a:lnTo>
                    <a:pt x="1735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1" name="Google Shape;2561;p10"/>
            <p:cNvSpPr/>
            <p:nvPr/>
          </p:nvSpPr>
          <p:spPr>
            <a:xfrm>
              <a:off x="1023775" y="3424750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667" y="0"/>
                  </a:moveTo>
                  <a:lnTo>
                    <a:pt x="400" y="267"/>
                  </a:lnTo>
                  <a:lnTo>
                    <a:pt x="0" y="667"/>
                  </a:lnTo>
                  <a:lnTo>
                    <a:pt x="0" y="1201"/>
                  </a:lnTo>
                  <a:lnTo>
                    <a:pt x="0" y="1735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5"/>
                  </a:lnTo>
                  <a:lnTo>
                    <a:pt x="2536" y="1201"/>
                  </a:lnTo>
                  <a:lnTo>
                    <a:pt x="2402" y="667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2" name="Google Shape;2562;p10"/>
            <p:cNvSpPr/>
            <p:nvPr/>
          </p:nvSpPr>
          <p:spPr>
            <a:xfrm>
              <a:off x="1480900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0"/>
                  </a:moveTo>
                  <a:lnTo>
                    <a:pt x="401" y="267"/>
                  </a:lnTo>
                  <a:lnTo>
                    <a:pt x="134" y="667"/>
                  </a:lnTo>
                  <a:lnTo>
                    <a:pt x="1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3" name="Google Shape;2563;p10"/>
            <p:cNvSpPr/>
            <p:nvPr/>
          </p:nvSpPr>
          <p:spPr>
            <a:xfrm>
              <a:off x="1941375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0"/>
                  </a:moveTo>
                  <a:lnTo>
                    <a:pt x="401" y="267"/>
                  </a:lnTo>
                  <a:lnTo>
                    <a:pt x="134" y="667"/>
                  </a:lnTo>
                  <a:lnTo>
                    <a:pt x="1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4" name="Google Shape;2564;p10"/>
            <p:cNvSpPr/>
            <p:nvPr/>
          </p:nvSpPr>
          <p:spPr>
            <a:xfrm>
              <a:off x="2401850" y="3424750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668" y="0"/>
                  </a:moveTo>
                  <a:lnTo>
                    <a:pt x="268" y="267"/>
                  </a:lnTo>
                  <a:lnTo>
                    <a:pt x="1" y="667"/>
                  </a:lnTo>
                  <a:lnTo>
                    <a:pt x="1" y="1201"/>
                  </a:lnTo>
                  <a:lnTo>
                    <a:pt x="1" y="1735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5" name="Google Shape;2565;p10"/>
            <p:cNvSpPr/>
            <p:nvPr/>
          </p:nvSpPr>
          <p:spPr>
            <a:xfrm>
              <a:off x="2859000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0"/>
                  </a:moveTo>
                  <a:lnTo>
                    <a:pt x="401" y="267"/>
                  </a:lnTo>
                  <a:lnTo>
                    <a:pt x="134" y="667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6" name="Google Shape;2566;p10"/>
            <p:cNvSpPr/>
            <p:nvPr/>
          </p:nvSpPr>
          <p:spPr>
            <a:xfrm>
              <a:off x="3319475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0"/>
                  </a:moveTo>
                  <a:lnTo>
                    <a:pt x="401" y="267"/>
                  </a:lnTo>
                  <a:lnTo>
                    <a:pt x="134" y="667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7" name="Google Shape;2567;p10"/>
            <p:cNvSpPr/>
            <p:nvPr/>
          </p:nvSpPr>
          <p:spPr>
            <a:xfrm>
              <a:off x="3779950" y="3424750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668" y="0"/>
                  </a:moveTo>
                  <a:lnTo>
                    <a:pt x="267" y="267"/>
                  </a:lnTo>
                  <a:lnTo>
                    <a:pt x="0" y="667"/>
                  </a:lnTo>
                  <a:lnTo>
                    <a:pt x="0" y="1201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8" name="Google Shape;2568;p10"/>
            <p:cNvSpPr/>
            <p:nvPr/>
          </p:nvSpPr>
          <p:spPr>
            <a:xfrm>
              <a:off x="4237075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2" y="0"/>
                  </a:moveTo>
                  <a:lnTo>
                    <a:pt x="401" y="267"/>
                  </a:lnTo>
                  <a:lnTo>
                    <a:pt x="134" y="667"/>
                  </a:lnTo>
                  <a:lnTo>
                    <a:pt x="1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9" name="Google Shape;2569;p10"/>
            <p:cNvSpPr/>
            <p:nvPr/>
          </p:nvSpPr>
          <p:spPr>
            <a:xfrm>
              <a:off x="4697550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2" y="0"/>
                  </a:moveTo>
                  <a:lnTo>
                    <a:pt x="401" y="267"/>
                  </a:lnTo>
                  <a:lnTo>
                    <a:pt x="134" y="667"/>
                  </a:lnTo>
                  <a:lnTo>
                    <a:pt x="1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0" name="Google Shape;2570;p10"/>
            <p:cNvSpPr/>
            <p:nvPr/>
          </p:nvSpPr>
          <p:spPr>
            <a:xfrm>
              <a:off x="5154700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0"/>
                  </a:moveTo>
                  <a:lnTo>
                    <a:pt x="401" y="267"/>
                  </a:lnTo>
                  <a:lnTo>
                    <a:pt x="134" y="667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5"/>
                  </a:lnTo>
                  <a:lnTo>
                    <a:pt x="2536" y="1201"/>
                  </a:lnTo>
                  <a:lnTo>
                    <a:pt x="2536" y="667"/>
                  </a:lnTo>
                  <a:lnTo>
                    <a:pt x="2269" y="267"/>
                  </a:lnTo>
                  <a:lnTo>
                    <a:pt x="18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1" name="Google Shape;2571;p10"/>
            <p:cNvSpPr/>
            <p:nvPr/>
          </p:nvSpPr>
          <p:spPr>
            <a:xfrm>
              <a:off x="5615175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0"/>
                  </a:moveTo>
                  <a:lnTo>
                    <a:pt x="401" y="267"/>
                  </a:lnTo>
                  <a:lnTo>
                    <a:pt x="134" y="667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2" name="Google Shape;2572;p10"/>
            <p:cNvSpPr/>
            <p:nvPr/>
          </p:nvSpPr>
          <p:spPr>
            <a:xfrm>
              <a:off x="6075650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668" y="0"/>
                  </a:moveTo>
                  <a:lnTo>
                    <a:pt x="267" y="267"/>
                  </a:lnTo>
                  <a:lnTo>
                    <a:pt x="0" y="667"/>
                  </a:lnTo>
                  <a:lnTo>
                    <a:pt x="0" y="1201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3" name="Google Shape;2573;p10"/>
            <p:cNvSpPr/>
            <p:nvPr/>
          </p:nvSpPr>
          <p:spPr>
            <a:xfrm>
              <a:off x="6532800" y="3424750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801" y="0"/>
                  </a:moveTo>
                  <a:lnTo>
                    <a:pt x="400" y="267"/>
                  </a:lnTo>
                  <a:lnTo>
                    <a:pt x="134" y="667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4" name="Google Shape;2574;p10"/>
            <p:cNvSpPr/>
            <p:nvPr/>
          </p:nvSpPr>
          <p:spPr>
            <a:xfrm>
              <a:off x="1023775" y="382182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201" y="0"/>
                  </a:moveTo>
                  <a:lnTo>
                    <a:pt x="667" y="134"/>
                  </a:lnTo>
                  <a:lnTo>
                    <a:pt x="400" y="401"/>
                  </a:lnTo>
                  <a:lnTo>
                    <a:pt x="0" y="801"/>
                  </a:lnTo>
                  <a:lnTo>
                    <a:pt x="0" y="1201"/>
                  </a:lnTo>
                  <a:lnTo>
                    <a:pt x="0" y="1735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5"/>
                  </a:lnTo>
                  <a:lnTo>
                    <a:pt x="2536" y="1201"/>
                  </a:lnTo>
                  <a:lnTo>
                    <a:pt x="2402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5" name="Google Shape;2575;p10"/>
            <p:cNvSpPr/>
            <p:nvPr/>
          </p:nvSpPr>
          <p:spPr>
            <a:xfrm>
              <a:off x="1480900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6" name="Google Shape;2576;p10"/>
            <p:cNvSpPr/>
            <p:nvPr/>
          </p:nvSpPr>
          <p:spPr>
            <a:xfrm>
              <a:off x="1941375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7" name="Google Shape;2577;p10"/>
            <p:cNvSpPr/>
            <p:nvPr/>
          </p:nvSpPr>
          <p:spPr>
            <a:xfrm>
              <a:off x="2401850" y="3821825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1202" y="0"/>
                  </a:moveTo>
                  <a:lnTo>
                    <a:pt x="668" y="134"/>
                  </a:lnTo>
                  <a:lnTo>
                    <a:pt x="268" y="401"/>
                  </a:lnTo>
                  <a:lnTo>
                    <a:pt x="1" y="801"/>
                  </a:lnTo>
                  <a:lnTo>
                    <a:pt x="1" y="1201"/>
                  </a:lnTo>
                  <a:lnTo>
                    <a:pt x="1" y="1735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8" name="Google Shape;2578;p10"/>
            <p:cNvSpPr/>
            <p:nvPr/>
          </p:nvSpPr>
          <p:spPr>
            <a:xfrm>
              <a:off x="2859000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9" name="Google Shape;2579;p10"/>
            <p:cNvSpPr/>
            <p:nvPr/>
          </p:nvSpPr>
          <p:spPr>
            <a:xfrm>
              <a:off x="3319475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1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0" name="Google Shape;2580;p10"/>
            <p:cNvSpPr/>
            <p:nvPr/>
          </p:nvSpPr>
          <p:spPr>
            <a:xfrm>
              <a:off x="3779950" y="3821825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1202" y="0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201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1" name="Google Shape;2581;p10"/>
            <p:cNvSpPr/>
            <p:nvPr/>
          </p:nvSpPr>
          <p:spPr>
            <a:xfrm>
              <a:off x="4237075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6" y="0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2" name="Google Shape;2582;p10"/>
            <p:cNvSpPr/>
            <p:nvPr/>
          </p:nvSpPr>
          <p:spPr>
            <a:xfrm>
              <a:off x="4697550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3" name="Google Shape;2583;p10"/>
            <p:cNvSpPr/>
            <p:nvPr/>
          </p:nvSpPr>
          <p:spPr>
            <a:xfrm>
              <a:off x="5154700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5"/>
                  </a:lnTo>
                  <a:lnTo>
                    <a:pt x="2536" y="1201"/>
                  </a:lnTo>
                  <a:lnTo>
                    <a:pt x="2536" y="801"/>
                  </a:lnTo>
                  <a:lnTo>
                    <a:pt x="2269" y="401"/>
                  </a:lnTo>
                  <a:lnTo>
                    <a:pt x="1869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4" name="Google Shape;2584;p10"/>
            <p:cNvSpPr/>
            <p:nvPr/>
          </p:nvSpPr>
          <p:spPr>
            <a:xfrm>
              <a:off x="5615175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5" name="Google Shape;2585;p10"/>
            <p:cNvSpPr/>
            <p:nvPr/>
          </p:nvSpPr>
          <p:spPr>
            <a:xfrm>
              <a:off x="6075650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201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6" name="Google Shape;2586;p10"/>
            <p:cNvSpPr/>
            <p:nvPr/>
          </p:nvSpPr>
          <p:spPr>
            <a:xfrm>
              <a:off x="6532800" y="382182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335" y="0"/>
                  </a:moveTo>
                  <a:lnTo>
                    <a:pt x="801" y="134"/>
                  </a:lnTo>
                  <a:lnTo>
                    <a:pt x="400" y="401"/>
                  </a:lnTo>
                  <a:lnTo>
                    <a:pt x="134" y="801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7" name="Google Shape;2587;p10"/>
            <p:cNvSpPr/>
            <p:nvPr/>
          </p:nvSpPr>
          <p:spPr>
            <a:xfrm>
              <a:off x="1023775" y="4218900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201" y="0"/>
                  </a:moveTo>
                  <a:lnTo>
                    <a:pt x="667" y="134"/>
                  </a:lnTo>
                  <a:lnTo>
                    <a:pt x="400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5"/>
                  </a:lnTo>
                  <a:lnTo>
                    <a:pt x="2536" y="1335"/>
                  </a:lnTo>
                  <a:lnTo>
                    <a:pt x="2402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8" name="Google Shape;2588;p10"/>
            <p:cNvSpPr/>
            <p:nvPr/>
          </p:nvSpPr>
          <p:spPr>
            <a:xfrm>
              <a:off x="1480900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9" name="Google Shape;2589;p10"/>
            <p:cNvSpPr/>
            <p:nvPr/>
          </p:nvSpPr>
          <p:spPr>
            <a:xfrm>
              <a:off x="1941375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0" name="Google Shape;2590;p10"/>
            <p:cNvSpPr/>
            <p:nvPr/>
          </p:nvSpPr>
          <p:spPr>
            <a:xfrm>
              <a:off x="2401850" y="4218900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1202" y="0"/>
                  </a:moveTo>
                  <a:lnTo>
                    <a:pt x="668" y="134"/>
                  </a:lnTo>
                  <a:lnTo>
                    <a:pt x="268" y="401"/>
                  </a:lnTo>
                  <a:lnTo>
                    <a:pt x="1" y="801"/>
                  </a:lnTo>
                  <a:lnTo>
                    <a:pt x="1" y="1335"/>
                  </a:lnTo>
                  <a:lnTo>
                    <a:pt x="1" y="1735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1" name="Google Shape;2591;p10"/>
            <p:cNvSpPr/>
            <p:nvPr/>
          </p:nvSpPr>
          <p:spPr>
            <a:xfrm>
              <a:off x="2859000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2" name="Google Shape;2592;p10"/>
            <p:cNvSpPr/>
            <p:nvPr/>
          </p:nvSpPr>
          <p:spPr>
            <a:xfrm>
              <a:off x="3319475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1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3" name="Google Shape;2593;p10"/>
            <p:cNvSpPr/>
            <p:nvPr/>
          </p:nvSpPr>
          <p:spPr>
            <a:xfrm>
              <a:off x="3779950" y="4218900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1202" y="0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4" name="Google Shape;2594;p10"/>
            <p:cNvSpPr/>
            <p:nvPr/>
          </p:nvSpPr>
          <p:spPr>
            <a:xfrm>
              <a:off x="4237075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6" y="0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5" name="Google Shape;2595;p10"/>
            <p:cNvSpPr/>
            <p:nvPr/>
          </p:nvSpPr>
          <p:spPr>
            <a:xfrm>
              <a:off x="4697550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6" name="Google Shape;2596;p10"/>
            <p:cNvSpPr/>
            <p:nvPr/>
          </p:nvSpPr>
          <p:spPr>
            <a:xfrm>
              <a:off x="5154700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5"/>
                  </a:lnTo>
                  <a:lnTo>
                    <a:pt x="2536" y="1335"/>
                  </a:lnTo>
                  <a:lnTo>
                    <a:pt x="2536" y="801"/>
                  </a:lnTo>
                  <a:lnTo>
                    <a:pt x="2269" y="401"/>
                  </a:lnTo>
                  <a:lnTo>
                    <a:pt x="1869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7" name="Google Shape;2597;p10"/>
            <p:cNvSpPr/>
            <p:nvPr/>
          </p:nvSpPr>
          <p:spPr>
            <a:xfrm>
              <a:off x="5615175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8" name="Google Shape;2598;p10"/>
            <p:cNvSpPr/>
            <p:nvPr/>
          </p:nvSpPr>
          <p:spPr>
            <a:xfrm>
              <a:off x="6075650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9" name="Google Shape;2599;p10"/>
            <p:cNvSpPr/>
            <p:nvPr/>
          </p:nvSpPr>
          <p:spPr>
            <a:xfrm>
              <a:off x="6532800" y="4218900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335" y="0"/>
                  </a:moveTo>
                  <a:lnTo>
                    <a:pt x="801" y="134"/>
                  </a:lnTo>
                  <a:lnTo>
                    <a:pt x="400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0" name="Google Shape;2600;p10"/>
            <p:cNvSpPr/>
            <p:nvPr/>
          </p:nvSpPr>
          <p:spPr>
            <a:xfrm>
              <a:off x="1023775" y="4619300"/>
              <a:ext cx="63400" cy="60100"/>
            </a:xfrm>
            <a:custGeom>
              <a:rect b="b" l="l" r="r" t="t"/>
              <a:pathLst>
                <a:path extrusionOk="0" h="2404" w="2536">
                  <a:moveTo>
                    <a:pt x="667" y="1"/>
                  </a:moveTo>
                  <a:lnTo>
                    <a:pt x="400" y="268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6"/>
                  </a:lnTo>
                  <a:lnTo>
                    <a:pt x="2536" y="1202"/>
                  </a:lnTo>
                  <a:lnTo>
                    <a:pt x="2402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1" name="Google Shape;2601;p10"/>
            <p:cNvSpPr/>
            <p:nvPr/>
          </p:nvSpPr>
          <p:spPr>
            <a:xfrm>
              <a:off x="1480900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2" name="Google Shape;2602;p10"/>
            <p:cNvSpPr/>
            <p:nvPr/>
          </p:nvSpPr>
          <p:spPr>
            <a:xfrm>
              <a:off x="1941375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3" name="Google Shape;2603;p10"/>
            <p:cNvSpPr/>
            <p:nvPr/>
          </p:nvSpPr>
          <p:spPr>
            <a:xfrm>
              <a:off x="2401850" y="4619300"/>
              <a:ext cx="60100" cy="60100"/>
            </a:xfrm>
            <a:custGeom>
              <a:rect b="b" l="l" r="r" t="t"/>
              <a:pathLst>
                <a:path extrusionOk="0" h="2404" w="2404">
                  <a:moveTo>
                    <a:pt x="668" y="1"/>
                  </a:moveTo>
                  <a:lnTo>
                    <a:pt x="268" y="268"/>
                  </a:lnTo>
                  <a:lnTo>
                    <a:pt x="1" y="668"/>
                  </a:lnTo>
                  <a:lnTo>
                    <a:pt x="1" y="1202"/>
                  </a:lnTo>
                  <a:lnTo>
                    <a:pt x="1" y="1736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4" name="Google Shape;2604;p10"/>
            <p:cNvSpPr/>
            <p:nvPr/>
          </p:nvSpPr>
          <p:spPr>
            <a:xfrm>
              <a:off x="2859000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5" name="Google Shape;2605;p10"/>
            <p:cNvSpPr/>
            <p:nvPr/>
          </p:nvSpPr>
          <p:spPr>
            <a:xfrm>
              <a:off x="3319475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6" name="Google Shape;2606;p10"/>
            <p:cNvSpPr/>
            <p:nvPr/>
          </p:nvSpPr>
          <p:spPr>
            <a:xfrm>
              <a:off x="3779950" y="4619300"/>
              <a:ext cx="60075" cy="60100"/>
            </a:xfrm>
            <a:custGeom>
              <a:rect b="b" l="l" r="r" t="t"/>
              <a:pathLst>
                <a:path extrusionOk="0" h="2404" w="2403">
                  <a:moveTo>
                    <a:pt x="668" y="1"/>
                  </a:moveTo>
                  <a:lnTo>
                    <a:pt x="267" y="268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7" name="Google Shape;2607;p10"/>
            <p:cNvSpPr/>
            <p:nvPr/>
          </p:nvSpPr>
          <p:spPr>
            <a:xfrm>
              <a:off x="4237075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802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8" name="Google Shape;2608;p10"/>
            <p:cNvSpPr/>
            <p:nvPr/>
          </p:nvSpPr>
          <p:spPr>
            <a:xfrm>
              <a:off x="4697550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802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9" name="Google Shape;2609;p10"/>
            <p:cNvSpPr/>
            <p:nvPr/>
          </p:nvSpPr>
          <p:spPr>
            <a:xfrm>
              <a:off x="5154700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6"/>
                  </a:lnTo>
                  <a:lnTo>
                    <a:pt x="2536" y="1202"/>
                  </a:lnTo>
                  <a:lnTo>
                    <a:pt x="2536" y="668"/>
                  </a:lnTo>
                  <a:lnTo>
                    <a:pt x="2269" y="268"/>
                  </a:lnTo>
                  <a:lnTo>
                    <a:pt x="18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0" name="Google Shape;2610;p10"/>
            <p:cNvSpPr/>
            <p:nvPr/>
          </p:nvSpPr>
          <p:spPr>
            <a:xfrm>
              <a:off x="5615175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1" name="Google Shape;2611;p10"/>
            <p:cNvSpPr/>
            <p:nvPr/>
          </p:nvSpPr>
          <p:spPr>
            <a:xfrm>
              <a:off x="6075650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668" y="1"/>
                  </a:moveTo>
                  <a:lnTo>
                    <a:pt x="267" y="268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2" name="Google Shape;2612;p10"/>
            <p:cNvSpPr/>
            <p:nvPr/>
          </p:nvSpPr>
          <p:spPr>
            <a:xfrm>
              <a:off x="6532800" y="4619300"/>
              <a:ext cx="63400" cy="60100"/>
            </a:xfrm>
            <a:custGeom>
              <a:rect b="b" l="l" r="r" t="t"/>
              <a:pathLst>
                <a:path extrusionOk="0" h="2404" w="2536">
                  <a:moveTo>
                    <a:pt x="801" y="1"/>
                  </a:moveTo>
                  <a:lnTo>
                    <a:pt x="400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3" name="Google Shape;2613;p10"/>
            <p:cNvSpPr/>
            <p:nvPr/>
          </p:nvSpPr>
          <p:spPr>
            <a:xfrm>
              <a:off x="1023775" y="501637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201" y="1"/>
                  </a:moveTo>
                  <a:lnTo>
                    <a:pt x="667" y="134"/>
                  </a:lnTo>
                  <a:lnTo>
                    <a:pt x="400" y="401"/>
                  </a:lnTo>
                  <a:lnTo>
                    <a:pt x="0" y="802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400" y="2137"/>
                  </a:lnTo>
                  <a:lnTo>
                    <a:pt x="667" y="2403"/>
                  </a:lnTo>
                  <a:lnTo>
                    <a:pt x="1201" y="2537"/>
                  </a:lnTo>
                  <a:lnTo>
                    <a:pt x="1735" y="2403"/>
                  </a:lnTo>
                  <a:lnTo>
                    <a:pt x="2136" y="2137"/>
                  </a:lnTo>
                  <a:lnTo>
                    <a:pt x="2402" y="1736"/>
                  </a:lnTo>
                  <a:lnTo>
                    <a:pt x="2536" y="1202"/>
                  </a:lnTo>
                  <a:lnTo>
                    <a:pt x="2402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4" name="Google Shape;2614;p10"/>
            <p:cNvSpPr/>
            <p:nvPr/>
          </p:nvSpPr>
          <p:spPr>
            <a:xfrm>
              <a:off x="1480900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7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6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5" name="Google Shape;2615;p10"/>
            <p:cNvSpPr/>
            <p:nvPr/>
          </p:nvSpPr>
          <p:spPr>
            <a:xfrm>
              <a:off x="1941375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7"/>
                  </a:lnTo>
                  <a:lnTo>
                    <a:pt x="801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6" name="Google Shape;2616;p10"/>
            <p:cNvSpPr/>
            <p:nvPr/>
          </p:nvSpPr>
          <p:spPr>
            <a:xfrm>
              <a:off x="2401850" y="5016375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1202" y="1"/>
                  </a:moveTo>
                  <a:lnTo>
                    <a:pt x="668" y="134"/>
                  </a:lnTo>
                  <a:lnTo>
                    <a:pt x="268" y="401"/>
                  </a:lnTo>
                  <a:lnTo>
                    <a:pt x="1" y="802"/>
                  </a:lnTo>
                  <a:lnTo>
                    <a:pt x="1" y="1202"/>
                  </a:lnTo>
                  <a:lnTo>
                    <a:pt x="1" y="1736"/>
                  </a:lnTo>
                  <a:lnTo>
                    <a:pt x="268" y="2137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7" name="Google Shape;2617;p10"/>
            <p:cNvSpPr/>
            <p:nvPr/>
          </p:nvSpPr>
          <p:spPr>
            <a:xfrm>
              <a:off x="2859000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7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5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8" name="Google Shape;2618;p10"/>
            <p:cNvSpPr/>
            <p:nvPr/>
          </p:nvSpPr>
          <p:spPr>
            <a:xfrm>
              <a:off x="3319475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1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7"/>
                  </a:lnTo>
                  <a:lnTo>
                    <a:pt x="801" y="2403"/>
                  </a:lnTo>
                  <a:lnTo>
                    <a:pt x="1201" y="2537"/>
                  </a:lnTo>
                  <a:lnTo>
                    <a:pt x="1735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9" name="Google Shape;2619;p10"/>
            <p:cNvSpPr/>
            <p:nvPr/>
          </p:nvSpPr>
          <p:spPr>
            <a:xfrm>
              <a:off x="3779950" y="5016375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1202" y="1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2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7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5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0" name="Google Shape;2620;p10"/>
            <p:cNvSpPr/>
            <p:nvPr/>
          </p:nvSpPr>
          <p:spPr>
            <a:xfrm>
              <a:off x="4237075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6" y="1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7"/>
                  </a:lnTo>
                  <a:lnTo>
                    <a:pt x="802" y="2403"/>
                  </a:lnTo>
                  <a:lnTo>
                    <a:pt x="1336" y="2537"/>
                  </a:lnTo>
                  <a:lnTo>
                    <a:pt x="1736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1" name="Google Shape;2621;p10"/>
            <p:cNvSpPr/>
            <p:nvPr/>
          </p:nvSpPr>
          <p:spPr>
            <a:xfrm>
              <a:off x="4697550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7"/>
                  </a:lnTo>
                  <a:lnTo>
                    <a:pt x="802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2" name="Google Shape;2622;p10"/>
            <p:cNvSpPr/>
            <p:nvPr/>
          </p:nvSpPr>
          <p:spPr>
            <a:xfrm>
              <a:off x="5154700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7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869" y="2403"/>
                  </a:lnTo>
                  <a:lnTo>
                    <a:pt x="2269" y="2137"/>
                  </a:lnTo>
                  <a:lnTo>
                    <a:pt x="2536" y="1736"/>
                  </a:lnTo>
                  <a:lnTo>
                    <a:pt x="2536" y="1202"/>
                  </a:lnTo>
                  <a:lnTo>
                    <a:pt x="2536" y="802"/>
                  </a:lnTo>
                  <a:lnTo>
                    <a:pt x="2269" y="401"/>
                  </a:lnTo>
                  <a:lnTo>
                    <a:pt x="1869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3" name="Google Shape;2623;p10"/>
            <p:cNvSpPr/>
            <p:nvPr/>
          </p:nvSpPr>
          <p:spPr>
            <a:xfrm>
              <a:off x="5615175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7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6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4" name="Google Shape;2624;p10"/>
            <p:cNvSpPr/>
            <p:nvPr/>
          </p:nvSpPr>
          <p:spPr>
            <a:xfrm>
              <a:off x="6075650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2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7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5" name="Google Shape;2625;p10"/>
            <p:cNvSpPr/>
            <p:nvPr/>
          </p:nvSpPr>
          <p:spPr>
            <a:xfrm>
              <a:off x="6532800" y="501637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335" y="1"/>
                  </a:moveTo>
                  <a:lnTo>
                    <a:pt x="801" y="134"/>
                  </a:lnTo>
                  <a:lnTo>
                    <a:pt x="400" y="401"/>
                  </a:lnTo>
                  <a:lnTo>
                    <a:pt x="134" y="802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0" y="2137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5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6" name="Google Shape;2626;p10"/>
            <p:cNvSpPr/>
            <p:nvPr/>
          </p:nvSpPr>
          <p:spPr>
            <a:xfrm>
              <a:off x="1023775" y="5413475"/>
              <a:ext cx="63400" cy="63400"/>
            </a:xfrm>
            <a:custGeom>
              <a:rect b="b" l="l" r="r" t="t"/>
              <a:pathLst>
                <a:path extrusionOk="0" h="2536" w="2536">
                  <a:moveTo>
                    <a:pt x="1201" y="0"/>
                  </a:moveTo>
                  <a:lnTo>
                    <a:pt x="667" y="134"/>
                  </a:lnTo>
                  <a:lnTo>
                    <a:pt x="400" y="400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5"/>
                  </a:lnTo>
                  <a:lnTo>
                    <a:pt x="2536" y="1335"/>
                  </a:lnTo>
                  <a:lnTo>
                    <a:pt x="2402" y="801"/>
                  </a:lnTo>
                  <a:lnTo>
                    <a:pt x="2136" y="400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7" name="Google Shape;2627;p10"/>
            <p:cNvSpPr/>
            <p:nvPr/>
          </p:nvSpPr>
          <p:spPr>
            <a:xfrm>
              <a:off x="1480900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5" y="0"/>
                  </a:moveTo>
                  <a:lnTo>
                    <a:pt x="801" y="134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8" name="Google Shape;2628;p10"/>
            <p:cNvSpPr/>
            <p:nvPr/>
          </p:nvSpPr>
          <p:spPr>
            <a:xfrm>
              <a:off x="1941375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202" y="0"/>
                  </a:moveTo>
                  <a:lnTo>
                    <a:pt x="801" y="134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9" name="Google Shape;2629;p10"/>
            <p:cNvSpPr/>
            <p:nvPr/>
          </p:nvSpPr>
          <p:spPr>
            <a:xfrm>
              <a:off x="2401850" y="5413475"/>
              <a:ext cx="60100" cy="63400"/>
            </a:xfrm>
            <a:custGeom>
              <a:rect b="b" l="l" r="r" t="t"/>
              <a:pathLst>
                <a:path extrusionOk="0" h="2536" w="2404">
                  <a:moveTo>
                    <a:pt x="1202" y="0"/>
                  </a:moveTo>
                  <a:lnTo>
                    <a:pt x="668" y="134"/>
                  </a:lnTo>
                  <a:lnTo>
                    <a:pt x="268" y="400"/>
                  </a:lnTo>
                  <a:lnTo>
                    <a:pt x="1" y="801"/>
                  </a:lnTo>
                  <a:lnTo>
                    <a:pt x="1" y="1335"/>
                  </a:lnTo>
                  <a:lnTo>
                    <a:pt x="1" y="1735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0" name="Google Shape;2630;p10"/>
            <p:cNvSpPr/>
            <p:nvPr/>
          </p:nvSpPr>
          <p:spPr>
            <a:xfrm>
              <a:off x="2859000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5" y="0"/>
                  </a:moveTo>
                  <a:lnTo>
                    <a:pt x="801" y="134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1" name="Google Shape;2631;p10"/>
            <p:cNvSpPr/>
            <p:nvPr/>
          </p:nvSpPr>
          <p:spPr>
            <a:xfrm>
              <a:off x="3319475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201" y="0"/>
                  </a:moveTo>
                  <a:lnTo>
                    <a:pt x="801" y="134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2" name="Google Shape;2632;p10"/>
            <p:cNvSpPr/>
            <p:nvPr/>
          </p:nvSpPr>
          <p:spPr>
            <a:xfrm>
              <a:off x="3779950" y="5413475"/>
              <a:ext cx="60075" cy="63400"/>
            </a:xfrm>
            <a:custGeom>
              <a:rect b="b" l="l" r="r" t="t"/>
              <a:pathLst>
                <a:path extrusionOk="0" h="2536" w="2403">
                  <a:moveTo>
                    <a:pt x="1202" y="0"/>
                  </a:moveTo>
                  <a:lnTo>
                    <a:pt x="668" y="134"/>
                  </a:lnTo>
                  <a:lnTo>
                    <a:pt x="267" y="400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5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3" name="Google Shape;2633;p10"/>
            <p:cNvSpPr/>
            <p:nvPr/>
          </p:nvSpPr>
          <p:spPr>
            <a:xfrm>
              <a:off x="4237075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6" y="0"/>
                  </a:moveTo>
                  <a:lnTo>
                    <a:pt x="802" y="134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4"/>
                  </a:lnTo>
                  <a:lnTo>
                    <a:pt x="13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4" name="Google Shape;2634;p10"/>
            <p:cNvSpPr/>
            <p:nvPr/>
          </p:nvSpPr>
          <p:spPr>
            <a:xfrm>
              <a:off x="4697550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202" y="0"/>
                  </a:moveTo>
                  <a:lnTo>
                    <a:pt x="802" y="134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5" name="Google Shape;2635;p10"/>
            <p:cNvSpPr/>
            <p:nvPr/>
          </p:nvSpPr>
          <p:spPr>
            <a:xfrm>
              <a:off x="5154700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5" y="0"/>
                  </a:moveTo>
                  <a:lnTo>
                    <a:pt x="801" y="134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5"/>
                  </a:lnTo>
                  <a:lnTo>
                    <a:pt x="2536" y="1335"/>
                  </a:lnTo>
                  <a:lnTo>
                    <a:pt x="2536" y="801"/>
                  </a:lnTo>
                  <a:lnTo>
                    <a:pt x="2269" y="400"/>
                  </a:lnTo>
                  <a:lnTo>
                    <a:pt x="1869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6" name="Google Shape;2636;p10"/>
            <p:cNvSpPr/>
            <p:nvPr/>
          </p:nvSpPr>
          <p:spPr>
            <a:xfrm>
              <a:off x="5615175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5" y="0"/>
                  </a:moveTo>
                  <a:lnTo>
                    <a:pt x="801" y="134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7" name="Google Shape;2637;p10"/>
            <p:cNvSpPr/>
            <p:nvPr/>
          </p:nvSpPr>
          <p:spPr>
            <a:xfrm>
              <a:off x="6075650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202" y="0"/>
                  </a:moveTo>
                  <a:lnTo>
                    <a:pt x="668" y="134"/>
                  </a:lnTo>
                  <a:lnTo>
                    <a:pt x="267" y="400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8" name="Google Shape;2638;p10"/>
            <p:cNvSpPr/>
            <p:nvPr/>
          </p:nvSpPr>
          <p:spPr>
            <a:xfrm>
              <a:off x="6532800" y="5413475"/>
              <a:ext cx="63400" cy="63400"/>
            </a:xfrm>
            <a:custGeom>
              <a:rect b="b" l="l" r="r" t="t"/>
              <a:pathLst>
                <a:path extrusionOk="0" h="2536" w="2536">
                  <a:moveTo>
                    <a:pt x="1335" y="0"/>
                  </a:moveTo>
                  <a:lnTo>
                    <a:pt x="801" y="134"/>
                  </a:lnTo>
                  <a:lnTo>
                    <a:pt x="400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639" name="Google Shape;2639;p10"/>
          <p:cNvPicPr preferRelativeResize="0"/>
          <p:nvPr/>
        </p:nvPicPr>
        <p:blipFill rotWithShape="1">
          <a:blip r:embed="rId2">
            <a:alphaModFix/>
          </a:blip>
          <a:srcRect b="26454" l="0" r="68188" t="0"/>
          <a:stretch/>
        </p:blipFill>
        <p:spPr>
          <a:xfrm rot="7763320">
            <a:off x="7023875" y="3628551"/>
            <a:ext cx="2296203" cy="1576299"/>
          </a:xfrm>
          <a:prstGeom prst="rect">
            <a:avLst/>
          </a:prstGeom>
          <a:noFill/>
          <a:ln>
            <a:noFill/>
          </a:ln>
        </p:spPr>
      </p:pic>
      <p:sp>
        <p:nvSpPr>
          <p:cNvPr id="2640" name="Google Shape;2640;p10"/>
          <p:cNvSpPr/>
          <p:nvPr/>
        </p:nvSpPr>
        <p:spPr>
          <a:xfrm>
            <a:off x="-1021725" y="-1188350"/>
            <a:ext cx="1385400" cy="30033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641" name="Google Shape;2641;p10"/>
          <p:cNvCxnSpPr/>
          <p:nvPr/>
        </p:nvCxnSpPr>
        <p:spPr>
          <a:xfrm flipH="1">
            <a:off x="4403025" y="-1016800"/>
            <a:ext cx="1905600" cy="1903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642" name="Google Shape;2642;p10"/>
          <p:cNvGrpSpPr/>
          <p:nvPr/>
        </p:nvGrpSpPr>
        <p:grpSpPr>
          <a:xfrm>
            <a:off x="6588374" y="-1132934"/>
            <a:ext cx="1934189" cy="1818370"/>
            <a:chOff x="1023775" y="238125"/>
            <a:chExt cx="5572425" cy="5238750"/>
          </a:xfrm>
        </p:grpSpPr>
        <p:sp>
          <p:nvSpPr>
            <p:cNvPr id="2643" name="Google Shape;2643;p10"/>
            <p:cNvSpPr/>
            <p:nvPr/>
          </p:nvSpPr>
          <p:spPr>
            <a:xfrm>
              <a:off x="1023775" y="238125"/>
              <a:ext cx="63400" cy="63400"/>
            </a:xfrm>
            <a:custGeom>
              <a:rect b="b" l="l" r="r" t="t"/>
              <a:pathLst>
                <a:path extrusionOk="0" h="2536" w="2536">
                  <a:moveTo>
                    <a:pt x="1201" y="0"/>
                  </a:moveTo>
                  <a:lnTo>
                    <a:pt x="667" y="133"/>
                  </a:lnTo>
                  <a:lnTo>
                    <a:pt x="400" y="400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400" y="2136"/>
                  </a:lnTo>
                  <a:lnTo>
                    <a:pt x="667" y="2402"/>
                  </a:lnTo>
                  <a:lnTo>
                    <a:pt x="1201" y="2536"/>
                  </a:lnTo>
                  <a:lnTo>
                    <a:pt x="1735" y="2402"/>
                  </a:lnTo>
                  <a:lnTo>
                    <a:pt x="2136" y="2136"/>
                  </a:lnTo>
                  <a:lnTo>
                    <a:pt x="2402" y="1735"/>
                  </a:lnTo>
                  <a:lnTo>
                    <a:pt x="2536" y="1335"/>
                  </a:lnTo>
                  <a:lnTo>
                    <a:pt x="2402" y="801"/>
                  </a:lnTo>
                  <a:lnTo>
                    <a:pt x="2136" y="400"/>
                  </a:lnTo>
                  <a:lnTo>
                    <a:pt x="1735" y="133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4" name="Google Shape;2644;p10"/>
            <p:cNvSpPr/>
            <p:nvPr/>
          </p:nvSpPr>
          <p:spPr>
            <a:xfrm>
              <a:off x="1480900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5" y="0"/>
                  </a:moveTo>
                  <a:lnTo>
                    <a:pt x="801" y="133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2"/>
                  </a:lnTo>
                  <a:lnTo>
                    <a:pt x="1335" y="2536"/>
                  </a:lnTo>
                  <a:lnTo>
                    <a:pt x="1736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3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5" name="Google Shape;2645;p10"/>
            <p:cNvSpPr/>
            <p:nvPr/>
          </p:nvSpPr>
          <p:spPr>
            <a:xfrm>
              <a:off x="1941375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202" y="0"/>
                  </a:moveTo>
                  <a:lnTo>
                    <a:pt x="801" y="133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2"/>
                  </a:lnTo>
                  <a:lnTo>
                    <a:pt x="1202" y="2536"/>
                  </a:lnTo>
                  <a:lnTo>
                    <a:pt x="1736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3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6" name="Google Shape;2646;p10"/>
            <p:cNvSpPr/>
            <p:nvPr/>
          </p:nvSpPr>
          <p:spPr>
            <a:xfrm>
              <a:off x="2401850" y="238125"/>
              <a:ext cx="60100" cy="63400"/>
            </a:xfrm>
            <a:custGeom>
              <a:rect b="b" l="l" r="r" t="t"/>
              <a:pathLst>
                <a:path extrusionOk="0" h="2536" w="2404">
                  <a:moveTo>
                    <a:pt x="1202" y="0"/>
                  </a:moveTo>
                  <a:lnTo>
                    <a:pt x="668" y="133"/>
                  </a:lnTo>
                  <a:lnTo>
                    <a:pt x="268" y="400"/>
                  </a:lnTo>
                  <a:lnTo>
                    <a:pt x="1" y="801"/>
                  </a:lnTo>
                  <a:lnTo>
                    <a:pt x="1" y="1335"/>
                  </a:lnTo>
                  <a:lnTo>
                    <a:pt x="1" y="1735"/>
                  </a:lnTo>
                  <a:lnTo>
                    <a:pt x="268" y="2136"/>
                  </a:lnTo>
                  <a:lnTo>
                    <a:pt x="668" y="2402"/>
                  </a:lnTo>
                  <a:lnTo>
                    <a:pt x="1202" y="2536"/>
                  </a:lnTo>
                  <a:lnTo>
                    <a:pt x="1736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3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7" name="Google Shape;2647;p10"/>
            <p:cNvSpPr/>
            <p:nvPr/>
          </p:nvSpPr>
          <p:spPr>
            <a:xfrm>
              <a:off x="2859000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5" y="0"/>
                  </a:moveTo>
                  <a:lnTo>
                    <a:pt x="801" y="133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2"/>
                  </a:lnTo>
                  <a:lnTo>
                    <a:pt x="1335" y="2536"/>
                  </a:lnTo>
                  <a:lnTo>
                    <a:pt x="1735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5" y="133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8" name="Google Shape;2648;p10"/>
            <p:cNvSpPr/>
            <p:nvPr/>
          </p:nvSpPr>
          <p:spPr>
            <a:xfrm>
              <a:off x="3319475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201" y="0"/>
                  </a:moveTo>
                  <a:lnTo>
                    <a:pt x="801" y="133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2"/>
                  </a:lnTo>
                  <a:lnTo>
                    <a:pt x="1201" y="2536"/>
                  </a:lnTo>
                  <a:lnTo>
                    <a:pt x="1735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5" y="133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9" name="Google Shape;2649;p10"/>
            <p:cNvSpPr/>
            <p:nvPr/>
          </p:nvSpPr>
          <p:spPr>
            <a:xfrm>
              <a:off x="3779950" y="238125"/>
              <a:ext cx="60075" cy="63400"/>
            </a:xfrm>
            <a:custGeom>
              <a:rect b="b" l="l" r="r" t="t"/>
              <a:pathLst>
                <a:path extrusionOk="0" h="2536" w="2403">
                  <a:moveTo>
                    <a:pt x="1202" y="0"/>
                  </a:moveTo>
                  <a:lnTo>
                    <a:pt x="668" y="133"/>
                  </a:lnTo>
                  <a:lnTo>
                    <a:pt x="267" y="400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2"/>
                  </a:lnTo>
                  <a:lnTo>
                    <a:pt x="1202" y="2536"/>
                  </a:lnTo>
                  <a:lnTo>
                    <a:pt x="1735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5" y="133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0" name="Google Shape;2650;p10"/>
            <p:cNvSpPr/>
            <p:nvPr/>
          </p:nvSpPr>
          <p:spPr>
            <a:xfrm>
              <a:off x="4237075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6" y="0"/>
                  </a:moveTo>
                  <a:lnTo>
                    <a:pt x="802" y="133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2"/>
                  </a:lnTo>
                  <a:lnTo>
                    <a:pt x="1336" y="2536"/>
                  </a:lnTo>
                  <a:lnTo>
                    <a:pt x="1736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3"/>
                  </a:lnTo>
                  <a:lnTo>
                    <a:pt x="13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1" name="Google Shape;2651;p10"/>
            <p:cNvSpPr/>
            <p:nvPr/>
          </p:nvSpPr>
          <p:spPr>
            <a:xfrm>
              <a:off x="4697550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202" y="0"/>
                  </a:moveTo>
                  <a:lnTo>
                    <a:pt x="802" y="133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2"/>
                  </a:lnTo>
                  <a:lnTo>
                    <a:pt x="1202" y="2536"/>
                  </a:lnTo>
                  <a:lnTo>
                    <a:pt x="1736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3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2" name="Google Shape;2652;p10"/>
            <p:cNvSpPr/>
            <p:nvPr/>
          </p:nvSpPr>
          <p:spPr>
            <a:xfrm>
              <a:off x="5154700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5" y="0"/>
                  </a:moveTo>
                  <a:lnTo>
                    <a:pt x="801" y="133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2"/>
                  </a:lnTo>
                  <a:lnTo>
                    <a:pt x="1335" y="2536"/>
                  </a:lnTo>
                  <a:lnTo>
                    <a:pt x="1869" y="2402"/>
                  </a:lnTo>
                  <a:lnTo>
                    <a:pt x="2269" y="2136"/>
                  </a:lnTo>
                  <a:lnTo>
                    <a:pt x="2536" y="1735"/>
                  </a:lnTo>
                  <a:lnTo>
                    <a:pt x="2536" y="1335"/>
                  </a:lnTo>
                  <a:lnTo>
                    <a:pt x="2536" y="801"/>
                  </a:lnTo>
                  <a:lnTo>
                    <a:pt x="2269" y="400"/>
                  </a:lnTo>
                  <a:lnTo>
                    <a:pt x="1869" y="133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3" name="Google Shape;2653;p10"/>
            <p:cNvSpPr/>
            <p:nvPr/>
          </p:nvSpPr>
          <p:spPr>
            <a:xfrm>
              <a:off x="5615175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5" y="0"/>
                  </a:moveTo>
                  <a:lnTo>
                    <a:pt x="801" y="133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2"/>
                  </a:lnTo>
                  <a:lnTo>
                    <a:pt x="1335" y="2536"/>
                  </a:lnTo>
                  <a:lnTo>
                    <a:pt x="1736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3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4" name="Google Shape;2654;p10"/>
            <p:cNvSpPr/>
            <p:nvPr/>
          </p:nvSpPr>
          <p:spPr>
            <a:xfrm>
              <a:off x="6075650" y="23812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202" y="0"/>
                  </a:moveTo>
                  <a:lnTo>
                    <a:pt x="668" y="133"/>
                  </a:lnTo>
                  <a:lnTo>
                    <a:pt x="267" y="400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2"/>
                  </a:lnTo>
                  <a:lnTo>
                    <a:pt x="1202" y="2536"/>
                  </a:lnTo>
                  <a:lnTo>
                    <a:pt x="1736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3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5" name="Google Shape;2655;p10"/>
            <p:cNvSpPr/>
            <p:nvPr/>
          </p:nvSpPr>
          <p:spPr>
            <a:xfrm>
              <a:off x="6532800" y="238125"/>
              <a:ext cx="63400" cy="63400"/>
            </a:xfrm>
            <a:custGeom>
              <a:rect b="b" l="l" r="r" t="t"/>
              <a:pathLst>
                <a:path extrusionOk="0" h="2536" w="2536">
                  <a:moveTo>
                    <a:pt x="1335" y="0"/>
                  </a:moveTo>
                  <a:lnTo>
                    <a:pt x="801" y="133"/>
                  </a:lnTo>
                  <a:lnTo>
                    <a:pt x="400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0" y="2136"/>
                  </a:lnTo>
                  <a:lnTo>
                    <a:pt x="801" y="2402"/>
                  </a:lnTo>
                  <a:lnTo>
                    <a:pt x="1335" y="2536"/>
                  </a:lnTo>
                  <a:lnTo>
                    <a:pt x="1735" y="2402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5" y="133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6" name="Google Shape;2656;p10"/>
            <p:cNvSpPr/>
            <p:nvPr/>
          </p:nvSpPr>
          <p:spPr>
            <a:xfrm>
              <a:off x="1023775" y="63852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667" y="1"/>
                  </a:moveTo>
                  <a:lnTo>
                    <a:pt x="400" y="268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6"/>
                  </a:lnTo>
                  <a:lnTo>
                    <a:pt x="2536" y="1202"/>
                  </a:lnTo>
                  <a:lnTo>
                    <a:pt x="2402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7" name="Google Shape;2657;p10"/>
            <p:cNvSpPr/>
            <p:nvPr/>
          </p:nvSpPr>
          <p:spPr>
            <a:xfrm>
              <a:off x="1480900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8" name="Google Shape;2658;p10"/>
            <p:cNvSpPr/>
            <p:nvPr/>
          </p:nvSpPr>
          <p:spPr>
            <a:xfrm>
              <a:off x="1941375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9" name="Google Shape;2659;p10"/>
            <p:cNvSpPr/>
            <p:nvPr/>
          </p:nvSpPr>
          <p:spPr>
            <a:xfrm>
              <a:off x="2401850" y="638525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668" y="1"/>
                  </a:moveTo>
                  <a:lnTo>
                    <a:pt x="268" y="268"/>
                  </a:lnTo>
                  <a:lnTo>
                    <a:pt x="1" y="668"/>
                  </a:lnTo>
                  <a:lnTo>
                    <a:pt x="1" y="1202"/>
                  </a:lnTo>
                  <a:lnTo>
                    <a:pt x="1" y="1736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0" name="Google Shape;2660;p10"/>
            <p:cNvSpPr/>
            <p:nvPr/>
          </p:nvSpPr>
          <p:spPr>
            <a:xfrm>
              <a:off x="2859000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1" name="Google Shape;2661;p10"/>
            <p:cNvSpPr/>
            <p:nvPr/>
          </p:nvSpPr>
          <p:spPr>
            <a:xfrm>
              <a:off x="3319475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2" name="Google Shape;2662;p10"/>
            <p:cNvSpPr/>
            <p:nvPr/>
          </p:nvSpPr>
          <p:spPr>
            <a:xfrm>
              <a:off x="3779950" y="638525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668" y="1"/>
                  </a:moveTo>
                  <a:lnTo>
                    <a:pt x="267" y="268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3" name="Google Shape;2663;p10"/>
            <p:cNvSpPr/>
            <p:nvPr/>
          </p:nvSpPr>
          <p:spPr>
            <a:xfrm>
              <a:off x="4237075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2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4" name="Google Shape;2664;p10"/>
            <p:cNvSpPr/>
            <p:nvPr/>
          </p:nvSpPr>
          <p:spPr>
            <a:xfrm>
              <a:off x="4697550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2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5" name="Google Shape;2665;p10"/>
            <p:cNvSpPr/>
            <p:nvPr/>
          </p:nvSpPr>
          <p:spPr>
            <a:xfrm>
              <a:off x="5154700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6"/>
                  </a:lnTo>
                  <a:lnTo>
                    <a:pt x="2536" y="1202"/>
                  </a:lnTo>
                  <a:lnTo>
                    <a:pt x="2536" y="668"/>
                  </a:lnTo>
                  <a:lnTo>
                    <a:pt x="2269" y="268"/>
                  </a:lnTo>
                  <a:lnTo>
                    <a:pt x="18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6" name="Google Shape;2666;p10"/>
            <p:cNvSpPr/>
            <p:nvPr/>
          </p:nvSpPr>
          <p:spPr>
            <a:xfrm>
              <a:off x="5615175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7" name="Google Shape;2667;p10"/>
            <p:cNvSpPr/>
            <p:nvPr/>
          </p:nvSpPr>
          <p:spPr>
            <a:xfrm>
              <a:off x="6075650" y="6385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668" y="1"/>
                  </a:moveTo>
                  <a:lnTo>
                    <a:pt x="267" y="268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8" name="Google Shape;2668;p10"/>
            <p:cNvSpPr/>
            <p:nvPr/>
          </p:nvSpPr>
          <p:spPr>
            <a:xfrm>
              <a:off x="6532800" y="63852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801" y="1"/>
                  </a:moveTo>
                  <a:lnTo>
                    <a:pt x="400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9" name="Google Shape;2669;p10"/>
            <p:cNvSpPr/>
            <p:nvPr/>
          </p:nvSpPr>
          <p:spPr>
            <a:xfrm>
              <a:off x="1023775" y="1035600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201" y="1"/>
                  </a:moveTo>
                  <a:lnTo>
                    <a:pt x="667" y="134"/>
                  </a:lnTo>
                  <a:lnTo>
                    <a:pt x="400" y="401"/>
                  </a:lnTo>
                  <a:lnTo>
                    <a:pt x="0" y="801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6"/>
                  </a:lnTo>
                  <a:lnTo>
                    <a:pt x="2536" y="1202"/>
                  </a:lnTo>
                  <a:lnTo>
                    <a:pt x="2402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0" name="Google Shape;2670;p10"/>
            <p:cNvSpPr/>
            <p:nvPr/>
          </p:nvSpPr>
          <p:spPr>
            <a:xfrm>
              <a:off x="1480900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1" name="Google Shape;2671;p10"/>
            <p:cNvSpPr/>
            <p:nvPr/>
          </p:nvSpPr>
          <p:spPr>
            <a:xfrm>
              <a:off x="1941375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2" name="Google Shape;2672;p10"/>
            <p:cNvSpPr/>
            <p:nvPr/>
          </p:nvSpPr>
          <p:spPr>
            <a:xfrm>
              <a:off x="2401850" y="1035600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1202" y="1"/>
                  </a:moveTo>
                  <a:lnTo>
                    <a:pt x="668" y="134"/>
                  </a:lnTo>
                  <a:lnTo>
                    <a:pt x="268" y="401"/>
                  </a:lnTo>
                  <a:lnTo>
                    <a:pt x="1" y="801"/>
                  </a:lnTo>
                  <a:lnTo>
                    <a:pt x="1" y="1202"/>
                  </a:lnTo>
                  <a:lnTo>
                    <a:pt x="1" y="1736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3" name="Google Shape;2673;p10"/>
            <p:cNvSpPr/>
            <p:nvPr/>
          </p:nvSpPr>
          <p:spPr>
            <a:xfrm>
              <a:off x="2859000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4" name="Google Shape;2674;p10"/>
            <p:cNvSpPr/>
            <p:nvPr/>
          </p:nvSpPr>
          <p:spPr>
            <a:xfrm>
              <a:off x="3319475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1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5" name="Google Shape;2675;p10"/>
            <p:cNvSpPr/>
            <p:nvPr/>
          </p:nvSpPr>
          <p:spPr>
            <a:xfrm>
              <a:off x="3779950" y="1035600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1202" y="1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6" name="Google Shape;2676;p10"/>
            <p:cNvSpPr/>
            <p:nvPr/>
          </p:nvSpPr>
          <p:spPr>
            <a:xfrm>
              <a:off x="4237075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6" y="1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7" name="Google Shape;2677;p10"/>
            <p:cNvSpPr/>
            <p:nvPr/>
          </p:nvSpPr>
          <p:spPr>
            <a:xfrm>
              <a:off x="4697550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8" name="Google Shape;2678;p10"/>
            <p:cNvSpPr/>
            <p:nvPr/>
          </p:nvSpPr>
          <p:spPr>
            <a:xfrm>
              <a:off x="5154700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6"/>
                  </a:lnTo>
                  <a:lnTo>
                    <a:pt x="2536" y="1202"/>
                  </a:lnTo>
                  <a:lnTo>
                    <a:pt x="2536" y="801"/>
                  </a:lnTo>
                  <a:lnTo>
                    <a:pt x="2269" y="401"/>
                  </a:lnTo>
                  <a:lnTo>
                    <a:pt x="1869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9" name="Google Shape;2679;p10"/>
            <p:cNvSpPr/>
            <p:nvPr/>
          </p:nvSpPr>
          <p:spPr>
            <a:xfrm>
              <a:off x="5615175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0" name="Google Shape;2680;p10"/>
            <p:cNvSpPr/>
            <p:nvPr/>
          </p:nvSpPr>
          <p:spPr>
            <a:xfrm>
              <a:off x="6075650" y="10356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1" name="Google Shape;2681;p10"/>
            <p:cNvSpPr/>
            <p:nvPr/>
          </p:nvSpPr>
          <p:spPr>
            <a:xfrm>
              <a:off x="6532800" y="1035600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335" y="1"/>
                  </a:moveTo>
                  <a:lnTo>
                    <a:pt x="801" y="134"/>
                  </a:lnTo>
                  <a:lnTo>
                    <a:pt x="400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2" name="Google Shape;2682;p10"/>
            <p:cNvSpPr/>
            <p:nvPr/>
          </p:nvSpPr>
          <p:spPr>
            <a:xfrm>
              <a:off x="1023775" y="143267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201" y="1"/>
                  </a:moveTo>
                  <a:lnTo>
                    <a:pt x="667" y="134"/>
                  </a:lnTo>
                  <a:lnTo>
                    <a:pt x="400" y="401"/>
                  </a:lnTo>
                  <a:lnTo>
                    <a:pt x="0" y="802"/>
                  </a:lnTo>
                  <a:lnTo>
                    <a:pt x="0" y="1335"/>
                  </a:lnTo>
                  <a:lnTo>
                    <a:pt x="0" y="1736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6"/>
                  </a:lnTo>
                  <a:lnTo>
                    <a:pt x="2536" y="1335"/>
                  </a:lnTo>
                  <a:lnTo>
                    <a:pt x="2402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3" name="Google Shape;2683;p10"/>
            <p:cNvSpPr/>
            <p:nvPr/>
          </p:nvSpPr>
          <p:spPr>
            <a:xfrm>
              <a:off x="1480900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1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4" name="Google Shape;2684;p10"/>
            <p:cNvSpPr/>
            <p:nvPr/>
          </p:nvSpPr>
          <p:spPr>
            <a:xfrm>
              <a:off x="1941375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1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5" name="Google Shape;2685;p10"/>
            <p:cNvSpPr/>
            <p:nvPr/>
          </p:nvSpPr>
          <p:spPr>
            <a:xfrm>
              <a:off x="2401850" y="1432675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1202" y="1"/>
                  </a:moveTo>
                  <a:lnTo>
                    <a:pt x="668" y="134"/>
                  </a:lnTo>
                  <a:lnTo>
                    <a:pt x="268" y="401"/>
                  </a:lnTo>
                  <a:lnTo>
                    <a:pt x="1" y="802"/>
                  </a:lnTo>
                  <a:lnTo>
                    <a:pt x="1" y="1335"/>
                  </a:lnTo>
                  <a:lnTo>
                    <a:pt x="1" y="1736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6" name="Google Shape;2686;p10"/>
            <p:cNvSpPr/>
            <p:nvPr/>
          </p:nvSpPr>
          <p:spPr>
            <a:xfrm>
              <a:off x="2859000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7" name="Google Shape;2687;p10"/>
            <p:cNvSpPr/>
            <p:nvPr/>
          </p:nvSpPr>
          <p:spPr>
            <a:xfrm>
              <a:off x="3319475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1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8" name="Google Shape;2688;p10"/>
            <p:cNvSpPr/>
            <p:nvPr/>
          </p:nvSpPr>
          <p:spPr>
            <a:xfrm>
              <a:off x="3779950" y="1432675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1202" y="1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2"/>
                  </a:lnTo>
                  <a:lnTo>
                    <a:pt x="0" y="1335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9" name="Google Shape;2689;p10"/>
            <p:cNvSpPr/>
            <p:nvPr/>
          </p:nvSpPr>
          <p:spPr>
            <a:xfrm>
              <a:off x="4237075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6" y="1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1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0" name="Google Shape;2690;p10"/>
            <p:cNvSpPr/>
            <p:nvPr/>
          </p:nvSpPr>
          <p:spPr>
            <a:xfrm>
              <a:off x="4697550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1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1" name="Google Shape;2691;p10"/>
            <p:cNvSpPr/>
            <p:nvPr/>
          </p:nvSpPr>
          <p:spPr>
            <a:xfrm>
              <a:off x="5154700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6"/>
                  </a:lnTo>
                  <a:lnTo>
                    <a:pt x="2536" y="1335"/>
                  </a:lnTo>
                  <a:lnTo>
                    <a:pt x="2536" y="802"/>
                  </a:lnTo>
                  <a:lnTo>
                    <a:pt x="2269" y="401"/>
                  </a:lnTo>
                  <a:lnTo>
                    <a:pt x="1869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2" name="Google Shape;2692;p10"/>
            <p:cNvSpPr/>
            <p:nvPr/>
          </p:nvSpPr>
          <p:spPr>
            <a:xfrm>
              <a:off x="5615175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3" name="Google Shape;2693;p10"/>
            <p:cNvSpPr/>
            <p:nvPr/>
          </p:nvSpPr>
          <p:spPr>
            <a:xfrm>
              <a:off x="6075650" y="14326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2"/>
                  </a:lnTo>
                  <a:lnTo>
                    <a:pt x="0" y="1335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4" name="Google Shape;2694;p10"/>
            <p:cNvSpPr/>
            <p:nvPr/>
          </p:nvSpPr>
          <p:spPr>
            <a:xfrm>
              <a:off x="6532800" y="143267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335" y="1"/>
                  </a:moveTo>
                  <a:lnTo>
                    <a:pt x="801" y="134"/>
                  </a:lnTo>
                  <a:lnTo>
                    <a:pt x="400" y="401"/>
                  </a:lnTo>
                  <a:lnTo>
                    <a:pt x="134" y="802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5" name="Google Shape;2695;p10"/>
            <p:cNvSpPr/>
            <p:nvPr/>
          </p:nvSpPr>
          <p:spPr>
            <a:xfrm>
              <a:off x="1023775" y="1833100"/>
              <a:ext cx="63400" cy="60075"/>
            </a:xfrm>
            <a:custGeom>
              <a:rect b="b" l="l" r="r" t="t"/>
              <a:pathLst>
                <a:path extrusionOk="0" h="2403" w="2536">
                  <a:moveTo>
                    <a:pt x="667" y="0"/>
                  </a:moveTo>
                  <a:lnTo>
                    <a:pt x="400" y="267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5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5"/>
                  </a:lnTo>
                  <a:lnTo>
                    <a:pt x="2536" y="1202"/>
                  </a:lnTo>
                  <a:lnTo>
                    <a:pt x="2402" y="668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6" name="Google Shape;2696;p10"/>
            <p:cNvSpPr/>
            <p:nvPr/>
          </p:nvSpPr>
          <p:spPr>
            <a:xfrm>
              <a:off x="1480900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801" y="0"/>
                  </a:moveTo>
                  <a:lnTo>
                    <a:pt x="401" y="267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7" name="Google Shape;2697;p10"/>
            <p:cNvSpPr/>
            <p:nvPr/>
          </p:nvSpPr>
          <p:spPr>
            <a:xfrm>
              <a:off x="1941375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801" y="0"/>
                  </a:moveTo>
                  <a:lnTo>
                    <a:pt x="401" y="267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8" name="Google Shape;2698;p10"/>
            <p:cNvSpPr/>
            <p:nvPr/>
          </p:nvSpPr>
          <p:spPr>
            <a:xfrm>
              <a:off x="2401850" y="1833100"/>
              <a:ext cx="60100" cy="60075"/>
            </a:xfrm>
            <a:custGeom>
              <a:rect b="b" l="l" r="r" t="t"/>
              <a:pathLst>
                <a:path extrusionOk="0" h="2403" w="2404">
                  <a:moveTo>
                    <a:pt x="668" y="0"/>
                  </a:moveTo>
                  <a:lnTo>
                    <a:pt x="268" y="267"/>
                  </a:lnTo>
                  <a:lnTo>
                    <a:pt x="1" y="668"/>
                  </a:lnTo>
                  <a:lnTo>
                    <a:pt x="1" y="1202"/>
                  </a:lnTo>
                  <a:lnTo>
                    <a:pt x="1" y="1735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9" name="Google Shape;2699;p10"/>
            <p:cNvSpPr/>
            <p:nvPr/>
          </p:nvSpPr>
          <p:spPr>
            <a:xfrm>
              <a:off x="2859000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801" y="0"/>
                  </a:moveTo>
                  <a:lnTo>
                    <a:pt x="401" y="267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0" name="Google Shape;2700;p10"/>
            <p:cNvSpPr/>
            <p:nvPr/>
          </p:nvSpPr>
          <p:spPr>
            <a:xfrm>
              <a:off x="3319475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801" y="0"/>
                  </a:moveTo>
                  <a:lnTo>
                    <a:pt x="401" y="267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1" name="Google Shape;2701;p10"/>
            <p:cNvSpPr/>
            <p:nvPr/>
          </p:nvSpPr>
          <p:spPr>
            <a:xfrm>
              <a:off x="3779950" y="1833100"/>
              <a:ext cx="60075" cy="60075"/>
            </a:xfrm>
            <a:custGeom>
              <a:rect b="b" l="l" r="r" t="t"/>
              <a:pathLst>
                <a:path extrusionOk="0" h="2403" w="2403">
                  <a:moveTo>
                    <a:pt x="668" y="0"/>
                  </a:moveTo>
                  <a:lnTo>
                    <a:pt x="267" y="267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2" name="Google Shape;2702;p10"/>
            <p:cNvSpPr/>
            <p:nvPr/>
          </p:nvSpPr>
          <p:spPr>
            <a:xfrm>
              <a:off x="4237075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802" y="0"/>
                  </a:moveTo>
                  <a:lnTo>
                    <a:pt x="401" y="267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3" name="Google Shape;2703;p10"/>
            <p:cNvSpPr/>
            <p:nvPr/>
          </p:nvSpPr>
          <p:spPr>
            <a:xfrm>
              <a:off x="4697550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802" y="0"/>
                  </a:moveTo>
                  <a:lnTo>
                    <a:pt x="401" y="267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4" name="Google Shape;2704;p10"/>
            <p:cNvSpPr/>
            <p:nvPr/>
          </p:nvSpPr>
          <p:spPr>
            <a:xfrm>
              <a:off x="5154700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801" y="0"/>
                  </a:moveTo>
                  <a:lnTo>
                    <a:pt x="401" y="267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5"/>
                  </a:lnTo>
                  <a:lnTo>
                    <a:pt x="2536" y="1202"/>
                  </a:lnTo>
                  <a:lnTo>
                    <a:pt x="2536" y="668"/>
                  </a:lnTo>
                  <a:lnTo>
                    <a:pt x="2269" y="267"/>
                  </a:lnTo>
                  <a:lnTo>
                    <a:pt x="18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5" name="Google Shape;2705;p10"/>
            <p:cNvSpPr/>
            <p:nvPr/>
          </p:nvSpPr>
          <p:spPr>
            <a:xfrm>
              <a:off x="5615175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801" y="0"/>
                  </a:moveTo>
                  <a:lnTo>
                    <a:pt x="401" y="267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6" name="Google Shape;2706;p10"/>
            <p:cNvSpPr/>
            <p:nvPr/>
          </p:nvSpPr>
          <p:spPr>
            <a:xfrm>
              <a:off x="6075650" y="1833100"/>
              <a:ext cx="63425" cy="60075"/>
            </a:xfrm>
            <a:custGeom>
              <a:rect b="b" l="l" r="r" t="t"/>
              <a:pathLst>
                <a:path extrusionOk="0" h="2403" w="2537">
                  <a:moveTo>
                    <a:pt x="668" y="0"/>
                  </a:moveTo>
                  <a:lnTo>
                    <a:pt x="267" y="267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7" name="Google Shape;2707;p10"/>
            <p:cNvSpPr/>
            <p:nvPr/>
          </p:nvSpPr>
          <p:spPr>
            <a:xfrm>
              <a:off x="6532800" y="1833100"/>
              <a:ext cx="63400" cy="60075"/>
            </a:xfrm>
            <a:custGeom>
              <a:rect b="b" l="l" r="r" t="t"/>
              <a:pathLst>
                <a:path extrusionOk="0" h="2403" w="2536">
                  <a:moveTo>
                    <a:pt x="801" y="0"/>
                  </a:moveTo>
                  <a:lnTo>
                    <a:pt x="400" y="267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5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8" name="Google Shape;2708;p10"/>
            <p:cNvSpPr/>
            <p:nvPr/>
          </p:nvSpPr>
          <p:spPr>
            <a:xfrm>
              <a:off x="1023775" y="223017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201" y="0"/>
                  </a:moveTo>
                  <a:lnTo>
                    <a:pt x="667" y="134"/>
                  </a:lnTo>
                  <a:lnTo>
                    <a:pt x="400" y="401"/>
                  </a:lnTo>
                  <a:lnTo>
                    <a:pt x="0" y="801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6"/>
                  </a:lnTo>
                  <a:lnTo>
                    <a:pt x="2536" y="1202"/>
                  </a:lnTo>
                  <a:lnTo>
                    <a:pt x="2402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9" name="Google Shape;2709;p10"/>
            <p:cNvSpPr/>
            <p:nvPr/>
          </p:nvSpPr>
          <p:spPr>
            <a:xfrm>
              <a:off x="1480900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0" name="Google Shape;2710;p10"/>
            <p:cNvSpPr/>
            <p:nvPr/>
          </p:nvSpPr>
          <p:spPr>
            <a:xfrm>
              <a:off x="1941375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1" name="Google Shape;2711;p10"/>
            <p:cNvSpPr/>
            <p:nvPr/>
          </p:nvSpPr>
          <p:spPr>
            <a:xfrm>
              <a:off x="2401850" y="2230175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1202" y="0"/>
                  </a:moveTo>
                  <a:lnTo>
                    <a:pt x="668" y="134"/>
                  </a:lnTo>
                  <a:lnTo>
                    <a:pt x="268" y="401"/>
                  </a:lnTo>
                  <a:lnTo>
                    <a:pt x="1" y="801"/>
                  </a:lnTo>
                  <a:lnTo>
                    <a:pt x="1" y="1202"/>
                  </a:lnTo>
                  <a:lnTo>
                    <a:pt x="1" y="1736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2" name="Google Shape;2712;p10"/>
            <p:cNvSpPr/>
            <p:nvPr/>
          </p:nvSpPr>
          <p:spPr>
            <a:xfrm>
              <a:off x="2859000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3" name="Google Shape;2713;p10"/>
            <p:cNvSpPr/>
            <p:nvPr/>
          </p:nvSpPr>
          <p:spPr>
            <a:xfrm>
              <a:off x="3319475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1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4" name="Google Shape;2714;p10"/>
            <p:cNvSpPr/>
            <p:nvPr/>
          </p:nvSpPr>
          <p:spPr>
            <a:xfrm>
              <a:off x="3779950" y="2230175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1202" y="0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5" name="Google Shape;2715;p10"/>
            <p:cNvSpPr/>
            <p:nvPr/>
          </p:nvSpPr>
          <p:spPr>
            <a:xfrm>
              <a:off x="4237075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6" y="0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6" name="Google Shape;2716;p10"/>
            <p:cNvSpPr/>
            <p:nvPr/>
          </p:nvSpPr>
          <p:spPr>
            <a:xfrm>
              <a:off x="4697550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7" name="Google Shape;2717;p10"/>
            <p:cNvSpPr/>
            <p:nvPr/>
          </p:nvSpPr>
          <p:spPr>
            <a:xfrm>
              <a:off x="5154700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6"/>
                  </a:lnTo>
                  <a:lnTo>
                    <a:pt x="2536" y="1202"/>
                  </a:lnTo>
                  <a:lnTo>
                    <a:pt x="2536" y="801"/>
                  </a:lnTo>
                  <a:lnTo>
                    <a:pt x="2269" y="401"/>
                  </a:lnTo>
                  <a:lnTo>
                    <a:pt x="1869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8" name="Google Shape;2718;p10"/>
            <p:cNvSpPr/>
            <p:nvPr/>
          </p:nvSpPr>
          <p:spPr>
            <a:xfrm>
              <a:off x="5615175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9" name="Google Shape;2719;p10"/>
            <p:cNvSpPr/>
            <p:nvPr/>
          </p:nvSpPr>
          <p:spPr>
            <a:xfrm>
              <a:off x="6075650" y="22301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0" name="Google Shape;2720;p10"/>
            <p:cNvSpPr/>
            <p:nvPr/>
          </p:nvSpPr>
          <p:spPr>
            <a:xfrm>
              <a:off x="6532800" y="223017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335" y="0"/>
                  </a:moveTo>
                  <a:lnTo>
                    <a:pt x="801" y="134"/>
                  </a:lnTo>
                  <a:lnTo>
                    <a:pt x="400" y="401"/>
                  </a:lnTo>
                  <a:lnTo>
                    <a:pt x="134" y="801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1" name="Google Shape;2721;p10"/>
            <p:cNvSpPr/>
            <p:nvPr/>
          </p:nvSpPr>
          <p:spPr>
            <a:xfrm>
              <a:off x="1023775" y="2627250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201" y="0"/>
                  </a:moveTo>
                  <a:lnTo>
                    <a:pt x="667" y="134"/>
                  </a:lnTo>
                  <a:lnTo>
                    <a:pt x="400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6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6"/>
                  </a:lnTo>
                  <a:lnTo>
                    <a:pt x="2536" y="1335"/>
                  </a:lnTo>
                  <a:lnTo>
                    <a:pt x="2402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2" name="Google Shape;2722;p10"/>
            <p:cNvSpPr/>
            <p:nvPr/>
          </p:nvSpPr>
          <p:spPr>
            <a:xfrm>
              <a:off x="1480900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3" name="Google Shape;2723;p10"/>
            <p:cNvSpPr/>
            <p:nvPr/>
          </p:nvSpPr>
          <p:spPr>
            <a:xfrm>
              <a:off x="1941375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4" name="Google Shape;2724;p10"/>
            <p:cNvSpPr/>
            <p:nvPr/>
          </p:nvSpPr>
          <p:spPr>
            <a:xfrm>
              <a:off x="2401850" y="2627250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1202" y="0"/>
                  </a:moveTo>
                  <a:lnTo>
                    <a:pt x="668" y="134"/>
                  </a:lnTo>
                  <a:lnTo>
                    <a:pt x="268" y="401"/>
                  </a:lnTo>
                  <a:lnTo>
                    <a:pt x="1" y="801"/>
                  </a:lnTo>
                  <a:lnTo>
                    <a:pt x="1" y="1335"/>
                  </a:lnTo>
                  <a:lnTo>
                    <a:pt x="1" y="1736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5" name="Google Shape;2725;p10"/>
            <p:cNvSpPr/>
            <p:nvPr/>
          </p:nvSpPr>
          <p:spPr>
            <a:xfrm>
              <a:off x="2859000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6" name="Google Shape;2726;p10"/>
            <p:cNvSpPr/>
            <p:nvPr/>
          </p:nvSpPr>
          <p:spPr>
            <a:xfrm>
              <a:off x="3319475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1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7" name="Google Shape;2727;p10"/>
            <p:cNvSpPr/>
            <p:nvPr/>
          </p:nvSpPr>
          <p:spPr>
            <a:xfrm>
              <a:off x="3779950" y="2627250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1202" y="0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8" name="Google Shape;2728;p10"/>
            <p:cNvSpPr/>
            <p:nvPr/>
          </p:nvSpPr>
          <p:spPr>
            <a:xfrm>
              <a:off x="4237075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6" y="0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9" name="Google Shape;2729;p10"/>
            <p:cNvSpPr/>
            <p:nvPr/>
          </p:nvSpPr>
          <p:spPr>
            <a:xfrm>
              <a:off x="4697550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0" name="Google Shape;2730;p10"/>
            <p:cNvSpPr/>
            <p:nvPr/>
          </p:nvSpPr>
          <p:spPr>
            <a:xfrm>
              <a:off x="5154700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6"/>
                  </a:lnTo>
                  <a:lnTo>
                    <a:pt x="2536" y="1335"/>
                  </a:lnTo>
                  <a:lnTo>
                    <a:pt x="2536" y="801"/>
                  </a:lnTo>
                  <a:lnTo>
                    <a:pt x="2269" y="401"/>
                  </a:lnTo>
                  <a:lnTo>
                    <a:pt x="1869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1" name="Google Shape;2731;p10"/>
            <p:cNvSpPr/>
            <p:nvPr/>
          </p:nvSpPr>
          <p:spPr>
            <a:xfrm>
              <a:off x="5615175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2" name="Google Shape;2732;p10"/>
            <p:cNvSpPr/>
            <p:nvPr/>
          </p:nvSpPr>
          <p:spPr>
            <a:xfrm>
              <a:off x="6075650" y="26272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3" name="Google Shape;2733;p10"/>
            <p:cNvSpPr/>
            <p:nvPr/>
          </p:nvSpPr>
          <p:spPr>
            <a:xfrm>
              <a:off x="6532800" y="2627250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335" y="0"/>
                  </a:moveTo>
                  <a:lnTo>
                    <a:pt x="801" y="134"/>
                  </a:lnTo>
                  <a:lnTo>
                    <a:pt x="400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6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4" name="Google Shape;2734;p10"/>
            <p:cNvSpPr/>
            <p:nvPr/>
          </p:nvSpPr>
          <p:spPr>
            <a:xfrm>
              <a:off x="1023775" y="302432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201" y="1"/>
                  </a:moveTo>
                  <a:lnTo>
                    <a:pt x="667" y="134"/>
                  </a:lnTo>
                  <a:lnTo>
                    <a:pt x="400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869"/>
                  </a:lnTo>
                  <a:lnTo>
                    <a:pt x="400" y="2270"/>
                  </a:lnTo>
                  <a:lnTo>
                    <a:pt x="667" y="2537"/>
                  </a:lnTo>
                  <a:lnTo>
                    <a:pt x="1735" y="2537"/>
                  </a:lnTo>
                  <a:lnTo>
                    <a:pt x="2136" y="2270"/>
                  </a:lnTo>
                  <a:lnTo>
                    <a:pt x="2402" y="1869"/>
                  </a:lnTo>
                  <a:lnTo>
                    <a:pt x="2536" y="1335"/>
                  </a:lnTo>
                  <a:lnTo>
                    <a:pt x="2402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5" name="Google Shape;2735;p10"/>
            <p:cNvSpPr/>
            <p:nvPr/>
          </p:nvSpPr>
          <p:spPr>
            <a:xfrm>
              <a:off x="1480900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869"/>
                  </a:lnTo>
                  <a:lnTo>
                    <a:pt x="401" y="2270"/>
                  </a:lnTo>
                  <a:lnTo>
                    <a:pt x="801" y="2537"/>
                  </a:lnTo>
                  <a:lnTo>
                    <a:pt x="1736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6" name="Google Shape;2736;p10"/>
            <p:cNvSpPr/>
            <p:nvPr/>
          </p:nvSpPr>
          <p:spPr>
            <a:xfrm>
              <a:off x="1941375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869"/>
                  </a:lnTo>
                  <a:lnTo>
                    <a:pt x="401" y="2270"/>
                  </a:lnTo>
                  <a:lnTo>
                    <a:pt x="801" y="2537"/>
                  </a:lnTo>
                  <a:lnTo>
                    <a:pt x="1736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7" name="Google Shape;2737;p10"/>
            <p:cNvSpPr/>
            <p:nvPr/>
          </p:nvSpPr>
          <p:spPr>
            <a:xfrm>
              <a:off x="2401850" y="3024325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1202" y="1"/>
                  </a:moveTo>
                  <a:lnTo>
                    <a:pt x="668" y="134"/>
                  </a:lnTo>
                  <a:lnTo>
                    <a:pt x="268" y="401"/>
                  </a:lnTo>
                  <a:lnTo>
                    <a:pt x="1" y="801"/>
                  </a:lnTo>
                  <a:lnTo>
                    <a:pt x="1" y="1335"/>
                  </a:lnTo>
                  <a:lnTo>
                    <a:pt x="1" y="1869"/>
                  </a:lnTo>
                  <a:lnTo>
                    <a:pt x="268" y="2270"/>
                  </a:lnTo>
                  <a:lnTo>
                    <a:pt x="668" y="2537"/>
                  </a:lnTo>
                  <a:lnTo>
                    <a:pt x="1736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8" name="Google Shape;2738;p10"/>
            <p:cNvSpPr/>
            <p:nvPr/>
          </p:nvSpPr>
          <p:spPr>
            <a:xfrm>
              <a:off x="2859000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869"/>
                  </a:lnTo>
                  <a:lnTo>
                    <a:pt x="401" y="2270"/>
                  </a:lnTo>
                  <a:lnTo>
                    <a:pt x="801" y="2537"/>
                  </a:lnTo>
                  <a:lnTo>
                    <a:pt x="1735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9" name="Google Shape;2739;p10"/>
            <p:cNvSpPr/>
            <p:nvPr/>
          </p:nvSpPr>
          <p:spPr>
            <a:xfrm>
              <a:off x="3319475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1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869"/>
                  </a:lnTo>
                  <a:lnTo>
                    <a:pt x="401" y="2270"/>
                  </a:lnTo>
                  <a:lnTo>
                    <a:pt x="801" y="2537"/>
                  </a:lnTo>
                  <a:lnTo>
                    <a:pt x="1735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0" name="Google Shape;2740;p10"/>
            <p:cNvSpPr/>
            <p:nvPr/>
          </p:nvSpPr>
          <p:spPr>
            <a:xfrm>
              <a:off x="3779950" y="3024325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1202" y="1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869"/>
                  </a:lnTo>
                  <a:lnTo>
                    <a:pt x="267" y="2270"/>
                  </a:lnTo>
                  <a:lnTo>
                    <a:pt x="668" y="2537"/>
                  </a:lnTo>
                  <a:lnTo>
                    <a:pt x="1735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1" name="Google Shape;2741;p10"/>
            <p:cNvSpPr/>
            <p:nvPr/>
          </p:nvSpPr>
          <p:spPr>
            <a:xfrm>
              <a:off x="4237075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6" y="1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869"/>
                  </a:lnTo>
                  <a:lnTo>
                    <a:pt x="401" y="2270"/>
                  </a:lnTo>
                  <a:lnTo>
                    <a:pt x="802" y="2537"/>
                  </a:lnTo>
                  <a:lnTo>
                    <a:pt x="1736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2" name="Google Shape;2742;p10"/>
            <p:cNvSpPr/>
            <p:nvPr/>
          </p:nvSpPr>
          <p:spPr>
            <a:xfrm>
              <a:off x="4697550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869"/>
                  </a:lnTo>
                  <a:lnTo>
                    <a:pt x="401" y="2270"/>
                  </a:lnTo>
                  <a:lnTo>
                    <a:pt x="802" y="2537"/>
                  </a:lnTo>
                  <a:lnTo>
                    <a:pt x="1736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3" name="Google Shape;2743;p10"/>
            <p:cNvSpPr/>
            <p:nvPr/>
          </p:nvSpPr>
          <p:spPr>
            <a:xfrm>
              <a:off x="5154700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869"/>
                  </a:lnTo>
                  <a:lnTo>
                    <a:pt x="401" y="2270"/>
                  </a:lnTo>
                  <a:lnTo>
                    <a:pt x="801" y="2537"/>
                  </a:lnTo>
                  <a:lnTo>
                    <a:pt x="1869" y="2537"/>
                  </a:lnTo>
                  <a:lnTo>
                    <a:pt x="2269" y="2270"/>
                  </a:lnTo>
                  <a:lnTo>
                    <a:pt x="2536" y="1869"/>
                  </a:lnTo>
                  <a:lnTo>
                    <a:pt x="2536" y="1335"/>
                  </a:lnTo>
                  <a:lnTo>
                    <a:pt x="2536" y="801"/>
                  </a:lnTo>
                  <a:lnTo>
                    <a:pt x="2269" y="401"/>
                  </a:lnTo>
                  <a:lnTo>
                    <a:pt x="1869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4" name="Google Shape;2744;p10"/>
            <p:cNvSpPr/>
            <p:nvPr/>
          </p:nvSpPr>
          <p:spPr>
            <a:xfrm>
              <a:off x="5615175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869"/>
                  </a:lnTo>
                  <a:lnTo>
                    <a:pt x="401" y="2270"/>
                  </a:lnTo>
                  <a:lnTo>
                    <a:pt x="801" y="2537"/>
                  </a:lnTo>
                  <a:lnTo>
                    <a:pt x="1736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5" name="Google Shape;2745;p10"/>
            <p:cNvSpPr/>
            <p:nvPr/>
          </p:nvSpPr>
          <p:spPr>
            <a:xfrm>
              <a:off x="6075650" y="30243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869"/>
                  </a:lnTo>
                  <a:lnTo>
                    <a:pt x="267" y="2270"/>
                  </a:lnTo>
                  <a:lnTo>
                    <a:pt x="668" y="2537"/>
                  </a:lnTo>
                  <a:lnTo>
                    <a:pt x="1736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6" name="Google Shape;2746;p10"/>
            <p:cNvSpPr/>
            <p:nvPr/>
          </p:nvSpPr>
          <p:spPr>
            <a:xfrm>
              <a:off x="6532800" y="302432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335" y="1"/>
                  </a:moveTo>
                  <a:lnTo>
                    <a:pt x="801" y="134"/>
                  </a:lnTo>
                  <a:lnTo>
                    <a:pt x="400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869"/>
                  </a:lnTo>
                  <a:lnTo>
                    <a:pt x="400" y="2270"/>
                  </a:lnTo>
                  <a:lnTo>
                    <a:pt x="801" y="2537"/>
                  </a:lnTo>
                  <a:lnTo>
                    <a:pt x="1735" y="2537"/>
                  </a:lnTo>
                  <a:lnTo>
                    <a:pt x="2136" y="2270"/>
                  </a:lnTo>
                  <a:lnTo>
                    <a:pt x="2403" y="1869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7" name="Google Shape;2747;p10"/>
            <p:cNvSpPr/>
            <p:nvPr/>
          </p:nvSpPr>
          <p:spPr>
            <a:xfrm>
              <a:off x="1023775" y="3424750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667" y="0"/>
                  </a:moveTo>
                  <a:lnTo>
                    <a:pt x="400" y="267"/>
                  </a:lnTo>
                  <a:lnTo>
                    <a:pt x="0" y="667"/>
                  </a:lnTo>
                  <a:lnTo>
                    <a:pt x="0" y="1201"/>
                  </a:lnTo>
                  <a:lnTo>
                    <a:pt x="0" y="1735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5"/>
                  </a:lnTo>
                  <a:lnTo>
                    <a:pt x="2536" y="1201"/>
                  </a:lnTo>
                  <a:lnTo>
                    <a:pt x="2402" y="667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8" name="Google Shape;2748;p10"/>
            <p:cNvSpPr/>
            <p:nvPr/>
          </p:nvSpPr>
          <p:spPr>
            <a:xfrm>
              <a:off x="1480900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0"/>
                  </a:moveTo>
                  <a:lnTo>
                    <a:pt x="401" y="267"/>
                  </a:lnTo>
                  <a:lnTo>
                    <a:pt x="134" y="667"/>
                  </a:lnTo>
                  <a:lnTo>
                    <a:pt x="1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9" name="Google Shape;2749;p10"/>
            <p:cNvSpPr/>
            <p:nvPr/>
          </p:nvSpPr>
          <p:spPr>
            <a:xfrm>
              <a:off x="1941375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0"/>
                  </a:moveTo>
                  <a:lnTo>
                    <a:pt x="401" y="267"/>
                  </a:lnTo>
                  <a:lnTo>
                    <a:pt x="134" y="667"/>
                  </a:lnTo>
                  <a:lnTo>
                    <a:pt x="1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0" name="Google Shape;2750;p10"/>
            <p:cNvSpPr/>
            <p:nvPr/>
          </p:nvSpPr>
          <p:spPr>
            <a:xfrm>
              <a:off x="2401850" y="3424750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668" y="0"/>
                  </a:moveTo>
                  <a:lnTo>
                    <a:pt x="268" y="267"/>
                  </a:lnTo>
                  <a:lnTo>
                    <a:pt x="1" y="667"/>
                  </a:lnTo>
                  <a:lnTo>
                    <a:pt x="1" y="1201"/>
                  </a:lnTo>
                  <a:lnTo>
                    <a:pt x="1" y="1735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1" name="Google Shape;2751;p10"/>
            <p:cNvSpPr/>
            <p:nvPr/>
          </p:nvSpPr>
          <p:spPr>
            <a:xfrm>
              <a:off x="2859000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0"/>
                  </a:moveTo>
                  <a:lnTo>
                    <a:pt x="401" y="267"/>
                  </a:lnTo>
                  <a:lnTo>
                    <a:pt x="134" y="667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2" name="Google Shape;2752;p10"/>
            <p:cNvSpPr/>
            <p:nvPr/>
          </p:nvSpPr>
          <p:spPr>
            <a:xfrm>
              <a:off x="3319475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0"/>
                  </a:moveTo>
                  <a:lnTo>
                    <a:pt x="401" y="267"/>
                  </a:lnTo>
                  <a:lnTo>
                    <a:pt x="134" y="667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3" name="Google Shape;2753;p10"/>
            <p:cNvSpPr/>
            <p:nvPr/>
          </p:nvSpPr>
          <p:spPr>
            <a:xfrm>
              <a:off x="3779950" y="3424750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668" y="0"/>
                  </a:moveTo>
                  <a:lnTo>
                    <a:pt x="267" y="267"/>
                  </a:lnTo>
                  <a:lnTo>
                    <a:pt x="0" y="667"/>
                  </a:lnTo>
                  <a:lnTo>
                    <a:pt x="0" y="1201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4" name="Google Shape;2754;p10"/>
            <p:cNvSpPr/>
            <p:nvPr/>
          </p:nvSpPr>
          <p:spPr>
            <a:xfrm>
              <a:off x="4237075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2" y="0"/>
                  </a:moveTo>
                  <a:lnTo>
                    <a:pt x="401" y="267"/>
                  </a:lnTo>
                  <a:lnTo>
                    <a:pt x="134" y="667"/>
                  </a:lnTo>
                  <a:lnTo>
                    <a:pt x="1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5" name="Google Shape;2755;p10"/>
            <p:cNvSpPr/>
            <p:nvPr/>
          </p:nvSpPr>
          <p:spPr>
            <a:xfrm>
              <a:off x="4697550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2" y="0"/>
                  </a:moveTo>
                  <a:lnTo>
                    <a:pt x="401" y="267"/>
                  </a:lnTo>
                  <a:lnTo>
                    <a:pt x="134" y="667"/>
                  </a:lnTo>
                  <a:lnTo>
                    <a:pt x="1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6" name="Google Shape;2756;p10"/>
            <p:cNvSpPr/>
            <p:nvPr/>
          </p:nvSpPr>
          <p:spPr>
            <a:xfrm>
              <a:off x="5154700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0"/>
                  </a:moveTo>
                  <a:lnTo>
                    <a:pt x="401" y="267"/>
                  </a:lnTo>
                  <a:lnTo>
                    <a:pt x="134" y="667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5"/>
                  </a:lnTo>
                  <a:lnTo>
                    <a:pt x="2536" y="1201"/>
                  </a:lnTo>
                  <a:lnTo>
                    <a:pt x="2536" y="667"/>
                  </a:lnTo>
                  <a:lnTo>
                    <a:pt x="2269" y="267"/>
                  </a:lnTo>
                  <a:lnTo>
                    <a:pt x="18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7" name="Google Shape;2757;p10"/>
            <p:cNvSpPr/>
            <p:nvPr/>
          </p:nvSpPr>
          <p:spPr>
            <a:xfrm>
              <a:off x="5615175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801" y="0"/>
                  </a:moveTo>
                  <a:lnTo>
                    <a:pt x="401" y="267"/>
                  </a:lnTo>
                  <a:lnTo>
                    <a:pt x="134" y="667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8" name="Google Shape;2758;p10"/>
            <p:cNvSpPr/>
            <p:nvPr/>
          </p:nvSpPr>
          <p:spPr>
            <a:xfrm>
              <a:off x="6075650" y="342475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668" y="0"/>
                  </a:moveTo>
                  <a:lnTo>
                    <a:pt x="267" y="267"/>
                  </a:lnTo>
                  <a:lnTo>
                    <a:pt x="0" y="667"/>
                  </a:lnTo>
                  <a:lnTo>
                    <a:pt x="0" y="1201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9" name="Google Shape;2759;p10"/>
            <p:cNvSpPr/>
            <p:nvPr/>
          </p:nvSpPr>
          <p:spPr>
            <a:xfrm>
              <a:off x="6532800" y="3424750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801" y="0"/>
                  </a:moveTo>
                  <a:lnTo>
                    <a:pt x="400" y="267"/>
                  </a:lnTo>
                  <a:lnTo>
                    <a:pt x="134" y="667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667"/>
                  </a:lnTo>
                  <a:lnTo>
                    <a:pt x="2136" y="26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0" name="Google Shape;2760;p10"/>
            <p:cNvSpPr/>
            <p:nvPr/>
          </p:nvSpPr>
          <p:spPr>
            <a:xfrm>
              <a:off x="1023775" y="382182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201" y="0"/>
                  </a:moveTo>
                  <a:lnTo>
                    <a:pt x="667" y="134"/>
                  </a:lnTo>
                  <a:lnTo>
                    <a:pt x="400" y="401"/>
                  </a:lnTo>
                  <a:lnTo>
                    <a:pt x="0" y="801"/>
                  </a:lnTo>
                  <a:lnTo>
                    <a:pt x="0" y="1201"/>
                  </a:lnTo>
                  <a:lnTo>
                    <a:pt x="0" y="1735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5"/>
                  </a:lnTo>
                  <a:lnTo>
                    <a:pt x="2536" y="1201"/>
                  </a:lnTo>
                  <a:lnTo>
                    <a:pt x="2402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1" name="Google Shape;2761;p10"/>
            <p:cNvSpPr/>
            <p:nvPr/>
          </p:nvSpPr>
          <p:spPr>
            <a:xfrm>
              <a:off x="1480900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2" name="Google Shape;2762;p10"/>
            <p:cNvSpPr/>
            <p:nvPr/>
          </p:nvSpPr>
          <p:spPr>
            <a:xfrm>
              <a:off x="1941375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3" name="Google Shape;2763;p10"/>
            <p:cNvSpPr/>
            <p:nvPr/>
          </p:nvSpPr>
          <p:spPr>
            <a:xfrm>
              <a:off x="2401850" y="3821825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1202" y="0"/>
                  </a:moveTo>
                  <a:lnTo>
                    <a:pt x="668" y="134"/>
                  </a:lnTo>
                  <a:lnTo>
                    <a:pt x="268" y="401"/>
                  </a:lnTo>
                  <a:lnTo>
                    <a:pt x="1" y="801"/>
                  </a:lnTo>
                  <a:lnTo>
                    <a:pt x="1" y="1201"/>
                  </a:lnTo>
                  <a:lnTo>
                    <a:pt x="1" y="1735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4" name="Google Shape;2764;p10"/>
            <p:cNvSpPr/>
            <p:nvPr/>
          </p:nvSpPr>
          <p:spPr>
            <a:xfrm>
              <a:off x="2859000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5" name="Google Shape;2765;p10"/>
            <p:cNvSpPr/>
            <p:nvPr/>
          </p:nvSpPr>
          <p:spPr>
            <a:xfrm>
              <a:off x="3319475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1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6" name="Google Shape;2766;p10"/>
            <p:cNvSpPr/>
            <p:nvPr/>
          </p:nvSpPr>
          <p:spPr>
            <a:xfrm>
              <a:off x="3779950" y="3821825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1202" y="0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201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7" name="Google Shape;2767;p10"/>
            <p:cNvSpPr/>
            <p:nvPr/>
          </p:nvSpPr>
          <p:spPr>
            <a:xfrm>
              <a:off x="4237075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6" y="0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8" name="Google Shape;2768;p10"/>
            <p:cNvSpPr/>
            <p:nvPr/>
          </p:nvSpPr>
          <p:spPr>
            <a:xfrm>
              <a:off x="4697550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9" name="Google Shape;2769;p10"/>
            <p:cNvSpPr/>
            <p:nvPr/>
          </p:nvSpPr>
          <p:spPr>
            <a:xfrm>
              <a:off x="5154700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5"/>
                  </a:lnTo>
                  <a:lnTo>
                    <a:pt x="2536" y="1201"/>
                  </a:lnTo>
                  <a:lnTo>
                    <a:pt x="2536" y="801"/>
                  </a:lnTo>
                  <a:lnTo>
                    <a:pt x="2269" y="401"/>
                  </a:lnTo>
                  <a:lnTo>
                    <a:pt x="1869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0" name="Google Shape;2770;p10"/>
            <p:cNvSpPr/>
            <p:nvPr/>
          </p:nvSpPr>
          <p:spPr>
            <a:xfrm>
              <a:off x="5615175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1" name="Google Shape;2771;p10"/>
            <p:cNvSpPr/>
            <p:nvPr/>
          </p:nvSpPr>
          <p:spPr>
            <a:xfrm>
              <a:off x="6075650" y="382182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201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2" name="Google Shape;2772;p10"/>
            <p:cNvSpPr/>
            <p:nvPr/>
          </p:nvSpPr>
          <p:spPr>
            <a:xfrm>
              <a:off x="6532800" y="382182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335" y="0"/>
                  </a:moveTo>
                  <a:lnTo>
                    <a:pt x="801" y="134"/>
                  </a:lnTo>
                  <a:lnTo>
                    <a:pt x="400" y="401"/>
                  </a:lnTo>
                  <a:lnTo>
                    <a:pt x="134" y="801"/>
                  </a:lnTo>
                  <a:lnTo>
                    <a:pt x="0" y="1201"/>
                  </a:lnTo>
                  <a:lnTo>
                    <a:pt x="134" y="1735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201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3" name="Google Shape;2773;p10"/>
            <p:cNvSpPr/>
            <p:nvPr/>
          </p:nvSpPr>
          <p:spPr>
            <a:xfrm>
              <a:off x="1023775" y="4218900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201" y="0"/>
                  </a:moveTo>
                  <a:lnTo>
                    <a:pt x="667" y="134"/>
                  </a:lnTo>
                  <a:lnTo>
                    <a:pt x="400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5"/>
                  </a:lnTo>
                  <a:lnTo>
                    <a:pt x="2536" y="1335"/>
                  </a:lnTo>
                  <a:lnTo>
                    <a:pt x="2402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4" name="Google Shape;2774;p10"/>
            <p:cNvSpPr/>
            <p:nvPr/>
          </p:nvSpPr>
          <p:spPr>
            <a:xfrm>
              <a:off x="1480900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5" name="Google Shape;2775;p10"/>
            <p:cNvSpPr/>
            <p:nvPr/>
          </p:nvSpPr>
          <p:spPr>
            <a:xfrm>
              <a:off x="1941375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6" name="Google Shape;2776;p10"/>
            <p:cNvSpPr/>
            <p:nvPr/>
          </p:nvSpPr>
          <p:spPr>
            <a:xfrm>
              <a:off x="2401850" y="4218900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1202" y="0"/>
                  </a:moveTo>
                  <a:lnTo>
                    <a:pt x="668" y="134"/>
                  </a:lnTo>
                  <a:lnTo>
                    <a:pt x="268" y="401"/>
                  </a:lnTo>
                  <a:lnTo>
                    <a:pt x="1" y="801"/>
                  </a:lnTo>
                  <a:lnTo>
                    <a:pt x="1" y="1335"/>
                  </a:lnTo>
                  <a:lnTo>
                    <a:pt x="1" y="1735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7" name="Google Shape;2777;p10"/>
            <p:cNvSpPr/>
            <p:nvPr/>
          </p:nvSpPr>
          <p:spPr>
            <a:xfrm>
              <a:off x="2859000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8" name="Google Shape;2778;p10"/>
            <p:cNvSpPr/>
            <p:nvPr/>
          </p:nvSpPr>
          <p:spPr>
            <a:xfrm>
              <a:off x="3319475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1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9" name="Google Shape;2779;p10"/>
            <p:cNvSpPr/>
            <p:nvPr/>
          </p:nvSpPr>
          <p:spPr>
            <a:xfrm>
              <a:off x="3779950" y="4218900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1202" y="0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0" name="Google Shape;2780;p10"/>
            <p:cNvSpPr/>
            <p:nvPr/>
          </p:nvSpPr>
          <p:spPr>
            <a:xfrm>
              <a:off x="4237075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6" y="0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1" name="Google Shape;2781;p10"/>
            <p:cNvSpPr/>
            <p:nvPr/>
          </p:nvSpPr>
          <p:spPr>
            <a:xfrm>
              <a:off x="4697550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2" name="Google Shape;2782;p10"/>
            <p:cNvSpPr/>
            <p:nvPr/>
          </p:nvSpPr>
          <p:spPr>
            <a:xfrm>
              <a:off x="5154700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5"/>
                  </a:lnTo>
                  <a:lnTo>
                    <a:pt x="2536" y="1335"/>
                  </a:lnTo>
                  <a:lnTo>
                    <a:pt x="2536" y="801"/>
                  </a:lnTo>
                  <a:lnTo>
                    <a:pt x="2269" y="401"/>
                  </a:lnTo>
                  <a:lnTo>
                    <a:pt x="1869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3" name="Google Shape;2783;p10"/>
            <p:cNvSpPr/>
            <p:nvPr/>
          </p:nvSpPr>
          <p:spPr>
            <a:xfrm>
              <a:off x="5615175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0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4" name="Google Shape;2784;p10"/>
            <p:cNvSpPr/>
            <p:nvPr/>
          </p:nvSpPr>
          <p:spPr>
            <a:xfrm>
              <a:off x="6075650" y="4218900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0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5" name="Google Shape;2785;p10"/>
            <p:cNvSpPr/>
            <p:nvPr/>
          </p:nvSpPr>
          <p:spPr>
            <a:xfrm>
              <a:off x="6532800" y="4218900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335" y="0"/>
                  </a:moveTo>
                  <a:lnTo>
                    <a:pt x="801" y="134"/>
                  </a:lnTo>
                  <a:lnTo>
                    <a:pt x="400" y="401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6" name="Google Shape;2786;p10"/>
            <p:cNvSpPr/>
            <p:nvPr/>
          </p:nvSpPr>
          <p:spPr>
            <a:xfrm>
              <a:off x="1023775" y="4619300"/>
              <a:ext cx="63400" cy="60100"/>
            </a:xfrm>
            <a:custGeom>
              <a:rect b="b" l="l" r="r" t="t"/>
              <a:pathLst>
                <a:path extrusionOk="0" h="2404" w="2536">
                  <a:moveTo>
                    <a:pt x="667" y="1"/>
                  </a:moveTo>
                  <a:lnTo>
                    <a:pt x="400" y="268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6"/>
                  </a:lnTo>
                  <a:lnTo>
                    <a:pt x="2536" y="1202"/>
                  </a:lnTo>
                  <a:lnTo>
                    <a:pt x="2402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7" name="Google Shape;2787;p10"/>
            <p:cNvSpPr/>
            <p:nvPr/>
          </p:nvSpPr>
          <p:spPr>
            <a:xfrm>
              <a:off x="1480900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8" name="Google Shape;2788;p10"/>
            <p:cNvSpPr/>
            <p:nvPr/>
          </p:nvSpPr>
          <p:spPr>
            <a:xfrm>
              <a:off x="1941375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9" name="Google Shape;2789;p10"/>
            <p:cNvSpPr/>
            <p:nvPr/>
          </p:nvSpPr>
          <p:spPr>
            <a:xfrm>
              <a:off x="2401850" y="4619300"/>
              <a:ext cx="60100" cy="60100"/>
            </a:xfrm>
            <a:custGeom>
              <a:rect b="b" l="l" r="r" t="t"/>
              <a:pathLst>
                <a:path extrusionOk="0" h="2404" w="2404">
                  <a:moveTo>
                    <a:pt x="668" y="1"/>
                  </a:moveTo>
                  <a:lnTo>
                    <a:pt x="268" y="268"/>
                  </a:lnTo>
                  <a:lnTo>
                    <a:pt x="1" y="668"/>
                  </a:lnTo>
                  <a:lnTo>
                    <a:pt x="1" y="1202"/>
                  </a:lnTo>
                  <a:lnTo>
                    <a:pt x="1" y="1736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0" name="Google Shape;2790;p10"/>
            <p:cNvSpPr/>
            <p:nvPr/>
          </p:nvSpPr>
          <p:spPr>
            <a:xfrm>
              <a:off x="2859000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1" name="Google Shape;2791;p10"/>
            <p:cNvSpPr/>
            <p:nvPr/>
          </p:nvSpPr>
          <p:spPr>
            <a:xfrm>
              <a:off x="3319475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2" name="Google Shape;2792;p10"/>
            <p:cNvSpPr/>
            <p:nvPr/>
          </p:nvSpPr>
          <p:spPr>
            <a:xfrm>
              <a:off x="3779950" y="4619300"/>
              <a:ext cx="60075" cy="60100"/>
            </a:xfrm>
            <a:custGeom>
              <a:rect b="b" l="l" r="r" t="t"/>
              <a:pathLst>
                <a:path extrusionOk="0" h="2404" w="2403">
                  <a:moveTo>
                    <a:pt x="668" y="1"/>
                  </a:moveTo>
                  <a:lnTo>
                    <a:pt x="267" y="268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3" name="Google Shape;2793;p10"/>
            <p:cNvSpPr/>
            <p:nvPr/>
          </p:nvSpPr>
          <p:spPr>
            <a:xfrm>
              <a:off x="4237075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802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4" name="Google Shape;2794;p10"/>
            <p:cNvSpPr/>
            <p:nvPr/>
          </p:nvSpPr>
          <p:spPr>
            <a:xfrm>
              <a:off x="4697550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802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5" name="Google Shape;2795;p10"/>
            <p:cNvSpPr/>
            <p:nvPr/>
          </p:nvSpPr>
          <p:spPr>
            <a:xfrm>
              <a:off x="5154700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6"/>
                  </a:lnTo>
                  <a:lnTo>
                    <a:pt x="2536" y="1202"/>
                  </a:lnTo>
                  <a:lnTo>
                    <a:pt x="2536" y="668"/>
                  </a:lnTo>
                  <a:lnTo>
                    <a:pt x="2269" y="268"/>
                  </a:lnTo>
                  <a:lnTo>
                    <a:pt x="18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6" name="Google Shape;2796;p10"/>
            <p:cNvSpPr/>
            <p:nvPr/>
          </p:nvSpPr>
          <p:spPr>
            <a:xfrm>
              <a:off x="5615175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801" y="1"/>
                  </a:moveTo>
                  <a:lnTo>
                    <a:pt x="401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7" name="Google Shape;2797;p10"/>
            <p:cNvSpPr/>
            <p:nvPr/>
          </p:nvSpPr>
          <p:spPr>
            <a:xfrm>
              <a:off x="6075650" y="4619300"/>
              <a:ext cx="63425" cy="60100"/>
            </a:xfrm>
            <a:custGeom>
              <a:rect b="b" l="l" r="r" t="t"/>
              <a:pathLst>
                <a:path extrusionOk="0" h="2404" w="2537">
                  <a:moveTo>
                    <a:pt x="668" y="1"/>
                  </a:moveTo>
                  <a:lnTo>
                    <a:pt x="267" y="268"/>
                  </a:lnTo>
                  <a:lnTo>
                    <a:pt x="0" y="668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8" name="Google Shape;2798;p10"/>
            <p:cNvSpPr/>
            <p:nvPr/>
          </p:nvSpPr>
          <p:spPr>
            <a:xfrm>
              <a:off x="6532800" y="4619300"/>
              <a:ext cx="63400" cy="60100"/>
            </a:xfrm>
            <a:custGeom>
              <a:rect b="b" l="l" r="r" t="t"/>
              <a:pathLst>
                <a:path extrusionOk="0" h="2404" w="2536">
                  <a:moveTo>
                    <a:pt x="801" y="1"/>
                  </a:moveTo>
                  <a:lnTo>
                    <a:pt x="400" y="268"/>
                  </a:lnTo>
                  <a:lnTo>
                    <a:pt x="134" y="668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668"/>
                  </a:lnTo>
                  <a:lnTo>
                    <a:pt x="2136" y="2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9" name="Google Shape;2799;p10"/>
            <p:cNvSpPr/>
            <p:nvPr/>
          </p:nvSpPr>
          <p:spPr>
            <a:xfrm>
              <a:off x="1023775" y="501637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201" y="1"/>
                  </a:moveTo>
                  <a:lnTo>
                    <a:pt x="667" y="134"/>
                  </a:lnTo>
                  <a:lnTo>
                    <a:pt x="400" y="401"/>
                  </a:lnTo>
                  <a:lnTo>
                    <a:pt x="0" y="802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400" y="2137"/>
                  </a:lnTo>
                  <a:lnTo>
                    <a:pt x="667" y="2403"/>
                  </a:lnTo>
                  <a:lnTo>
                    <a:pt x="1201" y="2537"/>
                  </a:lnTo>
                  <a:lnTo>
                    <a:pt x="1735" y="2403"/>
                  </a:lnTo>
                  <a:lnTo>
                    <a:pt x="2136" y="2137"/>
                  </a:lnTo>
                  <a:lnTo>
                    <a:pt x="2402" y="1736"/>
                  </a:lnTo>
                  <a:lnTo>
                    <a:pt x="2536" y="1202"/>
                  </a:lnTo>
                  <a:lnTo>
                    <a:pt x="2402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0" name="Google Shape;2800;p10"/>
            <p:cNvSpPr/>
            <p:nvPr/>
          </p:nvSpPr>
          <p:spPr>
            <a:xfrm>
              <a:off x="1480900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7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6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1" name="Google Shape;2801;p10"/>
            <p:cNvSpPr/>
            <p:nvPr/>
          </p:nvSpPr>
          <p:spPr>
            <a:xfrm>
              <a:off x="1941375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7"/>
                  </a:lnTo>
                  <a:lnTo>
                    <a:pt x="801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2" name="Google Shape;2802;p10"/>
            <p:cNvSpPr/>
            <p:nvPr/>
          </p:nvSpPr>
          <p:spPr>
            <a:xfrm>
              <a:off x="2401850" y="5016375"/>
              <a:ext cx="60100" cy="63425"/>
            </a:xfrm>
            <a:custGeom>
              <a:rect b="b" l="l" r="r" t="t"/>
              <a:pathLst>
                <a:path extrusionOk="0" h="2537" w="2404">
                  <a:moveTo>
                    <a:pt x="1202" y="1"/>
                  </a:moveTo>
                  <a:lnTo>
                    <a:pt x="668" y="134"/>
                  </a:lnTo>
                  <a:lnTo>
                    <a:pt x="268" y="401"/>
                  </a:lnTo>
                  <a:lnTo>
                    <a:pt x="1" y="802"/>
                  </a:lnTo>
                  <a:lnTo>
                    <a:pt x="1" y="1202"/>
                  </a:lnTo>
                  <a:lnTo>
                    <a:pt x="1" y="1736"/>
                  </a:lnTo>
                  <a:lnTo>
                    <a:pt x="268" y="2137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3" name="Google Shape;2803;p10"/>
            <p:cNvSpPr/>
            <p:nvPr/>
          </p:nvSpPr>
          <p:spPr>
            <a:xfrm>
              <a:off x="2859000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7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5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4" name="Google Shape;2804;p10"/>
            <p:cNvSpPr/>
            <p:nvPr/>
          </p:nvSpPr>
          <p:spPr>
            <a:xfrm>
              <a:off x="3319475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1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7"/>
                  </a:lnTo>
                  <a:lnTo>
                    <a:pt x="801" y="2403"/>
                  </a:lnTo>
                  <a:lnTo>
                    <a:pt x="1201" y="2537"/>
                  </a:lnTo>
                  <a:lnTo>
                    <a:pt x="1735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5" name="Google Shape;2805;p10"/>
            <p:cNvSpPr/>
            <p:nvPr/>
          </p:nvSpPr>
          <p:spPr>
            <a:xfrm>
              <a:off x="3779950" y="5016375"/>
              <a:ext cx="60075" cy="63425"/>
            </a:xfrm>
            <a:custGeom>
              <a:rect b="b" l="l" r="r" t="t"/>
              <a:pathLst>
                <a:path extrusionOk="0" h="2537" w="2403">
                  <a:moveTo>
                    <a:pt x="1202" y="1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2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7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5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403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6" name="Google Shape;2806;p10"/>
            <p:cNvSpPr/>
            <p:nvPr/>
          </p:nvSpPr>
          <p:spPr>
            <a:xfrm>
              <a:off x="4237075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6" y="1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7"/>
                  </a:lnTo>
                  <a:lnTo>
                    <a:pt x="802" y="2403"/>
                  </a:lnTo>
                  <a:lnTo>
                    <a:pt x="1336" y="2537"/>
                  </a:lnTo>
                  <a:lnTo>
                    <a:pt x="1736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7" name="Google Shape;2807;p10"/>
            <p:cNvSpPr/>
            <p:nvPr/>
          </p:nvSpPr>
          <p:spPr>
            <a:xfrm>
              <a:off x="4697550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802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1" y="1202"/>
                  </a:lnTo>
                  <a:lnTo>
                    <a:pt x="134" y="1736"/>
                  </a:lnTo>
                  <a:lnTo>
                    <a:pt x="401" y="2137"/>
                  </a:lnTo>
                  <a:lnTo>
                    <a:pt x="802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7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8" name="Google Shape;2808;p10"/>
            <p:cNvSpPr/>
            <p:nvPr/>
          </p:nvSpPr>
          <p:spPr>
            <a:xfrm>
              <a:off x="5154700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7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869" y="2403"/>
                  </a:lnTo>
                  <a:lnTo>
                    <a:pt x="2269" y="2137"/>
                  </a:lnTo>
                  <a:lnTo>
                    <a:pt x="2536" y="1736"/>
                  </a:lnTo>
                  <a:lnTo>
                    <a:pt x="2536" y="1202"/>
                  </a:lnTo>
                  <a:lnTo>
                    <a:pt x="2536" y="802"/>
                  </a:lnTo>
                  <a:lnTo>
                    <a:pt x="2269" y="401"/>
                  </a:lnTo>
                  <a:lnTo>
                    <a:pt x="1869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9" name="Google Shape;2809;p10"/>
            <p:cNvSpPr/>
            <p:nvPr/>
          </p:nvSpPr>
          <p:spPr>
            <a:xfrm>
              <a:off x="5615175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335" y="1"/>
                  </a:moveTo>
                  <a:lnTo>
                    <a:pt x="801" y="134"/>
                  </a:lnTo>
                  <a:lnTo>
                    <a:pt x="401" y="401"/>
                  </a:lnTo>
                  <a:lnTo>
                    <a:pt x="134" y="802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1" y="2137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6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0" name="Google Shape;2810;p10"/>
            <p:cNvSpPr/>
            <p:nvPr/>
          </p:nvSpPr>
          <p:spPr>
            <a:xfrm>
              <a:off x="6075650" y="5016375"/>
              <a:ext cx="63425" cy="63425"/>
            </a:xfrm>
            <a:custGeom>
              <a:rect b="b" l="l" r="r" t="t"/>
              <a:pathLst>
                <a:path extrusionOk="0" h="2537" w="2537">
                  <a:moveTo>
                    <a:pt x="1202" y="1"/>
                  </a:moveTo>
                  <a:lnTo>
                    <a:pt x="668" y="134"/>
                  </a:lnTo>
                  <a:lnTo>
                    <a:pt x="267" y="401"/>
                  </a:lnTo>
                  <a:lnTo>
                    <a:pt x="0" y="802"/>
                  </a:lnTo>
                  <a:lnTo>
                    <a:pt x="0" y="1202"/>
                  </a:lnTo>
                  <a:lnTo>
                    <a:pt x="0" y="1736"/>
                  </a:lnTo>
                  <a:lnTo>
                    <a:pt x="267" y="2137"/>
                  </a:lnTo>
                  <a:lnTo>
                    <a:pt x="668" y="2403"/>
                  </a:lnTo>
                  <a:lnTo>
                    <a:pt x="1202" y="2537"/>
                  </a:lnTo>
                  <a:lnTo>
                    <a:pt x="1736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6" y="1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1" name="Google Shape;2811;p10"/>
            <p:cNvSpPr/>
            <p:nvPr/>
          </p:nvSpPr>
          <p:spPr>
            <a:xfrm>
              <a:off x="6532800" y="5016375"/>
              <a:ext cx="63400" cy="63425"/>
            </a:xfrm>
            <a:custGeom>
              <a:rect b="b" l="l" r="r" t="t"/>
              <a:pathLst>
                <a:path extrusionOk="0" h="2537" w="2536">
                  <a:moveTo>
                    <a:pt x="1335" y="1"/>
                  </a:moveTo>
                  <a:lnTo>
                    <a:pt x="801" y="134"/>
                  </a:lnTo>
                  <a:lnTo>
                    <a:pt x="400" y="401"/>
                  </a:lnTo>
                  <a:lnTo>
                    <a:pt x="134" y="802"/>
                  </a:lnTo>
                  <a:lnTo>
                    <a:pt x="0" y="1202"/>
                  </a:lnTo>
                  <a:lnTo>
                    <a:pt x="134" y="1736"/>
                  </a:lnTo>
                  <a:lnTo>
                    <a:pt x="400" y="2137"/>
                  </a:lnTo>
                  <a:lnTo>
                    <a:pt x="801" y="2403"/>
                  </a:lnTo>
                  <a:lnTo>
                    <a:pt x="1335" y="2537"/>
                  </a:lnTo>
                  <a:lnTo>
                    <a:pt x="1735" y="2403"/>
                  </a:lnTo>
                  <a:lnTo>
                    <a:pt x="2136" y="2137"/>
                  </a:lnTo>
                  <a:lnTo>
                    <a:pt x="2403" y="1736"/>
                  </a:lnTo>
                  <a:lnTo>
                    <a:pt x="2536" y="1202"/>
                  </a:lnTo>
                  <a:lnTo>
                    <a:pt x="2403" y="802"/>
                  </a:lnTo>
                  <a:lnTo>
                    <a:pt x="2136" y="401"/>
                  </a:lnTo>
                  <a:lnTo>
                    <a:pt x="1735" y="134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2" name="Google Shape;2812;p10"/>
            <p:cNvSpPr/>
            <p:nvPr/>
          </p:nvSpPr>
          <p:spPr>
            <a:xfrm>
              <a:off x="1023775" y="5413475"/>
              <a:ext cx="63400" cy="63400"/>
            </a:xfrm>
            <a:custGeom>
              <a:rect b="b" l="l" r="r" t="t"/>
              <a:pathLst>
                <a:path extrusionOk="0" h="2536" w="2536">
                  <a:moveTo>
                    <a:pt x="1201" y="0"/>
                  </a:moveTo>
                  <a:lnTo>
                    <a:pt x="667" y="134"/>
                  </a:lnTo>
                  <a:lnTo>
                    <a:pt x="400" y="400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400" y="2136"/>
                  </a:lnTo>
                  <a:lnTo>
                    <a:pt x="667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2" y="1735"/>
                  </a:lnTo>
                  <a:lnTo>
                    <a:pt x="2536" y="1335"/>
                  </a:lnTo>
                  <a:lnTo>
                    <a:pt x="2402" y="801"/>
                  </a:lnTo>
                  <a:lnTo>
                    <a:pt x="2136" y="400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3" name="Google Shape;2813;p10"/>
            <p:cNvSpPr/>
            <p:nvPr/>
          </p:nvSpPr>
          <p:spPr>
            <a:xfrm>
              <a:off x="1480900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5" y="0"/>
                  </a:moveTo>
                  <a:lnTo>
                    <a:pt x="801" y="134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4" name="Google Shape;2814;p10"/>
            <p:cNvSpPr/>
            <p:nvPr/>
          </p:nvSpPr>
          <p:spPr>
            <a:xfrm>
              <a:off x="1941375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202" y="0"/>
                  </a:moveTo>
                  <a:lnTo>
                    <a:pt x="801" y="134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5" name="Google Shape;2815;p10"/>
            <p:cNvSpPr/>
            <p:nvPr/>
          </p:nvSpPr>
          <p:spPr>
            <a:xfrm>
              <a:off x="2401850" y="5413475"/>
              <a:ext cx="60100" cy="63400"/>
            </a:xfrm>
            <a:custGeom>
              <a:rect b="b" l="l" r="r" t="t"/>
              <a:pathLst>
                <a:path extrusionOk="0" h="2536" w="2404">
                  <a:moveTo>
                    <a:pt x="1202" y="0"/>
                  </a:moveTo>
                  <a:lnTo>
                    <a:pt x="668" y="134"/>
                  </a:lnTo>
                  <a:lnTo>
                    <a:pt x="268" y="400"/>
                  </a:lnTo>
                  <a:lnTo>
                    <a:pt x="1" y="801"/>
                  </a:lnTo>
                  <a:lnTo>
                    <a:pt x="1" y="1335"/>
                  </a:lnTo>
                  <a:lnTo>
                    <a:pt x="1" y="1735"/>
                  </a:lnTo>
                  <a:lnTo>
                    <a:pt x="268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6" name="Google Shape;2816;p10"/>
            <p:cNvSpPr/>
            <p:nvPr/>
          </p:nvSpPr>
          <p:spPr>
            <a:xfrm>
              <a:off x="2859000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5" y="0"/>
                  </a:moveTo>
                  <a:lnTo>
                    <a:pt x="801" y="134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7" name="Google Shape;2817;p10"/>
            <p:cNvSpPr/>
            <p:nvPr/>
          </p:nvSpPr>
          <p:spPr>
            <a:xfrm>
              <a:off x="3319475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201" y="0"/>
                  </a:moveTo>
                  <a:lnTo>
                    <a:pt x="801" y="134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201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5" y="13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8" name="Google Shape;2818;p10"/>
            <p:cNvSpPr/>
            <p:nvPr/>
          </p:nvSpPr>
          <p:spPr>
            <a:xfrm>
              <a:off x="3779950" y="5413475"/>
              <a:ext cx="60075" cy="63400"/>
            </a:xfrm>
            <a:custGeom>
              <a:rect b="b" l="l" r="r" t="t"/>
              <a:pathLst>
                <a:path extrusionOk="0" h="2536" w="2403">
                  <a:moveTo>
                    <a:pt x="1202" y="0"/>
                  </a:moveTo>
                  <a:lnTo>
                    <a:pt x="668" y="134"/>
                  </a:lnTo>
                  <a:lnTo>
                    <a:pt x="267" y="400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403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5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9" name="Google Shape;2819;p10"/>
            <p:cNvSpPr/>
            <p:nvPr/>
          </p:nvSpPr>
          <p:spPr>
            <a:xfrm>
              <a:off x="4237075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6" y="0"/>
                  </a:moveTo>
                  <a:lnTo>
                    <a:pt x="802" y="134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336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4"/>
                  </a:lnTo>
                  <a:lnTo>
                    <a:pt x="13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0" name="Google Shape;2820;p10"/>
            <p:cNvSpPr/>
            <p:nvPr/>
          </p:nvSpPr>
          <p:spPr>
            <a:xfrm>
              <a:off x="4697550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202" y="0"/>
                  </a:moveTo>
                  <a:lnTo>
                    <a:pt x="802" y="134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1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2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7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1" name="Google Shape;2821;p10"/>
            <p:cNvSpPr/>
            <p:nvPr/>
          </p:nvSpPr>
          <p:spPr>
            <a:xfrm>
              <a:off x="5154700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5" y="0"/>
                  </a:moveTo>
                  <a:lnTo>
                    <a:pt x="801" y="134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869" y="2403"/>
                  </a:lnTo>
                  <a:lnTo>
                    <a:pt x="2269" y="2136"/>
                  </a:lnTo>
                  <a:lnTo>
                    <a:pt x="2536" y="1735"/>
                  </a:lnTo>
                  <a:lnTo>
                    <a:pt x="2536" y="1335"/>
                  </a:lnTo>
                  <a:lnTo>
                    <a:pt x="2536" y="801"/>
                  </a:lnTo>
                  <a:lnTo>
                    <a:pt x="2269" y="400"/>
                  </a:lnTo>
                  <a:lnTo>
                    <a:pt x="1869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2" name="Google Shape;2822;p10"/>
            <p:cNvSpPr/>
            <p:nvPr/>
          </p:nvSpPr>
          <p:spPr>
            <a:xfrm>
              <a:off x="5615175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335" y="0"/>
                  </a:moveTo>
                  <a:lnTo>
                    <a:pt x="801" y="134"/>
                  </a:lnTo>
                  <a:lnTo>
                    <a:pt x="401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1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3" name="Google Shape;2823;p10"/>
            <p:cNvSpPr/>
            <p:nvPr/>
          </p:nvSpPr>
          <p:spPr>
            <a:xfrm>
              <a:off x="6075650" y="5413475"/>
              <a:ext cx="63425" cy="63400"/>
            </a:xfrm>
            <a:custGeom>
              <a:rect b="b" l="l" r="r" t="t"/>
              <a:pathLst>
                <a:path extrusionOk="0" h="2536" w="2537">
                  <a:moveTo>
                    <a:pt x="1202" y="0"/>
                  </a:moveTo>
                  <a:lnTo>
                    <a:pt x="668" y="134"/>
                  </a:lnTo>
                  <a:lnTo>
                    <a:pt x="267" y="400"/>
                  </a:lnTo>
                  <a:lnTo>
                    <a:pt x="0" y="801"/>
                  </a:lnTo>
                  <a:lnTo>
                    <a:pt x="0" y="1335"/>
                  </a:lnTo>
                  <a:lnTo>
                    <a:pt x="0" y="1735"/>
                  </a:lnTo>
                  <a:lnTo>
                    <a:pt x="267" y="2136"/>
                  </a:lnTo>
                  <a:lnTo>
                    <a:pt x="668" y="2403"/>
                  </a:lnTo>
                  <a:lnTo>
                    <a:pt x="1202" y="2536"/>
                  </a:lnTo>
                  <a:lnTo>
                    <a:pt x="1736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6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4" name="Google Shape;2824;p10"/>
            <p:cNvSpPr/>
            <p:nvPr/>
          </p:nvSpPr>
          <p:spPr>
            <a:xfrm>
              <a:off x="6532800" y="5413475"/>
              <a:ext cx="63400" cy="63400"/>
            </a:xfrm>
            <a:custGeom>
              <a:rect b="b" l="l" r="r" t="t"/>
              <a:pathLst>
                <a:path extrusionOk="0" h="2536" w="2536">
                  <a:moveTo>
                    <a:pt x="1335" y="0"/>
                  </a:moveTo>
                  <a:lnTo>
                    <a:pt x="801" y="134"/>
                  </a:lnTo>
                  <a:lnTo>
                    <a:pt x="400" y="400"/>
                  </a:lnTo>
                  <a:lnTo>
                    <a:pt x="134" y="801"/>
                  </a:lnTo>
                  <a:lnTo>
                    <a:pt x="0" y="1335"/>
                  </a:lnTo>
                  <a:lnTo>
                    <a:pt x="134" y="1735"/>
                  </a:lnTo>
                  <a:lnTo>
                    <a:pt x="400" y="2136"/>
                  </a:lnTo>
                  <a:lnTo>
                    <a:pt x="801" y="2403"/>
                  </a:lnTo>
                  <a:lnTo>
                    <a:pt x="1335" y="2536"/>
                  </a:lnTo>
                  <a:lnTo>
                    <a:pt x="1735" y="2403"/>
                  </a:lnTo>
                  <a:lnTo>
                    <a:pt x="2136" y="2136"/>
                  </a:lnTo>
                  <a:lnTo>
                    <a:pt x="2403" y="1735"/>
                  </a:lnTo>
                  <a:lnTo>
                    <a:pt x="2536" y="1335"/>
                  </a:lnTo>
                  <a:lnTo>
                    <a:pt x="2403" y="801"/>
                  </a:lnTo>
                  <a:lnTo>
                    <a:pt x="2136" y="400"/>
                  </a:lnTo>
                  <a:lnTo>
                    <a:pt x="1735" y="134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825" name="Google Shape;2825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472642">
            <a:off x="731395" y="-960158"/>
            <a:ext cx="2661868" cy="19925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theme" Target="../theme/theme2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603700" y="445025"/>
            <a:ext cx="7936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 ExtraBold"/>
              <a:buNone/>
              <a:defRPr sz="32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 ExtraBold"/>
              <a:buNone/>
              <a:defRPr sz="32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 ExtraBold"/>
              <a:buNone/>
              <a:defRPr sz="32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 ExtraBold"/>
              <a:buNone/>
              <a:defRPr sz="32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 ExtraBold"/>
              <a:buNone/>
              <a:defRPr sz="32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 ExtraBold"/>
              <a:buNone/>
              <a:defRPr sz="32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 ExtraBold"/>
              <a:buNone/>
              <a:defRPr sz="32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 ExtraBold"/>
              <a:buNone/>
              <a:defRPr sz="32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 ExtraBold"/>
              <a:buNone/>
              <a:defRPr sz="32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603700" y="1152475"/>
            <a:ext cx="7936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ajawal"/>
              <a:buChar char="●"/>
              <a:defRPr sz="1600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1pPr>
            <a:lvl2pPr indent="-3302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ajawal"/>
              <a:buChar char="○"/>
              <a:defRPr sz="1600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2pPr>
            <a:lvl3pPr indent="-3302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ajawal"/>
              <a:buChar char="■"/>
              <a:defRPr sz="1600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3pPr>
            <a:lvl4pPr indent="-3302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ajawal"/>
              <a:buChar char="●"/>
              <a:defRPr sz="1600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4pPr>
            <a:lvl5pPr indent="-3302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ajawal"/>
              <a:buChar char="○"/>
              <a:defRPr sz="1600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5pPr>
            <a:lvl6pPr indent="-3302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ajawal"/>
              <a:buChar char="■"/>
              <a:defRPr sz="1600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6pPr>
            <a:lvl7pPr indent="-3302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ajawal"/>
              <a:buChar char="●"/>
              <a:defRPr sz="1600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7pPr>
            <a:lvl8pPr indent="-3302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ajawal"/>
              <a:buChar char="○"/>
              <a:defRPr sz="1600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8pPr>
            <a:lvl9pPr indent="-3302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Tajawal"/>
              <a:buChar char="■"/>
              <a:defRPr sz="1600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3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Relationship Id="rId6" Type="http://schemas.openxmlformats.org/officeDocument/2006/relationships/image" Target="../media/image39.png"/><Relationship Id="rId7" Type="http://schemas.openxmlformats.org/officeDocument/2006/relationships/image" Target="../media/image4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9" Type="http://schemas.openxmlformats.org/officeDocument/2006/relationships/image" Target="../media/image37.png"/><Relationship Id="rId5" Type="http://schemas.openxmlformats.org/officeDocument/2006/relationships/image" Target="../media/image39.png"/><Relationship Id="rId6" Type="http://schemas.openxmlformats.org/officeDocument/2006/relationships/image" Target="../media/image35.png"/><Relationship Id="rId7" Type="http://schemas.openxmlformats.org/officeDocument/2006/relationships/image" Target="../media/image54.png"/><Relationship Id="rId8" Type="http://schemas.openxmlformats.org/officeDocument/2006/relationships/image" Target="../media/image49.png"/><Relationship Id="rId11" Type="http://schemas.openxmlformats.org/officeDocument/2006/relationships/image" Target="../media/image50.png"/><Relationship Id="rId10" Type="http://schemas.openxmlformats.org/officeDocument/2006/relationships/image" Target="../media/image6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3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Relationship Id="rId6" Type="http://schemas.openxmlformats.org/officeDocument/2006/relationships/image" Target="../media/image6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9" Type="http://schemas.openxmlformats.org/officeDocument/2006/relationships/image" Target="../media/image37.png"/><Relationship Id="rId5" Type="http://schemas.openxmlformats.org/officeDocument/2006/relationships/image" Target="../media/image65.png"/><Relationship Id="rId6" Type="http://schemas.openxmlformats.org/officeDocument/2006/relationships/image" Target="../media/image35.png"/><Relationship Id="rId7" Type="http://schemas.openxmlformats.org/officeDocument/2006/relationships/image" Target="../media/image63.png"/><Relationship Id="rId8" Type="http://schemas.openxmlformats.org/officeDocument/2006/relationships/image" Target="../media/image60.png"/><Relationship Id="rId11" Type="http://schemas.openxmlformats.org/officeDocument/2006/relationships/image" Target="../media/image57.png"/><Relationship Id="rId10" Type="http://schemas.openxmlformats.org/officeDocument/2006/relationships/image" Target="../media/image6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1.png"/><Relationship Id="rId4" Type="http://schemas.openxmlformats.org/officeDocument/2006/relationships/image" Target="../media/image36.png"/><Relationship Id="rId9" Type="http://schemas.openxmlformats.org/officeDocument/2006/relationships/image" Target="../media/image37.png"/><Relationship Id="rId5" Type="http://schemas.openxmlformats.org/officeDocument/2006/relationships/image" Target="../media/image38.png"/><Relationship Id="rId6" Type="http://schemas.openxmlformats.org/officeDocument/2006/relationships/image" Target="../media/image35.png"/><Relationship Id="rId7" Type="http://schemas.openxmlformats.org/officeDocument/2006/relationships/image" Target="../media/image44.png"/><Relationship Id="rId8" Type="http://schemas.openxmlformats.org/officeDocument/2006/relationships/image" Target="../media/image40.png"/><Relationship Id="rId11" Type="http://schemas.openxmlformats.org/officeDocument/2006/relationships/image" Target="../media/image34.png"/><Relationship Id="rId10" Type="http://schemas.openxmlformats.org/officeDocument/2006/relationships/image" Target="../media/image5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52" name="Shape 11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53" name="Google Shape;11153;p3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What’s the problem, why does it matter?</a:t>
            </a:r>
            <a:endParaRPr/>
          </a:p>
        </p:txBody>
      </p:sp>
      <p:sp>
        <p:nvSpPr>
          <p:cNvPr id="11154" name="Google Shape;11154;p38"/>
          <p:cNvSpPr txBox="1"/>
          <p:nvPr/>
        </p:nvSpPr>
        <p:spPr>
          <a:xfrm>
            <a:off x="0" y="1726500"/>
            <a:ext cx="9144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Problem Identification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: Existing self-supervised classification methods rely on random selection of negative samples which may not be as effective in creating distinguishing features.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155" name="Google Shape;11155;p38"/>
          <p:cNvSpPr txBox="1"/>
          <p:nvPr/>
        </p:nvSpPr>
        <p:spPr>
          <a:xfrm>
            <a:off x="1369500" y="4083600"/>
            <a:ext cx="6405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800">
                <a:latin typeface="Tajawal"/>
                <a:ea typeface="Tajawal"/>
                <a:cs typeface="Tajawal"/>
                <a:sym typeface="Tajawal"/>
              </a:rPr>
              <a:t>Example images of 2D graphs with points representing samples. Positive samples are clustered in a certain area, but negative samples are spread randomly across the entire graph. This can show how a lack of strategic negative sampling affects the classifier's ability to create a useful boundary.</a:t>
            </a:r>
            <a:endParaRPr i="1" sz="800">
              <a:latin typeface="Tajawal"/>
              <a:ea typeface="Tajawal"/>
              <a:cs typeface="Tajawal"/>
              <a:sym typeface="Tajawal"/>
            </a:endParaRPr>
          </a:p>
        </p:txBody>
      </p:sp>
      <p:pic>
        <p:nvPicPr>
          <p:cNvPr id="11156" name="Google Shape;1115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3813" y="2494225"/>
            <a:ext cx="5156374" cy="158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49" name="Shape 1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0" name="Google Shape;11250;p47"/>
          <p:cNvSpPr txBox="1"/>
          <p:nvPr>
            <p:ph type="title"/>
          </p:nvPr>
        </p:nvSpPr>
        <p:spPr>
          <a:xfrm>
            <a:off x="720000" y="76200"/>
            <a:ext cx="7704000" cy="101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Utilizing Geolocation Context for Positive Pair Selection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1251" name="Google Shape;11251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64188" y="1539400"/>
            <a:ext cx="3415636" cy="32799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252" name="Google Shape;11252;p47"/>
          <p:cNvCxnSpPr/>
          <p:nvPr/>
        </p:nvCxnSpPr>
        <p:spPr>
          <a:xfrm>
            <a:off x="2235094" y="2089200"/>
            <a:ext cx="1608900" cy="9831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stealth"/>
            <a:tailEnd len="med" w="med" type="none"/>
          </a:ln>
        </p:spPr>
      </p:cxnSp>
      <p:cxnSp>
        <p:nvCxnSpPr>
          <p:cNvPr id="11253" name="Google Shape;11253;p47"/>
          <p:cNvCxnSpPr>
            <a:endCxn id="11254" idx="6"/>
          </p:cNvCxnSpPr>
          <p:nvPr/>
        </p:nvCxnSpPr>
        <p:spPr>
          <a:xfrm flipH="1">
            <a:off x="2222644" y="3101400"/>
            <a:ext cx="1635600" cy="4821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stealth"/>
          </a:ln>
        </p:spPr>
      </p:cxnSp>
      <p:pic>
        <p:nvPicPr>
          <p:cNvPr id="11255" name="Google Shape;11255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28948" y="1860505"/>
            <a:ext cx="893700" cy="89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56" name="Google Shape;11256;p4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28948" y="3520912"/>
            <a:ext cx="893700" cy="89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57" name="Google Shape;11257;p4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368148" y="2732509"/>
            <a:ext cx="893700" cy="89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58" name="Google Shape;11258;p4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176550" y="2732513"/>
            <a:ext cx="1191600" cy="89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62" name="Shape 11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3" name="Google Shape;11263;p48"/>
          <p:cNvSpPr txBox="1"/>
          <p:nvPr>
            <p:ph type="title"/>
          </p:nvPr>
        </p:nvSpPr>
        <p:spPr>
          <a:xfrm>
            <a:off x="1745525" y="64025"/>
            <a:ext cx="5649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Context-Aware Positive Pairs</a:t>
            </a:r>
            <a:endParaRPr/>
          </a:p>
        </p:txBody>
      </p:sp>
      <p:pic>
        <p:nvPicPr>
          <p:cNvPr id="11264" name="Google Shape;11264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59023" y="1299005"/>
            <a:ext cx="893700" cy="89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65" name="Google Shape;11265;p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46248" y="2381812"/>
            <a:ext cx="893700" cy="89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66" name="Google Shape;11266;p4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559023" y="3464597"/>
            <a:ext cx="893700" cy="893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67" name="Google Shape;11267;p48"/>
          <p:cNvSpPr txBox="1"/>
          <p:nvPr>
            <p:ph idx="2" type="title"/>
          </p:nvPr>
        </p:nvSpPr>
        <p:spPr>
          <a:xfrm>
            <a:off x="1124023" y="1606850"/>
            <a:ext cx="2434500" cy="48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Original Image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268" name="Google Shape;11268;p48"/>
          <p:cNvSpPr txBox="1"/>
          <p:nvPr>
            <p:ph idx="2" type="title"/>
          </p:nvPr>
        </p:nvSpPr>
        <p:spPr>
          <a:xfrm>
            <a:off x="1077473" y="2600075"/>
            <a:ext cx="2434500" cy="48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Context Aware Positive Pair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269" name="Google Shape;11269;p48"/>
          <p:cNvSpPr txBox="1"/>
          <p:nvPr>
            <p:ph idx="2" type="title"/>
          </p:nvPr>
        </p:nvSpPr>
        <p:spPr>
          <a:xfrm>
            <a:off x="1077422" y="3593350"/>
            <a:ext cx="2434500" cy="48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Random Negative Pair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1270" name="Google Shape;11270;p48"/>
          <p:cNvCxnSpPr/>
          <p:nvPr/>
        </p:nvCxnSpPr>
        <p:spPr>
          <a:xfrm flipH="1">
            <a:off x="4740825" y="1124475"/>
            <a:ext cx="23100" cy="3315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271" name="Google Shape;11271;p48"/>
          <p:cNvCxnSpPr/>
          <p:nvPr/>
        </p:nvCxnSpPr>
        <p:spPr>
          <a:xfrm>
            <a:off x="4763925" y="1302625"/>
            <a:ext cx="7800" cy="2990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272" name="Google Shape;11272;p48"/>
          <p:cNvCxnSpPr/>
          <p:nvPr/>
        </p:nvCxnSpPr>
        <p:spPr>
          <a:xfrm>
            <a:off x="4701975" y="1263900"/>
            <a:ext cx="7800" cy="2997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273" name="Google Shape;11273;p48"/>
          <p:cNvCxnSpPr/>
          <p:nvPr/>
        </p:nvCxnSpPr>
        <p:spPr>
          <a:xfrm>
            <a:off x="4725300" y="1058625"/>
            <a:ext cx="23100" cy="3447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274" name="Google Shape;11274;p48"/>
          <p:cNvCxnSpPr/>
          <p:nvPr/>
        </p:nvCxnSpPr>
        <p:spPr>
          <a:xfrm>
            <a:off x="4729050" y="1347000"/>
            <a:ext cx="15600" cy="2990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275" name="Google Shape;11275;p48"/>
          <p:cNvCxnSpPr/>
          <p:nvPr/>
        </p:nvCxnSpPr>
        <p:spPr>
          <a:xfrm>
            <a:off x="6187200" y="1302625"/>
            <a:ext cx="15600" cy="2990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1276" name="Google Shape;11276;p4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008023" y="1312380"/>
            <a:ext cx="893700" cy="89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77" name="Google Shape;11277;p4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995248" y="2395187"/>
            <a:ext cx="893700" cy="89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78" name="Google Shape;11278;p4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008023" y="3477972"/>
            <a:ext cx="893700" cy="89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79" name="Google Shape;11279;p4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501048" y="1299005"/>
            <a:ext cx="893700" cy="89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80" name="Google Shape;11280;p48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6488273" y="2381812"/>
            <a:ext cx="893700" cy="89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81" name="Google Shape;11281;p48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6501048" y="3464597"/>
            <a:ext cx="893700" cy="893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82" name="Google Shape;11282;p48"/>
          <p:cNvSpPr txBox="1"/>
          <p:nvPr>
            <p:ph idx="2" type="title"/>
          </p:nvPr>
        </p:nvSpPr>
        <p:spPr>
          <a:xfrm>
            <a:off x="3559125" y="2192700"/>
            <a:ext cx="893700" cy="18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Montserrat"/>
                <a:ea typeface="Montserrat"/>
                <a:cs typeface="Montserrat"/>
                <a:sym typeface="Montserrat"/>
              </a:rPr>
              <a:t>Triteleia laxa</a:t>
            </a:r>
            <a:endParaRPr sz="7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283" name="Google Shape;11283;p48"/>
          <p:cNvSpPr txBox="1"/>
          <p:nvPr>
            <p:ph idx="2" type="title"/>
          </p:nvPr>
        </p:nvSpPr>
        <p:spPr>
          <a:xfrm>
            <a:off x="5001650" y="2192725"/>
            <a:ext cx="893700" cy="18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Montserrat"/>
                <a:ea typeface="Montserrat"/>
                <a:cs typeface="Montserrat"/>
                <a:sym typeface="Montserrat"/>
              </a:rPr>
              <a:t>Hesperoyuuca whipplei</a:t>
            </a:r>
            <a:endParaRPr sz="7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284" name="Google Shape;11284;p48"/>
          <p:cNvSpPr txBox="1"/>
          <p:nvPr>
            <p:ph idx="2" type="title"/>
          </p:nvPr>
        </p:nvSpPr>
        <p:spPr>
          <a:xfrm>
            <a:off x="6488275" y="2192725"/>
            <a:ext cx="893700" cy="18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Montserrat"/>
                <a:ea typeface="Montserrat"/>
                <a:cs typeface="Montserrat"/>
                <a:sym typeface="Montserrat"/>
              </a:rPr>
              <a:t>Castilleja exserta exserta</a:t>
            </a:r>
            <a:endParaRPr sz="7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285" name="Google Shape;11285;p48"/>
          <p:cNvSpPr txBox="1"/>
          <p:nvPr>
            <p:ph idx="2" type="title"/>
          </p:nvPr>
        </p:nvSpPr>
        <p:spPr>
          <a:xfrm>
            <a:off x="3537075" y="3275500"/>
            <a:ext cx="893700" cy="18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Montserrat"/>
                <a:ea typeface="Montserrat"/>
                <a:cs typeface="Montserrat"/>
                <a:sym typeface="Montserrat"/>
              </a:rPr>
              <a:t>Triteleia laxa</a:t>
            </a:r>
            <a:endParaRPr sz="7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286" name="Google Shape;11286;p48"/>
          <p:cNvSpPr txBox="1"/>
          <p:nvPr>
            <p:ph idx="2" type="title"/>
          </p:nvPr>
        </p:nvSpPr>
        <p:spPr>
          <a:xfrm>
            <a:off x="4979600" y="3275500"/>
            <a:ext cx="893700" cy="18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Montserrat"/>
                <a:ea typeface="Montserrat"/>
                <a:cs typeface="Montserrat"/>
                <a:sym typeface="Montserrat"/>
              </a:rPr>
              <a:t>Hesperoyuuca whipplei</a:t>
            </a:r>
            <a:endParaRPr sz="7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287" name="Google Shape;11287;p48"/>
          <p:cNvSpPr txBox="1"/>
          <p:nvPr>
            <p:ph idx="2" type="title"/>
          </p:nvPr>
        </p:nvSpPr>
        <p:spPr>
          <a:xfrm>
            <a:off x="6466225" y="3275500"/>
            <a:ext cx="893700" cy="18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Montserrat"/>
                <a:ea typeface="Montserrat"/>
                <a:cs typeface="Montserrat"/>
                <a:sym typeface="Montserrat"/>
              </a:rPr>
              <a:t>Sisyrinchium bellum</a:t>
            </a:r>
            <a:endParaRPr sz="7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288" name="Google Shape;11288;p48"/>
          <p:cNvSpPr txBox="1"/>
          <p:nvPr>
            <p:ph idx="2" type="title"/>
          </p:nvPr>
        </p:nvSpPr>
        <p:spPr>
          <a:xfrm>
            <a:off x="3543450" y="4377950"/>
            <a:ext cx="893700" cy="18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Montserrat"/>
                <a:ea typeface="Montserrat"/>
                <a:cs typeface="Montserrat"/>
                <a:sym typeface="Montserrat"/>
              </a:rPr>
              <a:t>Triteleia laxa</a:t>
            </a:r>
            <a:endParaRPr sz="7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289" name="Google Shape;11289;p48"/>
          <p:cNvSpPr txBox="1"/>
          <p:nvPr>
            <p:ph idx="2" type="title"/>
          </p:nvPr>
        </p:nvSpPr>
        <p:spPr>
          <a:xfrm>
            <a:off x="4985975" y="4377950"/>
            <a:ext cx="893700" cy="18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Montserrat"/>
                <a:ea typeface="Montserrat"/>
                <a:cs typeface="Montserrat"/>
                <a:sym typeface="Montserrat"/>
              </a:rPr>
              <a:t>Sambucus cerulea</a:t>
            </a:r>
            <a:endParaRPr sz="7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290" name="Google Shape;11290;p48"/>
          <p:cNvSpPr txBox="1"/>
          <p:nvPr>
            <p:ph idx="2" type="title"/>
          </p:nvPr>
        </p:nvSpPr>
        <p:spPr>
          <a:xfrm>
            <a:off x="6472600" y="4377950"/>
            <a:ext cx="893700" cy="18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Montserrat"/>
                <a:ea typeface="Montserrat"/>
                <a:cs typeface="Montserrat"/>
                <a:sym typeface="Montserrat"/>
              </a:rPr>
              <a:t>Acmispon glaber</a:t>
            </a:r>
            <a:endParaRPr sz="7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94" name="Shape 1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5" name="Google Shape;11295;p49"/>
          <p:cNvSpPr txBox="1"/>
          <p:nvPr>
            <p:ph type="title"/>
          </p:nvPr>
        </p:nvSpPr>
        <p:spPr>
          <a:xfrm>
            <a:off x="720000" y="76200"/>
            <a:ext cx="7704000" cy="101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Utilizing Geolocation Context for Positive and Negative Pair Selection</a:t>
            </a:r>
            <a:endParaRPr/>
          </a:p>
        </p:txBody>
      </p:sp>
      <p:pic>
        <p:nvPicPr>
          <p:cNvPr id="11296" name="Google Shape;11296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64188" y="1539400"/>
            <a:ext cx="3415636" cy="32799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297" name="Google Shape;11297;p49"/>
          <p:cNvCxnSpPr/>
          <p:nvPr/>
        </p:nvCxnSpPr>
        <p:spPr>
          <a:xfrm>
            <a:off x="2235094" y="2089200"/>
            <a:ext cx="1608900" cy="9831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stealth"/>
            <a:tailEnd len="med" w="med" type="none"/>
          </a:ln>
        </p:spPr>
      </p:cxnSp>
      <p:cxnSp>
        <p:nvCxnSpPr>
          <p:cNvPr id="11298" name="Google Shape;11298;p49"/>
          <p:cNvCxnSpPr>
            <a:endCxn id="11299" idx="6"/>
          </p:cNvCxnSpPr>
          <p:nvPr/>
        </p:nvCxnSpPr>
        <p:spPr>
          <a:xfrm flipH="1">
            <a:off x="2222644" y="3101400"/>
            <a:ext cx="1635600" cy="4821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1300" name="Google Shape;11300;p49"/>
          <p:cNvCxnSpPr/>
          <p:nvPr/>
        </p:nvCxnSpPr>
        <p:spPr>
          <a:xfrm flipH="1" rot="10800000">
            <a:off x="5232700" y="2912250"/>
            <a:ext cx="1305300" cy="12237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stealth"/>
          </a:ln>
        </p:spPr>
      </p:cxnSp>
      <p:pic>
        <p:nvPicPr>
          <p:cNvPr id="11301" name="Google Shape;11301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28948" y="1860505"/>
            <a:ext cx="893700" cy="89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02" name="Google Shape;11302;p4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28948" y="3520912"/>
            <a:ext cx="893700" cy="89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03" name="Google Shape;11303;p4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537798" y="2292322"/>
            <a:ext cx="893700" cy="89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07" name="Shape 11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8" name="Google Shape;11308;p50"/>
          <p:cNvSpPr txBox="1"/>
          <p:nvPr>
            <p:ph type="title"/>
          </p:nvPr>
        </p:nvSpPr>
        <p:spPr>
          <a:xfrm>
            <a:off x="1745525" y="64025"/>
            <a:ext cx="5649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Context-Aware Positive and Negative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Pairs</a:t>
            </a:r>
            <a:endParaRPr/>
          </a:p>
        </p:txBody>
      </p:sp>
      <p:pic>
        <p:nvPicPr>
          <p:cNvPr id="11309" name="Google Shape;11309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59023" y="1361992"/>
            <a:ext cx="893700" cy="89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10" name="Google Shape;11310;p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46248" y="2444798"/>
            <a:ext cx="893700" cy="89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11" name="Google Shape;11311;p5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559023" y="3527583"/>
            <a:ext cx="893700" cy="893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312" name="Google Shape;11312;p50"/>
          <p:cNvSpPr txBox="1"/>
          <p:nvPr>
            <p:ph idx="2" type="title"/>
          </p:nvPr>
        </p:nvSpPr>
        <p:spPr>
          <a:xfrm>
            <a:off x="1124023" y="1593636"/>
            <a:ext cx="2434500" cy="48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Original Image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313" name="Google Shape;11313;p50"/>
          <p:cNvSpPr txBox="1"/>
          <p:nvPr>
            <p:ph idx="2" type="title"/>
          </p:nvPr>
        </p:nvSpPr>
        <p:spPr>
          <a:xfrm>
            <a:off x="1077473" y="2663061"/>
            <a:ext cx="2434500" cy="48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Context Aware Positive Pair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314" name="Google Shape;11314;p50"/>
          <p:cNvSpPr txBox="1"/>
          <p:nvPr>
            <p:ph idx="2" type="title"/>
          </p:nvPr>
        </p:nvSpPr>
        <p:spPr>
          <a:xfrm>
            <a:off x="1077422" y="3732536"/>
            <a:ext cx="2434500" cy="48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Context Aware 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Negative Pair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1315" name="Google Shape;11315;p50"/>
          <p:cNvCxnSpPr/>
          <p:nvPr/>
        </p:nvCxnSpPr>
        <p:spPr>
          <a:xfrm flipH="1">
            <a:off x="4740825" y="1187461"/>
            <a:ext cx="23100" cy="3315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316" name="Google Shape;11316;p50"/>
          <p:cNvCxnSpPr/>
          <p:nvPr/>
        </p:nvCxnSpPr>
        <p:spPr>
          <a:xfrm>
            <a:off x="4763925" y="1365611"/>
            <a:ext cx="7800" cy="2990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317" name="Google Shape;11317;p50"/>
          <p:cNvCxnSpPr/>
          <p:nvPr/>
        </p:nvCxnSpPr>
        <p:spPr>
          <a:xfrm>
            <a:off x="4701975" y="1326886"/>
            <a:ext cx="7800" cy="2997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318" name="Google Shape;11318;p50"/>
          <p:cNvCxnSpPr/>
          <p:nvPr/>
        </p:nvCxnSpPr>
        <p:spPr>
          <a:xfrm>
            <a:off x="4725300" y="1121611"/>
            <a:ext cx="23100" cy="3447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319" name="Google Shape;11319;p50"/>
          <p:cNvCxnSpPr/>
          <p:nvPr/>
        </p:nvCxnSpPr>
        <p:spPr>
          <a:xfrm>
            <a:off x="4729050" y="1409986"/>
            <a:ext cx="15600" cy="2990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320" name="Google Shape;11320;p50"/>
          <p:cNvCxnSpPr/>
          <p:nvPr/>
        </p:nvCxnSpPr>
        <p:spPr>
          <a:xfrm>
            <a:off x="6187200" y="1365611"/>
            <a:ext cx="15600" cy="2990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1321" name="Google Shape;11321;p5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008023" y="1375367"/>
            <a:ext cx="893700" cy="89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22" name="Google Shape;11322;p5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995248" y="2458173"/>
            <a:ext cx="893700" cy="89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23" name="Google Shape;11323;p5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008023" y="3540958"/>
            <a:ext cx="893700" cy="89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24" name="Google Shape;11324;p5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501048" y="1361992"/>
            <a:ext cx="893700" cy="89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25" name="Google Shape;11325;p50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6488273" y="2444798"/>
            <a:ext cx="893700" cy="89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26" name="Google Shape;11326;p50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6501048" y="3527583"/>
            <a:ext cx="893700" cy="893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327" name="Google Shape;11327;p50"/>
          <p:cNvSpPr txBox="1"/>
          <p:nvPr>
            <p:ph idx="2" type="title"/>
          </p:nvPr>
        </p:nvSpPr>
        <p:spPr>
          <a:xfrm>
            <a:off x="3559125" y="2255693"/>
            <a:ext cx="893700" cy="18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Montserrat"/>
                <a:ea typeface="Montserrat"/>
                <a:cs typeface="Montserrat"/>
                <a:sym typeface="Montserrat"/>
              </a:rPr>
              <a:t>Triteleia laxa</a:t>
            </a:r>
            <a:endParaRPr sz="7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328" name="Google Shape;11328;p50"/>
          <p:cNvSpPr txBox="1"/>
          <p:nvPr>
            <p:ph idx="2" type="title"/>
          </p:nvPr>
        </p:nvSpPr>
        <p:spPr>
          <a:xfrm>
            <a:off x="5001650" y="2255690"/>
            <a:ext cx="893700" cy="18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Montserrat"/>
                <a:ea typeface="Montserrat"/>
                <a:cs typeface="Montserrat"/>
                <a:sym typeface="Montserrat"/>
              </a:rPr>
              <a:t>Hesperoyucca whipplei</a:t>
            </a:r>
            <a:endParaRPr sz="7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329" name="Google Shape;11329;p50"/>
          <p:cNvSpPr txBox="1"/>
          <p:nvPr>
            <p:ph idx="2" type="title"/>
          </p:nvPr>
        </p:nvSpPr>
        <p:spPr>
          <a:xfrm>
            <a:off x="6488275" y="2255692"/>
            <a:ext cx="893700" cy="18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Montserrat"/>
                <a:ea typeface="Montserrat"/>
                <a:cs typeface="Montserrat"/>
                <a:sym typeface="Montserrat"/>
              </a:rPr>
              <a:t>Castilleja exserta exserta</a:t>
            </a:r>
            <a:endParaRPr sz="7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330" name="Google Shape;11330;p50"/>
          <p:cNvSpPr txBox="1"/>
          <p:nvPr>
            <p:ph idx="2" type="title"/>
          </p:nvPr>
        </p:nvSpPr>
        <p:spPr>
          <a:xfrm>
            <a:off x="3537075" y="3338467"/>
            <a:ext cx="893700" cy="18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Montserrat"/>
                <a:ea typeface="Montserrat"/>
                <a:cs typeface="Montserrat"/>
                <a:sym typeface="Montserrat"/>
              </a:rPr>
              <a:t>Triteleia laxa</a:t>
            </a:r>
            <a:endParaRPr sz="7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331" name="Google Shape;11331;p50"/>
          <p:cNvSpPr txBox="1"/>
          <p:nvPr>
            <p:ph idx="2" type="title"/>
          </p:nvPr>
        </p:nvSpPr>
        <p:spPr>
          <a:xfrm>
            <a:off x="4979600" y="3338464"/>
            <a:ext cx="893700" cy="2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Montserrat"/>
                <a:ea typeface="Montserrat"/>
                <a:cs typeface="Montserrat"/>
                <a:sym typeface="Montserrat"/>
              </a:rPr>
              <a:t>Hesperoyucca whipplei</a:t>
            </a:r>
            <a:endParaRPr sz="7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332" name="Google Shape;11332;p50"/>
          <p:cNvSpPr txBox="1"/>
          <p:nvPr>
            <p:ph idx="2" type="title"/>
          </p:nvPr>
        </p:nvSpPr>
        <p:spPr>
          <a:xfrm>
            <a:off x="6466225" y="3338467"/>
            <a:ext cx="893700" cy="2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Montserrat"/>
                <a:ea typeface="Montserrat"/>
                <a:cs typeface="Montserrat"/>
                <a:sym typeface="Montserrat"/>
              </a:rPr>
              <a:t>Dipterostemon capitatus</a:t>
            </a:r>
            <a:endParaRPr sz="7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333" name="Google Shape;11333;p50"/>
          <p:cNvSpPr txBox="1"/>
          <p:nvPr>
            <p:ph idx="2" type="title"/>
          </p:nvPr>
        </p:nvSpPr>
        <p:spPr>
          <a:xfrm>
            <a:off x="3543450" y="4440920"/>
            <a:ext cx="893700" cy="18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Montserrat"/>
                <a:ea typeface="Montserrat"/>
                <a:cs typeface="Montserrat"/>
                <a:sym typeface="Montserrat"/>
              </a:rPr>
              <a:t>Hesperoyucca whipplei</a:t>
            </a:r>
            <a:endParaRPr sz="7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334" name="Google Shape;11334;p50"/>
          <p:cNvSpPr txBox="1"/>
          <p:nvPr>
            <p:ph idx="2" type="title"/>
          </p:nvPr>
        </p:nvSpPr>
        <p:spPr>
          <a:xfrm>
            <a:off x="4985975" y="4440917"/>
            <a:ext cx="893700" cy="2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Montserrat"/>
                <a:ea typeface="Montserrat"/>
                <a:cs typeface="Montserrat"/>
                <a:sym typeface="Montserrat"/>
              </a:rPr>
              <a:t>Escscholzia californica</a:t>
            </a:r>
            <a:endParaRPr sz="7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335" name="Google Shape;11335;p50"/>
          <p:cNvSpPr txBox="1"/>
          <p:nvPr>
            <p:ph idx="2" type="title"/>
          </p:nvPr>
        </p:nvSpPr>
        <p:spPr>
          <a:xfrm>
            <a:off x="6472600" y="4440918"/>
            <a:ext cx="893700" cy="2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Montserrat"/>
                <a:ea typeface="Montserrat"/>
                <a:cs typeface="Montserrat"/>
                <a:sym typeface="Montserrat"/>
              </a:rPr>
              <a:t>Aesculus californica</a:t>
            </a:r>
            <a:endParaRPr sz="7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39" name="Shape 1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40" name="Google Shape;11340;p51"/>
          <p:cNvGrpSpPr/>
          <p:nvPr/>
        </p:nvGrpSpPr>
        <p:grpSpPr>
          <a:xfrm>
            <a:off x="1424416" y="986170"/>
            <a:ext cx="1038553" cy="1069716"/>
            <a:chOff x="1622231" y="1443296"/>
            <a:chExt cx="1287888" cy="1286489"/>
          </a:xfrm>
        </p:grpSpPr>
        <p:grpSp>
          <p:nvGrpSpPr>
            <p:cNvPr id="11341" name="Google Shape;11341;p51"/>
            <p:cNvGrpSpPr/>
            <p:nvPr/>
          </p:nvGrpSpPr>
          <p:grpSpPr>
            <a:xfrm>
              <a:off x="1622231" y="1443296"/>
              <a:ext cx="1287888" cy="1286489"/>
              <a:chOff x="1622231" y="1443296"/>
              <a:chExt cx="1287888" cy="1286489"/>
            </a:xfrm>
          </p:grpSpPr>
          <p:sp>
            <p:nvSpPr>
              <p:cNvPr id="11342" name="Google Shape;11342;p51"/>
              <p:cNvSpPr/>
              <p:nvPr/>
            </p:nvSpPr>
            <p:spPr>
              <a:xfrm rot="5400000">
                <a:off x="1622931" y="1442596"/>
                <a:ext cx="1286489" cy="1287888"/>
              </a:xfrm>
              <a:custGeom>
                <a:rect b="b" l="l" r="r" t="t"/>
                <a:pathLst>
                  <a:path extrusionOk="0" h="8654" w="8643">
                    <a:moveTo>
                      <a:pt x="4321" y="1"/>
                    </a:moveTo>
                    <a:lnTo>
                      <a:pt x="4091" y="12"/>
                    </a:lnTo>
                    <a:lnTo>
                      <a:pt x="3872" y="24"/>
                    </a:lnTo>
                    <a:lnTo>
                      <a:pt x="3664" y="47"/>
                    </a:lnTo>
                    <a:lnTo>
                      <a:pt x="3446" y="93"/>
                    </a:lnTo>
                    <a:lnTo>
                      <a:pt x="3238" y="139"/>
                    </a:lnTo>
                    <a:lnTo>
                      <a:pt x="3031" y="197"/>
                    </a:lnTo>
                    <a:lnTo>
                      <a:pt x="2835" y="266"/>
                    </a:lnTo>
                    <a:lnTo>
                      <a:pt x="2639" y="346"/>
                    </a:lnTo>
                    <a:lnTo>
                      <a:pt x="2443" y="427"/>
                    </a:lnTo>
                    <a:lnTo>
                      <a:pt x="2259" y="519"/>
                    </a:lnTo>
                    <a:lnTo>
                      <a:pt x="2074" y="623"/>
                    </a:lnTo>
                    <a:lnTo>
                      <a:pt x="1902" y="738"/>
                    </a:lnTo>
                    <a:lnTo>
                      <a:pt x="1729" y="865"/>
                    </a:lnTo>
                    <a:lnTo>
                      <a:pt x="1567" y="992"/>
                    </a:lnTo>
                    <a:lnTo>
                      <a:pt x="1406" y="1130"/>
                    </a:lnTo>
                    <a:lnTo>
                      <a:pt x="1256" y="1268"/>
                    </a:lnTo>
                    <a:lnTo>
                      <a:pt x="1118" y="1418"/>
                    </a:lnTo>
                    <a:lnTo>
                      <a:pt x="980" y="1579"/>
                    </a:lnTo>
                    <a:lnTo>
                      <a:pt x="853" y="1741"/>
                    </a:lnTo>
                    <a:lnTo>
                      <a:pt x="738" y="1913"/>
                    </a:lnTo>
                    <a:lnTo>
                      <a:pt x="623" y="2086"/>
                    </a:lnTo>
                    <a:lnTo>
                      <a:pt x="519" y="2271"/>
                    </a:lnTo>
                    <a:lnTo>
                      <a:pt x="427" y="2455"/>
                    </a:lnTo>
                    <a:lnTo>
                      <a:pt x="335" y="2639"/>
                    </a:lnTo>
                    <a:lnTo>
                      <a:pt x="254" y="2835"/>
                    </a:lnTo>
                    <a:lnTo>
                      <a:pt x="185" y="3043"/>
                    </a:lnTo>
                    <a:lnTo>
                      <a:pt x="127" y="3250"/>
                    </a:lnTo>
                    <a:lnTo>
                      <a:pt x="81" y="3457"/>
                    </a:lnTo>
                    <a:lnTo>
                      <a:pt x="46" y="3665"/>
                    </a:lnTo>
                    <a:lnTo>
                      <a:pt x="12" y="3884"/>
                    </a:lnTo>
                    <a:lnTo>
                      <a:pt x="0" y="4103"/>
                    </a:lnTo>
                    <a:lnTo>
                      <a:pt x="0" y="4322"/>
                    </a:lnTo>
                    <a:lnTo>
                      <a:pt x="0" y="4552"/>
                    </a:lnTo>
                    <a:lnTo>
                      <a:pt x="12" y="4771"/>
                    </a:lnTo>
                    <a:lnTo>
                      <a:pt x="46" y="4990"/>
                    </a:lnTo>
                    <a:lnTo>
                      <a:pt x="81" y="5197"/>
                    </a:lnTo>
                    <a:lnTo>
                      <a:pt x="127" y="5405"/>
                    </a:lnTo>
                    <a:lnTo>
                      <a:pt x="185" y="5612"/>
                    </a:lnTo>
                    <a:lnTo>
                      <a:pt x="254" y="5808"/>
                    </a:lnTo>
                    <a:lnTo>
                      <a:pt x="335" y="6004"/>
                    </a:lnTo>
                    <a:lnTo>
                      <a:pt x="427" y="6200"/>
                    </a:lnTo>
                    <a:lnTo>
                      <a:pt x="519" y="6384"/>
                    </a:lnTo>
                    <a:lnTo>
                      <a:pt x="623" y="6568"/>
                    </a:lnTo>
                    <a:lnTo>
                      <a:pt x="738" y="6741"/>
                    </a:lnTo>
                    <a:lnTo>
                      <a:pt x="853" y="6914"/>
                    </a:lnTo>
                    <a:lnTo>
                      <a:pt x="980" y="7075"/>
                    </a:lnTo>
                    <a:lnTo>
                      <a:pt x="1118" y="7237"/>
                    </a:lnTo>
                    <a:lnTo>
                      <a:pt x="1256" y="7386"/>
                    </a:lnTo>
                    <a:lnTo>
                      <a:pt x="1406" y="7525"/>
                    </a:lnTo>
                    <a:lnTo>
                      <a:pt x="1567" y="7663"/>
                    </a:lnTo>
                    <a:lnTo>
                      <a:pt x="1729" y="7790"/>
                    </a:lnTo>
                    <a:lnTo>
                      <a:pt x="1902" y="7905"/>
                    </a:lnTo>
                    <a:lnTo>
                      <a:pt x="2074" y="8020"/>
                    </a:lnTo>
                    <a:lnTo>
                      <a:pt x="2259" y="8124"/>
                    </a:lnTo>
                    <a:lnTo>
                      <a:pt x="2443" y="8228"/>
                    </a:lnTo>
                    <a:lnTo>
                      <a:pt x="2639" y="8308"/>
                    </a:lnTo>
                    <a:lnTo>
                      <a:pt x="2835" y="8389"/>
                    </a:lnTo>
                    <a:lnTo>
                      <a:pt x="3031" y="8458"/>
                    </a:lnTo>
                    <a:lnTo>
                      <a:pt x="3238" y="8516"/>
                    </a:lnTo>
                    <a:lnTo>
                      <a:pt x="3446" y="8562"/>
                    </a:lnTo>
                    <a:lnTo>
                      <a:pt x="3664" y="8596"/>
                    </a:lnTo>
                    <a:lnTo>
                      <a:pt x="3872" y="8631"/>
                    </a:lnTo>
                    <a:lnTo>
                      <a:pt x="4091" y="8642"/>
                    </a:lnTo>
                    <a:lnTo>
                      <a:pt x="4321" y="8654"/>
                    </a:lnTo>
                    <a:lnTo>
                      <a:pt x="4540" y="8642"/>
                    </a:lnTo>
                    <a:lnTo>
                      <a:pt x="4759" y="8631"/>
                    </a:lnTo>
                    <a:lnTo>
                      <a:pt x="4978" y="8596"/>
                    </a:lnTo>
                    <a:lnTo>
                      <a:pt x="5185" y="8562"/>
                    </a:lnTo>
                    <a:lnTo>
                      <a:pt x="5404" y="8516"/>
                    </a:lnTo>
                    <a:lnTo>
                      <a:pt x="5600" y="8458"/>
                    </a:lnTo>
                    <a:lnTo>
                      <a:pt x="5808" y="8389"/>
                    </a:lnTo>
                    <a:lnTo>
                      <a:pt x="6003" y="8308"/>
                    </a:lnTo>
                    <a:lnTo>
                      <a:pt x="6188" y="8228"/>
                    </a:lnTo>
                    <a:lnTo>
                      <a:pt x="6384" y="8124"/>
                    </a:lnTo>
                    <a:lnTo>
                      <a:pt x="6557" y="8020"/>
                    </a:lnTo>
                    <a:lnTo>
                      <a:pt x="6741" y="7905"/>
                    </a:lnTo>
                    <a:lnTo>
                      <a:pt x="6902" y="7790"/>
                    </a:lnTo>
                    <a:lnTo>
                      <a:pt x="7063" y="7663"/>
                    </a:lnTo>
                    <a:lnTo>
                      <a:pt x="7225" y="7525"/>
                    </a:lnTo>
                    <a:lnTo>
                      <a:pt x="7375" y="7386"/>
                    </a:lnTo>
                    <a:lnTo>
                      <a:pt x="7513" y="7237"/>
                    </a:lnTo>
                    <a:lnTo>
                      <a:pt x="7651" y="7075"/>
                    </a:lnTo>
                    <a:lnTo>
                      <a:pt x="7778" y="6914"/>
                    </a:lnTo>
                    <a:lnTo>
                      <a:pt x="7905" y="6741"/>
                    </a:lnTo>
                    <a:lnTo>
                      <a:pt x="8020" y="6568"/>
                    </a:lnTo>
                    <a:lnTo>
                      <a:pt x="8124" y="6384"/>
                    </a:lnTo>
                    <a:lnTo>
                      <a:pt x="8216" y="6200"/>
                    </a:lnTo>
                    <a:lnTo>
                      <a:pt x="8296" y="6004"/>
                    </a:lnTo>
                    <a:lnTo>
                      <a:pt x="8377" y="5808"/>
                    </a:lnTo>
                    <a:lnTo>
                      <a:pt x="8446" y="5612"/>
                    </a:lnTo>
                    <a:lnTo>
                      <a:pt x="8504" y="5405"/>
                    </a:lnTo>
                    <a:lnTo>
                      <a:pt x="8550" y="5197"/>
                    </a:lnTo>
                    <a:lnTo>
                      <a:pt x="8596" y="4990"/>
                    </a:lnTo>
                    <a:lnTo>
                      <a:pt x="8619" y="4771"/>
                    </a:lnTo>
                    <a:lnTo>
                      <a:pt x="8630" y="4552"/>
                    </a:lnTo>
                    <a:lnTo>
                      <a:pt x="8642" y="4322"/>
                    </a:lnTo>
                    <a:lnTo>
                      <a:pt x="8630" y="4103"/>
                    </a:lnTo>
                    <a:lnTo>
                      <a:pt x="8619" y="3884"/>
                    </a:lnTo>
                    <a:lnTo>
                      <a:pt x="8596" y="3665"/>
                    </a:lnTo>
                    <a:lnTo>
                      <a:pt x="8550" y="3457"/>
                    </a:lnTo>
                    <a:lnTo>
                      <a:pt x="8504" y="3250"/>
                    </a:lnTo>
                    <a:lnTo>
                      <a:pt x="8446" y="3043"/>
                    </a:lnTo>
                    <a:lnTo>
                      <a:pt x="8377" y="2835"/>
                    </a:lnTo>
                    <a:lnTo>
                      <a:pt x="8296" y="2639"/>
                    </a:lnTo>
                    <a:lnTo>
                      <a:pt x="8216" y="2455"/>
                    </a:lnTo>
                    <a:lnTo>
                      <a:pt x="8124" y="2271"/>
                    </a:lnTo>
                    <a:lnTo>
                      <a:pt x="8020" y="2086"/>
                    </a:lnTo>
                    <a:lnTo>
                      <a:pt x="7905" y="1913"/>
                    </a:lnTo>
                    <a:lnTo>
                      <a:pt x="7778" y="1741"/>
                    </a:lnTo>
                    <a:lnTo>
                      <a:pt x="7651" y="1579"/>
                    </a:lnTo>
                    <a:lnTo>
                      <a:pt x="7513" y="1418"/>
                    </a:lnTo>
                    <a:lnTo>
                      <a:pt x="7375" y="1268"/>
                    </a:lnTo>
                    <a:lnTo>
                      <a:pt x="7225" y="1130"/>
                    </a:lnTo>
                    <a:lnTo>
                      <a:pt x="7063" y="992"/>
                    </a:lnTo>
                    <a:lnTo>
                      <a:pt x="6902" y="865"/>
                    </a:lnTo>
                    <a:lnTo>
                      <a:pt x="6741" y="738"/>
                    </a:lnTo>
                    <a:lnTo>
                      <a:pt x="6557" y="623"/>
                    </a:lnTo>
                    <a:lnTo>
                      <a:pt x="6384" y="519"/>
                    </a:lnTo>
                    <a:lnTo>
                      <a:pt x="6188" y="427"/>
                    </a:lnTo>
                    <a:lnTo>
                      <a:pt x="6003" y="346"/>
                    </a:lnTo>
                    <a:lnTo>
                      <a:pt x="5808" y="266"/>
                    </a:lnTo>
                    <a:lnTo>
                      <a:pt x="5600" y="197"/>
                    </a:lnTo>
                    <a:lnTo>
                      <a:pt x="5404" y="139"/>
                    </a:lnTo>
                    <a:lnTo>
                      <a:pt x="5185" y="93"/>
                    </a:lnTo>
                    <a:lnTo>
                      <a:pt x="4978" y="47"/>
                    </a:lnTo>
                    <a:lnTo>
                      <a:pt x="4759" y="24"/>
                    </a:lnTo>
                    <a:lnTo>
                      <a:pt x="4540" y="12"/>
                    </a:lnTo>
                    <a:lnTo>
                      <a:pt x="4321" y="1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43" name="Google Shape;11343;p51"/>
              <p:cNvSpPr/>
              <p:nvPr/>
            </p:nvSpPr>
            <p:spPr>
              <a:xfrm>
                <a:off x="1623193" y="1443357"/>
                <a:ext cx="1286100" cy="1286100"/>
              </a:xfrm>
              <a:prstGeom prst="blockArc">
                <a:avLst>
                  <a:gd fmla="val 16244138" name="adj1"/>
                  <a:gd fmla="val 18050178" name="adj2"/>
                  <a:gd fmla="val 18698" name="adj3"/>
                </a:avLst>
              </a:prstGeom>
              <a:solidFill>
                <a:schemeClr val="accent4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1344" name="Google Shape;11344;p51"/>
            <p:cNvSpPr/>
            <p:nvPr/>
          </p:nvSpPr>
          <p:spPr>
            <a:xfrm rot="5400000">
              <a:off x="1862007" y="1681978"/>
              <a:ext cx="808337" cy="809171"/>
            </a:xfrm>
            <a:custGeom>
              <a:rect b="b" l="l" r="r" t="t"/>
              <a:pathLst>
                <a:path extrusionOk="0" h="8654" w="8643">
                  <a:moveTo>
                    <a:pt x="4321" y="1"/>
                  </a:moveTo>
                  <a:lnTo>
                    <a:pt x="4091" y="12"/>
                  </a:lnTo>
                  <a:lnTo>
                    <a:pt x="3872" y="24"/>
                  </a:lnTo>
                  <a:lnTo>
                    <a:pt x="3664" y="47"/>
                  </a:lnTo>
                  <a:lnTo>
                    <a:pt x="3446" y="93"/>
                  </a:lnTo>
                  <a:lnTo>
                    <a:pt x="3238" y="139"/>
                  </a:lnTo>
                  <a:lnTo>
                    <a:pt x="3031" y="197"/>
                  </a:lnTo>
                  <a:lnTo>
                    <a:pt x="2835" y="266"/>
                  </a:lnTo>
                  <a:lnTo>
                    <a:pt x="2639" y="346"/>
                  </a:lnTo>
                  <a:lnTo>
                    <a:pt x="2443" y="427"/>
                  </a:lnTo>
                  <a:lnTo>
                    <a:pt x="2259" y="519"/>
                  </a:lnTo>
                  <a:lnTo>
                    <a:pt x="2074" y="623"/>
                  </a:lnTo>
                  <a:lnTo>
                    <a:pt x="1902" y="738"/>
                  </a:lnTo>
                  <a:lnTo>
                    <a:pt x="1729" y="865"/>
                  </a:lnTo>
                  <a:lnTo>
                    <a:pt x="1567" y="992"/>
                  </a:lnTo>
                  <a:lnTo>
                    <a:pt x="1406" y="1130"/>
                  </a:lnTo>
                  <a:lnTo>
                    <a:pt x="1256" y="1268"/>
                  </a:lnTo>
                  <a:lnTo>
                    <a:pt x="1118" y="1418"/>
                  </a:lnTo>
                  <a:lnTo>
                    <a:pt x="980" y="1579"/>
                  </a:lnTo>
                  <a:lnTo>
                    <a:pt x="853" y="1741"/>
                  </a:lnTo>
                  <a:lnTo>
                    <a:pt x="738" y="1913"/>
                  </a:lnTo>
                  <a:lnTo>
                    <a:pt x="623" y="2086"/>
                  </a:lnTo>
                  <a:lnTo>
                    <a:pt x="519" y="2271"/>
                  </a:lnTo>
                  <a:lnTo>
                    <a:pt x="427" y="2455"/>
                  </a:lnTo>
                  <a:lnTo>
                    <a:pt x="335" y="2639"/>
                  </a:lnTo>
                  <a:lnTo>
                    <a:pt x="254" y="2835"/>
                  </a:lnTo>
                  <a:lnTo>
                    <a:pt x="185" y="3043"/>
                  </a:lnTo>
                  <a:lnTo>
                    <a:pt x="127" y="3250"/>
                  </a:lnTo>
                  <a:lnTo>
                    <a:pt x="81" y="3457"/>
                  </a:lnTo>
                  <a:lnTo>
                    <a:pt x="46" y="3665"/>
                  </a:lnTo>
                  <a:lnTo>
                    <a:pt x="12" y="3884"/>
                  </a:lnTo>
                  <a:lnTo>
                    <a:pt x="0" y="4103"/>
                  </a:lnTo>
                  <a:lnTo>
                    <a:pt x="0" y="4322"/>
                  </a:lnTo>
                  <a:lnTo>
                    <a:pt x="0" y="4552"/>
                  </a:lnTo>
                  <a:lnTo>
                    <a:pt x="12" y="4771"/>
                  </a:lnTo>
                  <a:lnTo>
                    <a:pt x="46" y="4990"/>
                  </a:lnTo>
                  <a:lnTo>
                    <a:pt x="81" y="5197"/>
                  </a:lnTo>
                  <a:lnTo>
                    <a:pt x="127" y="5405"/>
                  </a:lnTo>
                  <a:lnTo>
                    <a:pt x="185" y="5612"/>
                  </a:lnTo>
                  <a:lnTo>
                    <a:pt x="254" y="5808"/>
                  </a:lnTo>
                  <a:lnTo>
                    <a:pt x="335" y="6004"/>
                  </a:lnTo>
                  <a:lnTo>
                    <a:pt x="427" y="6200"/>
                  </a:lnTo>
                  <a:lnTo>
                    <a:pt x="519" y="6384"/>
                  </a:lnTo>
                  <a:lnTo>
                    <a:pt x="623" y="6568"/>
                  </a:lnTo>
                  <a:lnTo>
                    <a:pt x="738" y="6741"/>
                  </a:lnTo>
                  <a:lnTo>
                    <a:pt x="853" y="6914"/>
                  </a:lnTo>
                  <a:lnTo>
                    <a:pt x="980" y="7075"/>
                  </a:lnTo>
                  <a:lnTo>
                    <a:pt x="1118" y="7237"/>
                  </a:lnTo>
                  <a:lnTo>
                    <a:pt x="1256" y="7386"/>
                  </a:lnTo>
                  <a:lnTo>
                    <a:pt x="1406" y="7525"/>
                  </a:lnTo>
                  <a:lnTo>
                    <a:pt x="1567" y="7663"/>
                  </a:lnTo>
                  <a:lnTo>
                    <a:pt x="1729" y="7790"/>
                  </a:lnTo>
                  <a:lnTo>
                    <a:pt x="1902" y="7905"/>
                  </a:lnTo>
                  <a:lnTo>
                    <a:pt x="2074" y="8020"/>
                  </a:lnTo>
                  <a:lnTo>
                    <a:pt x="2259" y="8124"/>
                  </a:lnTo>
                  <a:lnTo>
                    <a:pt x="2443" y="8228"/>
                  </a:lnTo>
                  <a:lnTo>
                    <a:pt x="2639" y="8308"/>
                  </a:lnTo>
                  <a:lnTo>
                    <a:pt x="2835" y="8389"/>
                  </a:lnTo>
                  <a:lnTo>
                    <a:pt x="3031" y="8458"/>
                  </a:lnTo>
                  <a:lnTo>
                    <a:pt x="3238" y="8516"/>
                  </a:lnTo>
                  <a:lnTo>
                    <a:pt x="3446" y="8562"/>
                  </a:lnTo>
                  <a:lnTo>
                    <a:pt x="3664" y="8596"/>
                  </a:lnTo>
                  <a:lnTo>
                    <a:pt x="3872" y="8631"/>
                  </a:lnTo>
                  <a:lnTo>
                    <a:pt x="4091" y="8642"/>
                  </a:lnTo>
                  <a:lnTo>
                    <a:pt x="4321" y="8654"/>
                  </a:lnTo>
                  <a:lnTo>
                    <a:pt x="4540" y="8642"/>
                  </a:lnTo>
                  <a:lnTo>
                    <a:pt x="4759" y="8631"/>
                  </a:lnTo>
                  <a:lnTo>
                    <a:pt x="4978" y="8596"/>
                  </a:lnTo>
                  <a:lnTo>
                    <a:pt x="5185" y="8562"/>
                  </a:lnTo>
                  <a:lnTo>
                    <a:pt x="5404" y="8516"/>
                  </a:lnTo>
                  <a:lnTo>
                    <a:pt x="5600" y="8458"/>
                  </a:lnTo>
                  <a:lnTo>
                    <a:pt x="5808" y="8389"/>
                  </a:lnTo>
                  <a:lnTo>
                    <a:pt x="6003" y="8308"/>
                  </a:lnTo>
                  <a:lnTo>
                    <a:pt x="6188" y="8228"/>
                  </a:lnTo>
                  <a:lnTo>
                    <a:pt x="6384" y="8124"/>
                  </a:lnTo>
                  <a:lnTo>
                    <a:pt x="6557" y="8020"/>
                  </a:lnTo>
                  <a:lnTo>
                    <a:pt x="6741" y="7905"/>
                  </a:lnTo>
                  <a:lnTo>
                    <a:pt x="6902" y="7790"/>
                  </a:lnTo>
                  <a:lnTo>
                    <a:pt x="7063" y="7663"/>
                  </a:lnTo>
                  <a:lnTo>
                    <a:pt x="7225" y="7525"/>
                  </a:lnTo>
                  <a:lnTo>
                    <a:pt x="7375" y="7386"/>
                  </a:lnTo>
                  <a:lnTo>
                    <a:pt x="7513" y="7237"/>
                  </a:lnTo>
                  <a:lnTo>
                    <a:pt x="7651" y="7075"/>
                  </a:lnTo>
                  <a:lnTo>
                    <a:pt x="7778" y="6914"/>
                  </a:lnTo>
                  <a:lnTo>
                    <a:pt x="7905" y="6741"/>
                  </a:lnTo>
                  <a:lnTo>
                    <a:pt x="8020" y="6568"/>
                  </a:lnTo>
                  <a:lnTo>
                    <a:pt x="8124" y="6384"/>
                  </a:lnTo>
                  <a:lnTo>
                    <a:pt x="8216" y="6200"/>
                  </a:lnTo>
                  <a:lnTo>
                    <a:pt x="8296" y="6004"/>
                  </a:lnTo>
                  <a:lnTo>
                    <a:pt x="8377" y="5808"/>
                  </a:lnTo>
                  <a:lnTo>
                    <a:pt x="8446" y="5612"/>
                  </a:lnTo>
                  <a:lnTo>
                    <a:pt x="8504" y="5405"/>
                  </a:lnTo>
                  <a:lnTo>
                    <a:pt x="8550" y="5197"/>
                  </a:lnTo>
                  <a:lnTo>
                    <a:pt x="8596" y="4990"/>
                  </a:lnTo>
                  <a:lnTo>
                    <a:pt x="8619" y="4771"/>
                  </a:lnTo>
                  <a:lnTo>
                    <a:pt x="8630" y="4552"/>
                  </a:lnTo>
                  <a:lnTo>
                    <a:pt x="8642" y="4322"/>
                  </a:lnTo>
                  <a:lnTo>
                    <a:pt x="8630" y="4103"/>
                  </a:lnTo>
                  <a:lnTo>
                    <a:pt x="8619" y="3884"/>
                  </a:lnTo>
                  <a:lnTo>
                    <a:pt x="8596" y="3665"/>
                  </a:lnTo>
                  <a:lnTo>
                    <a:pt x="8550" y="3457"/>
                  </a:lnTo>
                  <a:lnTo>
                    <a:pt x="8504" y="3250"/>
                  </a:lnTo>
                  <a:lnTo>
                    <a:pt x="8446" y="3043"/>
                  </a:lnTo>
                  <a:lnTo>
                    <a:pt x="8377" y="2835"/>
                  </a:lnTo>
                  <a:lnTo>
                    <a:pt x="8296" y="2639"/>
                  </a:lnTo>
                  <a:lnTo>
                    <a:pt x="8216" y="2455"/>
                  </a:lnTo>
                  <a:lnTo>
                    <a:pt x="8124" y="2271"/>
                  </a:lnTo>
                  <a:lnTo>
                    <a:pt x="8020" y="2086"/>
                  </a:lnTo>
                  <a:lnTo>
                    <a:pt x="7905" y="1913"/>
                  </a:lnTo>
                  <a:lnTo>
                    <a:pt x="7778" y="1741"/>
                  </a:lnTo>
                  <a:lnTo>
                    <a:pt x="7651" y="1579"/>
                  </a:lnTo>
                  <a:lnTo>
                    <a:pt x="7513" y="1418"/>
                  </a:lnTo>
                  <a:lnTo>
                    <a:pt x="7375" y="1268"/>
                  </a:lnTo>
                  <a:lnTo>
                    <a:pt x="7225" y="1130"/>
                  </a:lnTo>
                  <a:lnTo>
                    <a:pt x="7063" y="992"/>
                  </a:lnTo>
                  <a:lnTo>
                    <a:pt x="6902" y="865"/>
                  </a:lnTo>
                  <a:lnTo>
                    <a:pt x="6741" y="738"/>
                  </a:lnTo>
                  <a:lnTo>
                    <a:pt x="6557" y="623"/>
                  </a:lnTo>
                  <a:lnTo>
                    <a:pt x="6384" y="519"/>
                  </a:lnTo>
                  <a:lnTo>
                    <a:pt x="6188" y="427"/>
                  </a:lnTo>
                  <a:lnTo>
                    <a:pt x="6003" y="346"/>
                  </a:lnTo>
                  <a:lnTo>
                    <a:pt x="5808" y="266"/>
                  </a:lnTo>
                  <a:lnTo>
                    <a:pt x="5600" y="197"/>
                  </a:lnTo>
                  <a:lnTo>
                    <a:pt x="5404" y="139"/>
                  </a:lnTo>
                  <a:lnTo>
                    <a:pt x="5185" y="93"/>
                  </a:lnTo>
                  <a:lnTo>
                    <a:pt x="4978" y="47"/>
                  </a:lnTo>
                  <a:lnTo>
                    <a:pt x="4759" y="24"/>
                  </a:lnTo>
                  <a:lnTo>
                    <a:pt x="4540" y="12"/>
                  </a:lnTo>
                  <a:lnTo>
                    <a:pt x="4321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345" name="Google Shape;11345;p51"/>
          <p:cNvSpPr txBox="1"/>
          <p:nvPr>
            <p:ph idx="1" type="subTitle"/>
          </p:nvPr>
        </p:nvSpPr>
        <p:spPr>
          <a:xfrm>
            <a:off x="1191602" y="2127550"/>
            <a:ext cx="15042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Most-Common Species</a:t>
            </a:r>
            <a:endParaRPr/>
          </a:p>
        </p:txBody>
      </p:sp>
      <p:sp>
        <p:nvSpPr>
          <p:cNvPr id="11346" name="Google Shape;11346;p51"/>
          <p:cNvSpPr txBox="1"/>
          <p:nvPr>
            <p:ph idx="9" type="title"/>
          </p:nvPr>
        </p:nvSpPr>
        <p:spPr>
          <a:xfrm>
            <a:off x="1422275" y="1352005"/>
            <a:ext cx="1040700" cy="33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</a:t>
            </a:r>
            <a:r>
              <a:rPr lang="en"/>
              <a:t>%</a:t>
            </a:r>
            <a:endParaRPr/>
          </a:p>
        </p:txBody>
      </p:sp>
      <p:sp>
        <p:nvSpPr>
          <p:cNvPr id="11347" name="Google Shape;11347;p51"/>
          <p:cNvSpPr txBox="1"/>
          <p:nvPr>
            <p:ph idx="4294967295" type="title"/>
          </p:nvPr>
        </p:nvSpPr>
        <p:spPr>
          <a:xfrm>
            <a:off x="1745525" y="64025"/>
            <a:ext cx="5649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Results</a:t>
            </a:r>
            <a:endParaRPr/>
          </a:p>
        </p:txBody>
      </p:sp>
      <p:grpSp>
        <p:nvGrpSpPr>
          <p:cNvPr id="11348" name="Google Shape;11348;p51"/>
          <p:cNvGrpSpPr/>
          <p:nvPr/>
        </p:nvGrpSpPr>
        <p:grpSpPr>
          <a:xfrm>
            <a:off x="2928616" y="986170"/>
            <a:ext cx="1038553" cy="1069716"/>
            <a:chOff x="1622231" y="1443296"/>
            <a:chExt cx="1287888" cy="1286489"/>
          </a:xfrm>
        </p:grpSpPr>
        <p:grpSp>
          <p:nvGrpSpPr>
            <p:cNvPr id="11349" name="Google Shape;11349;p51"/>
            <p:cNvGrpSpPr/>
            <p:nvPr/>
          </p:nvGrpSpPr>
          <p:grpSpPr>
            <a:xfrm>
              <a:off x="1622231" y="1443296"/>
              <a:ext cx="1287888" cy="1286489"/>
              <a:chOff x="1622231" y="1443296"/>
              <a:chExt cx="1287888" cy="1286489"/>
            </a:xfrm>
          </p:grpSpPr>
          <p:sp>
            <p:nvSpPr>
              <p:cNvPr id="11350" name="Google Shape;11350;p51"/>
              <p:cNvSpPr/>
              <p:nvPr/>
            </p:nvSpPr>
            <p:spPr>
              <a:xfrm rot="5400000">
                <a:off x="1622931" y="1442596"/>
                <a:ext cx="1286489" cy="1287888"/>
              </a:xfrm>
              <a:custGeom>
                <a:rect b="b" l="l" r="r" t="t"/>
                <a:pathLst>
                  <a:path extrusionOk="0" h="8654" w="8643">
                    <a:moveTo>
                      <a:pt x="4321" y="1"/>
                    </a:moveTo>
                    <a:lnTo>
                      <a:pt x="4091" y="12"/>
                    </a:lnTo>
                    <a:lnTo>
                      <a:pt x="3872" y="24"/>
                    </a:lnTo>
                    <a:lnTo>
                      <a:pt x="3664" y="47"/>
                    </a:lnTo>
                    <a:lnTo>
                      <a:pt x="3446" y="93"/>
                    </a:lnTo>
                    <a:lnTo>
                      <a:pt x="3238" y="139"/>
                    </a:lnTo>
                    <a:lnTo>
                      <a:pt x="3031" y="197"/>
                    </a:lnTo>
                    <a:lnTo>
                      <a:pt x="2835" y="266"/>
                    </a:lnTo>
                    <a:lnTo>
                      <a:pt x="2639" y="346"/>
                    </a:lnTo>
                    <a:lnTo>
                      <a:pt x="2443" y="427"/>
                    </a:lnTo>
                    <a:lnTo>
                      <a:pt x="2259" y="519"/>
                    </a:lnTo>
                    <a:lnTo>
                      <a:pt x="2074" y="623"/>
                    </a:lnTo>
                    <a:lnTo>
                      <a:pt x="1902" y="738"/>
                    </a:lnTo>
                    <a:lnTo>
                      <a:pt x="1729" y="865"/>
                    </a:lnTo>
                    <a:lnTo>
                      <a:pt x="1567" y="992"/>
                    </a:lnTo>
                    <a:lnTo>
                      <a:pt x="1406" y="1130"/>
                    </a:lnTo>
                    <a:lnTo>
                      <a:pt x="1256" y="1268"/>
                    </a:lnTo>
                    <a:lnTo>
                      <a:pt x="1118" y="1418"/>
                    </a:lnTo>
                    <a:lnTo>
                      <a:pt x="980" y="1579"/>
                    </a:lnTo>
                    <a:lnTo>
                      <a:pt x="853" y="1741"/>
                    </a:lnTo>
                    <a:lnTo>
                      <a:pt x="738" y="1913"/>
                    </a:lnTo>
                    <a:lnTo>
                      <a:pt x="623" y="2086"/>
                    </a:lnTo>
                    <a:lnTo>
                      <a:pt x="519" y="2271"/>
                    </a:lnTo>
                    <a:lnTo>
                      <a:pt x="427" y="2455"/>
                    </a:lnTo>
                    <a:lnTo>
                      <a:pt x="335" y="2639"/>
                    </a:lnTo>
                    <a:lnTo>
                      <a:pt x="254" y="2835"/>
                    </a:lnTo>
                    <a:lnTo>
                      <a:pt x="185" y="3043"/>
                    </a:lnTo>
                    <a:lnTo>
                      <a:pt x="127" y="3250"/>
                    </a:lnTo>
                    <a:lnTo>
                      <a:pt x="81" y="3457"/>
                    </a:lnTo>
                    <a:lnTo>
                      <a:pt x="46" y="3665"/>
                    </a:lnTo>
                    <a:lnTo>
                      <a:pt x="12" y="3884"/>
                    </a:lnTo>
                    <a:lnTo>
                      <a:pt x="0" y="4103"/>
                    </a:lnTo>
                    <a:lnTo>
                      <a:pt x="0" y="4322"/>
                    </a:lnTo>
                    <a:lnTo>
                      <a:pt x="0" y="4552"/>
                    </a:lnTo>
                    <a:lnTo>
                      <a:pt x="12" y="4771"/>
                    </a:lnTo>
                    <a:lnTo>
                      <a:pt x="46" y="4990"/>
                    </a:lnTo>
                    <a:lnTo>
                      <a:pt x="81" y="5197"/>
                    </a:lnTo>
                    <a:lnTo>
                      <a:pt x="127" y="5405"/>
                    </a:lnTo>
                    <a:lnTo>
                      <a:pt x="185" y="5612"/>
                    </a:lnTo>
                    <a:lnTo>
                      <a:pt x="254" y="5808"/>
                    </a:lnTo>
                    <a:lnTo>
                      <a:pt x="335" y="6004"/>
                    </a:lnTo>
                    <a:lnTo>
                      <a:pt x="427" y="6200"/>
                    </a:lnTo>
                    <a:lnTo>
                      <a:pt x="519" y="6384"/>
                    </a:lnTo>
                    <a:lnTo>
                      <a:pt x="623" y="6568"/>
                    </a:lnTo>
                    <a:lnTo>
                      <a:pt x="738" y="6741"/>
                    </a:lnTo>
                    <a:lnTo>
                      <a:pt x="853" y="6914"/>
                    </a:lnTo>
                    <a:lnTo>
                      <a:pt x="980" y="7075"/>
                    </a:lnTo>
                    <a:lnTo>
                      <a:pt x="1118" y="7237"/>
                    </a:lnTo>
                    <a:lnTo>
                      <a:pt x="1256" y="7386"/>
                    </a:lnTo>
                    <a:lnTo>
                      <a:pt x="1406" y="7525"/>
                    </a:lnTo>
                    <a:lnTo>
                      <a:pt x="1567" y="7663"/>
                    </a:lnTo>
                    <a:lnTo>
                      <a:pt x="1729" y="7790"/>
                    </a:lnTo>
                    <a:lnTo>
                      <a:pt x="1902" y="7905"/>
                    </a:lnTo>
                    <a:lnTo>
                      <a:pt x="2074" y="8020"/>
                    </a:lnTo>
                    <a:lnTo>
                      <a:pt x="2259" y="8124"/>
                    </a:lnTo>
                    <a:lnTo>
                      <a:pt x="2443" y="8228"/>
                    </a:lnTo>
                    <a:lnTo>
                      <a:pt x="2639" y="8308"/>
                    </a:lnTo>
                    <a:lnTo>
                      <a:pt x="2835" y="8389"/>
                    </a:lnTo>
                    <a:lnTo>
                      <a:pt x="3031" y="8458"/>
                    </a:lnTo>
                    <a:lnTo>
                      <a:pt x="3238" y="8516"/>
                    </a:lnTo>
                    <a:lnTo>
                      <a:pt x="3446" y="8562"/>
                    </a:lnTo>
                    <a:lnTo>
                      <a:pt x="3664" y="8596"/>
                    </a:lnTo>
                    <a:lnTo>
                      <a:pt x="3872" y="8631"/>
                    </a:lnTo>
                    <a:lnTo>
                      <a:pt x="4091" y="8642"/>
                    </a:lnTo>
                    <a:lnTo>
                      <a:pt x="4321" y="8654"/>
                    </a:lnTo>
                    <a:lnTo>
                      <a:pt x="4540" y="8642"/>
                    </a:lnTo>
                    <a:lnTo>
                      <a:pt x="4759" y="8631"/>
                    </a:lnTo>
                    <a:lnTo>
                      <a:pt x="4978" y="8596"/>
                    </a:lnTo>
                    <a:lnTo>
                      <a:pt x="5185" y="8562"/>
                    </a:lnTo>
                    <a:lnTo>
                      <a:pt x="5404" y="8516"/>
                    </a:lnTo>
                    <a:lnTo>
                      <a:pt x="5600" y="8458"/>
                    </a:lnTo>
                    <a:lnTo>
                      <a:pt x="5808" y="8389"/>
                    </a:lnTo>
                    <a:lnTo>
                      <a:pt x="6003" y="8308"/>
                    </a:lnTo>
                    <a:lnTo>
                      <a:pt x="6188" y="8228"/>
                    </a:lnTo>
                    <a:lnTo>
                      <a:pt x="6384" y="8124"/>
                    </a:lnTo>
                    <a:lnTo>
                      <a:pt x="6557" y="8020"/>
                    </a:lnTo>
                    <a:lnTo>
                      <a:pt x="6741" y="7905"/>
                    </a:lnTo>
                    <a:lnTo>
                      <a:pt x="6902" y="7790"/>
                    </a:lnTo>
                    <a:lnTo>
                      <a:pt x="7063" y="7663"/>
                    </a:lnTo>
                    <a:lnTo>
                      <a:pt x="7225" y="7525"/>
                    </a:lnTo>
                    <a:lnTo>
                      <a:pt x="7375" y="7386"/>
                    </a:lnTo>
                    <a:lnTo>
                      <a:pt x="7513" y="7237"/>
                    </a:lnTo>
                    <a:lnTo>
                      <a:pt x="7651" y="7075"/>
                    </a:lnTo>
                    <a:lnTo>
                      <a:pt x="7778" y="6914"/>
                    </a:lnTo>
                    <a:lnTo>
                      <a:pt x="7905" y="6741"/>
                    </a:lnTo>
                    <a:lnTo>
                      <a:pt x="8020" y="6568"/>
                    </a:lnTo>
                    <a:lnTo>
                      <a:pt x="8124" y="6384"/>
                    </a:lnTo>
                    <a:lnTo>
                      <a:pt x="8216" y="6200"/>
                    </a:lnTo>
                    <a:lnTo>
                      <a:pt x="8296" y="6004"/>
                    </a:lnTo>
                    <a:lnTo>
                      <a:pt x="8377" y="5808"/>
                    </a:lnTo>
                    <a:lnTo>
                      <a:pt x="8446" y="5612"/>
                    </a:lnTo>
                    <a:lnTo>
                      <a:pt x="8504" y="5405"/>
                    </a:lnTo>
                    <a:lnTo>
                      <a:pt x="8550" y="5197"/>
                    </a:lnTo>
                    <a:lnTo>
                      <a:pt x="8596" y="4990"/>
                    </a:lnTo>
                    <a:lnTo>
                      <a:pt x="8619" y="4771"/>
                    </a:lnTo>
                    <a:lnTo>
                      <a:pt x="8630" y="4552"/>
                    </a:lnTo>
                    <a:lnTo>
                      <a:pt x="8642" y="4322"/>
                    </a:lnTo>
                    <a:lnTo>
                      <a:pt x="8630" y="4103"/>
                    </a:lnTo>
                    <a:lnTo>
                      <a:pt x="8619" y="3884"/>
                    </a:lnTo>
                    <a:lnTo>
                      <a:pt x="8596" y="3665"/>
                    </a:lnTo>
                    <a:lnTo>
                      <a:pt x="8550" y="3457"/>
                    </a:lnTo>
                    <a:lnTo>
                      <a:pt x="8504" y="3250"/>
                    </a:lnTo>
                    <a:lnTo>
                      <a:pt x="8446" y="3043"/>
                    </a:lnTo>
                    <a:lnTo>
                      <a:pt x="8377" y="2835"/>
                    </a:lnTo>
                    <a:lnTo>
                      <a:pt x="8296" y="2639"/>
                    </a:lnTo>
                    <a:lnTo>
                      <a:pt x="8216" y="2455"/>
                    </a:lnTo>
                    <a:lnTo>
                      <a:pt x="8124" y="2271"/>
                    </a:lnTo>
                    <a:lnTo>
                      <a:pt x="8020" y="2086"/>
                    </a:lnTo>
                    <a:lnTo>
                      <a:pt x="7905" y="1913"/>
                    </a:lnTo>
                    <a:lnTo>
                      <a:pt x="7778" y="1741"/>
                    </a:lnTo>
                    <a:lnTo>
                      <a:pt x="7651" y="1579"/>
                    </a:lnTo>
                    <a:lnTo>
                      <a:pt x="7513" y="1418"/>
                    </a:lnTo>
                    <a:lnTo>
                      <a:pt x="7375" y="1268"/>
                    </a:lnTo>
                    <a:lnTo>
                      <a:pt x="7225" y="1130"/>
                    </a:lnTo>
                    <a:lnTo>
                      <a:pt x="7063" y="992"/>
                    </a:lnTo>
                    <a:lnTo>
                      <a:pt x="6902" y="865"/>
                    </a:lnTo>
                    <a:lnTo>
                      <a:pt x="6741" y="738"/>
                    </a:lnTo>
                    <a:lnTo>
                      <a:pt x="6557" y="623"/>
                    </a:lnTo>
                    <a:lnTo>
                      <a:pt x="6384" y="519"/>
                    </a:lnTo>
                    <a:lnTo>
                      <a:pt x="6188" y="427"/>
                    </a:lnTo>
                    <a:lnTo>
                      <a:pt x="6003" y="346"/>
                    </a:lnTo>
                    <a:lnTo>
                      <a:pt x="5808" y="266"/>
                    </a:lnTo>
                    <a:lnTo>
                      <a:pt x="5600" y="197"/>
                    </a:lnTo>
                    <a:lnTo>
                      <a:pt x="5404" y="139"/>
                    </a:lnTo>
                    <a:lnTo>
                      <a:pt x="5185" y="93"/>
                    </a:lnTo>
                    <a:lnTo>
                      <a:pt x="4978" y="47"/>
                    </a:lnTo>
                    <a:lnTo>
                      <a:pt x="4759" y="24"/>
                    </a:lnTo>
                    <a:lnTo>
                      <a:pt x="4540" y="12"/>
                    </a:lnTo>
                    <a:lnTo>
                      <a:pt x="4321" y="1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51" name="Google Shape;11351;p51"/>
              <p:cNvSpPr/>
              <p:nvPr/>
            </p:nvSpPr>
            <p:spPr>
              <a:xfrm>
                <a:off x="1623193" y="1443357"/>
                <a:ext cx="1286100" cy="1286100"/>
              </a:xfrm>
              <a:prstGeom prst="blockArc">
                <a:avLst>
                  <a:gd fmla="val 16244138" name="adj1"/>
                  <a:gd fmla="val 8365819" name="adj2"/>
                  <a:gd fmla="val 19176" name="adj3"/>
                </a:avLst>
              </a:prstGeom>
              <a:solidFill>
                <a:schemeClr val="accen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1352" name="Google Shape;11352;p51"/>
            <p:cNvSpPr/>
            <p:nvPr/>
          </p:nvSpPr>
          <p:spPr>
            <a:xfrm rot="5400000">
              <a:off x="1862007" y="1681978"/>
              <a:ext cx="808337" cy="809171"/>
            </a:xfrm>
            <a:custGeom>
              <a:rect b="b" l="l" r="r" t="t"/>
              <a:pathLst>
                <a:path extrusionOk="0" h="8654" w="8643">
                  <a:moveTo>
                    <a:pt x="4321" y="1"/>
                  </a:moveTo>
                  <a:lnTo>
                    <a:pt x="4091" y="12"/>
                  </a:lnTo>
                  <a:lnTo>
                    <a:pt x="3872" y="24"/>
                  </a:lnTo>
                  <a:lnTo>
                    <a:pt x="3664" y="47"/>
                  </a:lnTo>
                  <a:lnTo>
                    <a:pt x="3446" y="93"/>
                  </a:lnTo>
                  <a:lnTo>
                    <a:pt x="3238" y="139"/>
                  </a:lnTo>
                  <a:lnTo>
                    <a:pt x="3031" y="197"/>
                  </a:lnTo>
                  <a:lnTo>
                    <a:pt x="2835" y="266"/>
                  </a:lnTo>
                  <a:lnTo>
                    <a:pt x="2639" y="346"/>
                  </a:lnTo>
                  <a:lnTo>
                    <a:pt x="2443" y="427"/>
                  </a:lnTo>
                  <a:lnTo>
                    <a:pt x="2259" y="519"/>
                  </a:lnTo>
                  <a:lnTo>
                    <a:pt x="2074" y="623"/>
                  </a:lnTo>
                  <a:lnTo>
                    <a:pt x="1902" y="738"/>
                  </a:lnTo>
                  <a:lnTo>
                    <a:pt x="1729" y="865"/>
                  </a:lnTo>
                  <a:lnTo>
                    <a:pt x="1567" y="992"/>
                  </a:lnTo>
                  <a:lnTo>
                    <a:pt x="1406" y="1130"/>
                  </a:lnTo>
                  <a:lnTo>
                    <a:pt x="1256" y="1268"/>
                  </a:lnTo>
                  <a:lnTo>
                    <a:pt x="1118" y="1418"/>
                  </a:lnTo>
                  <a:lnTo>
                    <a:pt x="980" y="1579"/>
                  </a:lnTo>
                  <a:lnTo>
                    <a:pt x="853" y="1741"/>
                  </a:lnTo>
                  <a:lnTo>
                    <a:pt x="738" y="1913"/>
                  </a:lnTo>
                  <a:lnTo>
                    <a:pt x="623" y="2086"/>
                  </a:lnTo>
                  <a:lnTo>
                    <a:pt x="519" y="2271"/>
                  </a:lnTo>
                  <a:lnTo>
                    <a:pt x="427" y="2455"/>
                  </a:lnTo>
                  <a:lnTo>
                    <a:pt x="335" y="2639"/>
                  </a:lnTo>
                  <a:lnTo>
                    <a:pt x="254" y="2835"/>
                  </a:lnTo>
                  <a:lnTo>
                    <a:pt x="185" y="3043"/>
                  </a:lnTo>
                  <a:lnTo>
                    <a:pt x="127" y="3250"/>
                  </a:lnTo>
                  <a:lnTo>
                    <a:pt x="81" y="3457"/>
                  </a:lnTo>
                  <a:lnTo>
                    <a:pt x="46" y="3665"/>
                  </a:lnTo>
                  <a:lnTo>
                    <a:pt x="12" y="3884"/>
                  </a:lnTo>
                  <a:lnTo>
                    <a:pt x="0" y="4103"/>
                  </a:lnTo>
                  <a:lnTo>
                    <a:pt x="0" y="4322"/>
                  </a:lnTo>
                  <a:lnTo>
                    <a:pt x="0" y="4552"/>
                  </a:lnTo>
                  <a:lnTo>
                    <a:pt x="12" y="4771"/>
                  </a:lnTo>
                  <a:lnTo>
                    <a:pt x="46" y="4990"/>
                  </a:lnTo>
                  <a:lnTo>
                    <a:pt x="81" y="5197"/>
                  </a:lnTo>
                  <a:lnTo>
                    <a:pt x="127" y="5405"/>
                  </a:lnTo>
                  <a:lnTo>
                    <a:pt x="185" y="5612"/>
                  </a:lnTo>
                  <a:lnTo>
                    <a:pt x="254" y="5808"/>
                  </a:lnTo>
                  <a:lnTo>
                    <a:pt x="335" y="6004"/>
                  </a:lnTo>
                  <a:lnTo>
                    <a:pt x="427" y="6200"/>
                  </a:lnTo>
                  <a:lnTo>
                    <a:pt x="519" y="6384"/>
                  </a:lnTo>
                  <a:lnTo>
                    <a:pt x="623" y="6568"/>
                  </a:lnTo>
                  <a:lnTo>
                    <a:pt x="738" y="6741"/>
                  </a:lnTo>
                  <a:lnTo>
                    <a:pt x="853" y="6914"/>
                  </a:lnTo>
                  <a:lnTo>
                    <a:pt x="980" y="7075"/>
                  </a:lnTo>
                  <a:lnTo>
                    <a:pt x="1118" y="7237"/>
                  </a:lnTo>
                  <a:lnTo>
                    <a:pt x="1256" y="7386"/>
                  </a:lnTo>
                  <a:lnTo>
                    <a:pt x="1406" y="7525"/>
                  </a:lnTo>
                  <a:lnTo>
                    <a:pt x="1567" y="7663"/>
                  </a:lnTo>
                  <a:lnTo>
                    <a:pt x="1729" y="7790"/>
                  </a:lnTo>
                  <a:lnTo>
                    <a:pt x="1902" y="7905"/>
                  </a:lnTo>
                  <a:lnTo>
                    <a:pt x="2074" y="8020"/>
                  </a:lnTo>
                  <a:lnTo>
                    <a:pt x="2259" y="8124"/>
                  </a:lnTo>
                  <a:lnTo>
                    <a:pt x="2443" y="8228"/>
                  </a:lnTo>
                  <a:lnTo>
                    <a:pt x="2639" y="8308"/>
                  </a:lnTo>
                  <a:lnTo>
                    <a:pt x="2835" y="8389"/>
                  </a:lnTo>
                  <a:lnTo>
                    <a:pt x="3031" y="8458"/>
                  </a:lnTo>
                  <a:lnTo>
                    <a:pt x="3238" y="8516"/>
                  </a:lnTo>
                  <a:lnTo>
                    <a:pt x="3446" y="8562"/>
                  </a:lnTo>
                  <a:lnTo>
                    <a:pt x="3664" y="8596"/>
                  </a:lnTo>
                  <a:lnTo>
                    <a:pt x="3872" y="8631"/>
                  </a:lnTo>
                  <a:lnTo>
                    <a:pt x="4091" y="8642"/>
                  </a:lnTo>
                  <a:lnTo>
                    <a:pt x="4321" y="8654"/>
                  </a:lnTo>
                  <a:lnTo>
                    <a:pt x="4540" y="8642"/>
                  </a:lnTo>
                  <a:lnTo>
                    <a:pt x="4759" y="8631"/>
                  </a:lnTo>
                  <a:lnTo>
                    <a:pt x="4978" y="8596"/>
                  </a:lnTo>
                  <a:lnTo>
                    <a:pt x="5185" y="8562"/>
                  </a:lnTo>
                  <a:lnTo>
                    <a:pt x="5404" y="8516"/>
                  </a:lnTo>
                  <a:lnTo>
                    <a:pt x="5600" y="8458"/>
                  </a:lnTo>
                  <a:lnTo>
                    <a:pt x="5808" y="8389"/>
                  </a:lnTo>
                  <a:lnTo>
                    <a:pt x="6003" y="8308"/>
                  </a:lnTo>
                  <a:lnTo>
                    <a:pt x="6188" y="8228"/>
                  </a:lnTo>
                  <a:lnTo>
                    <a:pt x="6384" y="8124"/>
                  </a:lnTo>
                  <a:lnTo>
                    <a:pt x="6557" y="8020"/>
                  </a:lnTo>
                  <a:lnTo>
                    <a:pt x="6741" y="7905"/>
                  </a:lnTo>
                  <a:lnTo>
                    <a:pt x="6902" y="7790"/>
                  </a:lnTo>
                  <a:lnTo>
                    <a:pt x="7063" y="7663"/>
                  </a:lnTo>
                  <a:lnTo>
                    <a:pt x="7225" y="7525"/>
                  </a:lnTo>
                  <a:lnTo>
                    <a:pt x="7375" y="7386"/>
                  </a:lnTo>
                  <a:lnTo>
                    <a:pt x="7513" y="7237"/>
                  </a:lnTo>
                  <a:lnTo>
                    <a:pt x="7651" y="7075"/>
                  </a:lnTo>
                  <a:lnTo>
                    <a:pt x="7778" y="6914"/>
                  </a:lnTo>
                  <a:lnTo>
                    <a:pt x="7905" y="6741"/>
                  </a:lnTo>
                  <a:lnTo>
                    <a:pt x="8020" y="6568"/>
                  </a:lnTo>
                  <a:lnTo>
                    <a:pt x="8124" y="6384"/>
                  </a:lnTo>
                  <a:lnTo>
                    <a:pt x="8216" y="6200"/>
                  </a:lnTo>
                  <a:lnTo>
                    <a:pt x="8296" y="6004"/>
                  </a:lnTo>
                  <a:lnTo>
                    <a:pt x="8377" y="5808"/>
                  </a:lnTo>
                  <a:lnTo>
                    <a:pt x="8446" y="5612"/>
                  </a:lnTo>
                  <a:lnTo>
                    <a:pt x="8504" y="5405"/>
                  </a:lnTo>
                  <a:lnTo>
                    <a:pt x="8550" y="5197"/>
                  </a:lnTo>
                  <a:lnTo>
                    <a:pt x="8596" y="4990"/>
                  </a:lnTo>
                  <a:lnTo>
                    <a:pt x="8619" y="4771"/>
                  </a:lnTo>
                  <a:lnTo>
                    <a:pt x="8630" y="4552"/>
                  </a:lnTo>
                  <a:lnTo>
                    <a:pt x="8642" y="4322"/>
                  </a:lnTo>
                  <a:lnTo>
                    <a:pt x="8630" y="4103"/>
                  </a:lnTo>
                  <a:lnTo>
                    <a:pt x="8619" y="3884"/>
                  </a:lnTo>
                  <a:lnTo>
                    <a:pt x="8596" y="3665"/>
                  </a:lnTo>
                  <a:lnTo>
                    <a:pt x="8550" y="3457"/>
                  </a:lnTo>
                  <a:lnTo>
                    <a:pt x="8504" y="3250"/>
                  </a:lnTo>
                  <a:lnTo>
                    <a:pt x="8446" y="3043"/>
                  </a:lnTo>
                  <a:lnTo>
                    <a:pt x="8377" y="2835"/>
                  </a:lnTo>
                  <a:lnTo>
                    <a:pt x="8296" y="2639"/>
                  </a:lnTo>
                  <a:lnTo>
                    <a:pt x="8216" y="2455"/>
                  </a:lnTo>
                  <a:lnTo>
                    <a:pt x="8124" y="2271"/>
                  </a:lnTo>
                  <a:lnTo>
                    <a:pt x="8020" y="2086"/>
                  </a:lnTo>
                  <a:lnTo>
                    <a:pt x="7905" y="1913"/>
                  </a:lnTo>
                  <a:lnTo>
                    <a:pt x="7778" y="1741"/>
                  </a:lnTo>
                  <a:lnTo>
                    <a:pt x="7651" y="1579"/>
                  </a:lnTo>
                  <a:lnTo>
                    <a:pt x="7513" y="1418"/>
                  </a:lnTo>
                  <a:lnTo>
                    <a:pt x="7375" y="1268"/>
                  </a:lnTo>
                  <a:lnTo>
                    <a:pt x="7225" y="1130"/>
                  </a:lnTo>
                  <a:lnTo>
                    <a:pt x="7063" y="992"/>
                  </a:lnTo>
                  <a:lnTo>
                    <a:pt x="6902" y="865"/>
                  </a:lnTo>
                  <a:lnTo>
                    <a:pt x="6741" y="738"/>
                  </a:lnTo>
                  <a:lnTo>
                    <a:pt x="6557" y="623"/>
                  </a:lnTo>
                  <a:lnTo>
                    <a:pt x="6384" y="519"/>
                  </a:lnTo>
                  <a:lnTo>
                    <a:pt x="6188" y="427"/>
                  </a:lnTo>
                  <a:lnTo>
                    <a:pt x="6003" y="346"/>
                  </a:lnTo>
                  <a:lnTo>
                    <a:pt x="5808" y="266"/>
                  </a:lnTo>
                  <a:lnTo>
                    <a:pt x="5600" y="197"/>
                  </a:lnTo>
                  <a:lnTo>
                    <a:pt x="5404" y="139"/>
                  </a:lnTo>
                  <a:lnTo>
                    <a:pt x="5185" y="93"/>
                  </a:lnTo>
                  <a:lnTo>
                    <a:pt x="4978" y="47"/>
                  </a:lnTo>
                  <a:lnTo>
                    <a:pt x="4759" y="24"/>
                  </a:lnTo>
                  <a:lnTo>
                    <a:pt x="4540" y="12"/>
                  </a:lnTo>
                  <a:lnTo>
                    <a:pt x="4321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353" name="Google Shape;11353;p51"/>
          <p:cNvSpPr txBox="1"/>
          <p:nvPr>
            <p:ph idx="1" type="subTitle"/>
          </p:nvPr>
        </p:nvSpPr>
        <p:spPr>
          <a:xfrm>
            <a:off x="2695802" y="2127550"/>
            <a:ext cx="15042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Supervised</a:t>
            </a:r>
            <a:endParaRPr/>
          </a:p>
        </p:txBody>
      </p:sp>
      <p:sp>
        <p:nvSpPr>
          <p:cNvPr id="11354" name="Google Shape;11354;p51"/>
          <p:cNvSpPr txBox="1"/>
          <p:nvPr>
            <p:ph idx="9" type="title"/>
          </p:nvPr>
        </p:nvSpPr>
        <p:spPr>
          <a:xfrm>
            <a:off x="2926475" y="1352005"/>
            <a:ext cx="1040700" cy="33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64%</a:t>
            </a:r>
            <a:endParaRPr/>
          </a:p>
        </p:txBody>
      </p:sp>
      <p:grpSp>
        <p:nvGrpSpPr>
          <p:cNvPr id="11355" name="Google Shape;11355;p51"/>
          <p:cNvGrpSpPr/>
          <p:nvPr/>
        </p:nvGrpSpPr>
        <p:grpSpPr>
          <a:xfrm>
            <a:off x="4432816" y="986170"/>
            <a:ext cx="1038553" cy="1069716"/>
            <a:chOff x="1622231" y="1443296"/>
            <a:chExt cx="1287888" cy="1286489"/>
          </a:xfrm>
        </p:grpSpPr>
        <p:grpSp>
          <p:nvGrpSpPr>
            <p:cNvPr id="11356" name="Google Shape;11356;p51"/>
            <p:cNvGrpSpPr/>
            <p:nvPr/>
          </p:nvGrpSpPr>
          <p:grpSpPr>
            <a:xfrm>
              <a:off x="1622231" y="1443296"/>
              <a:ext cx="1287888" cy="1286489"/>
              <a:chOff x="1622231" y="1443296"/>
              <a:chExt cx="1287888" cy="1286489"/>
            </a:xfrm>
          </p:grpSpPr>
          <p:sp>
            <p:nvSpPr>
              <p:cNvPr id="11357" name="Google Shape;11357;p51"/>
              <p:cNvSpPr/>
              <p:nvPr/>
            </p:nvSpPr>
            <p:spPr>
              <a:xfrm rot="5400000">
                <a:off x="1622931" y="1442596"/>
                <a:ext cx="1286489" cy="1287888"/>
              </a:xfrm>
              <a:custGeom>
                <a:rect b="b" l="l" r="r" t="t"/>
                <a:pathLst>
                  <a:path extrusionOk="0" h="8654" w="8643">
                    <a:moveTo>
                      <a:pt x="4321" y="1"/>
                    </a:moveTo>
                    <a:lnTo>
                      <a:pt x="4091" y="12"/>
                    </a:lnTo>
                    <a:lnTo>
                      <a:pt x="3872" y="24"/>
                    </a:lnTo>
                    <a:lnTo>
                      <a:pt x="3664" y="47"/>
                    </a:lnTo>
                    <a:lnTo>
                      <a:pt x="3446" y="93"/>
                    </a:lnTo>
                    <a:lnTo>
                      <a:pt x="3238" y="139"/>
                    </a:lnTo>
                    <a:lnTo>
                      <a:pt x="3031" y="197"/>
                    </a:lnTo>
                    <a:lnTo>
                      <a:pt x="2835" y="266"/>
                    </a:lnTo>
                    <a:lnTo>
                      <a:pt x="2639" y="346"/>
                    </a:lnTo>
                    <a:lnTo>
                      <a:pt x="2443" y="427"/>
                    </a:lnTo>
                    <a:lnTo>
                      <a:pt x="2259" y="519"/>
                    </a:lnTo>
                    <a:lnTo>
                      <a:pt x="2074" y="623"/>
                    </a:lnTo>
                    <a:lnTo>
                      <a:pt x="1902" y="738"/>
                    </a:lnTo>
                    <a:lnTo>
                      <a:pt x="1729" y="865"/>
                    </a:lnTo>
                    <a:lnTo>
                      <a:pt x="1567" y="992"/>
                    </a:lnTo>
                    <a:lnTo>
                      <a:pt x="1406" y="1130"/>
                    </a:lnTo>
                    <a:lnTo>
                      <a:pt x="1256" y="1268"/>
                    </a:lnTo>
                    <a:lnTo>
                      <a:pt x="1118" y="1418"/>
                    </a:lnTo>
                    <a:lnTo>
                      <a:pt x="980" y="1579"/>
                    </a:lnTo>
                    <a:lnTo>
                      <a:pt x="853" y="1741"/>
                    </a:lnTo>
                    <a:lnTo>
                      <a:pt x="738" y="1913"/>
                    </a:lnTo>
                    <a:lnTo>
                      <a:pt x="623" y="2086"/>
                    </a:lnTo>
                    <a:lnTo>
                      <a:pt x="519" y="2271"/>
                    </a:lnTo>
                    <a:lnTo>
                      <a:pt x="427" y="2455"/>
                    </a:lnTo>
                    <a:lnTo>
                      <a:pt x="335" y="2639"/>
                    </a:lnTo>
                    <a:lnTo>
                      <a:pt x="254" y="2835"/>
                    </a:lnTo>
                    <a:lnTo>
                      <a:pt x="185" y="3043"/>
                    </a:lnTo>
                    <a:lnTo>
                      <a:pt x="127" y="3250"/>
                    </a:lnTo>
                    <a:lnTo>
                      <a:pt x="81" y="3457"/>
                    </a:lnTo>
                    <a:lnTo>
                      <a:pt x="46" y="3665"/>
                    </a:lnTo>
                    <a:lnTo>
                      <a:pt x="12" y="3884"/>
                    </a:lnTo>
                    <a:lnTo>
                      <a:pt x="0" y="4103"/>
                    </a:lnTo>
                    <a:lnTo>
                      <a:pt x="0" y="4322"/>
                    </a:lnTo>
                    <a:lnTo>
                      <a:pt x="0" y="4552"/>
                    </a:lnTo>
                    <a:lnTo>
                      <a:pt x="12" y="4771"/>
                    </a:lnTo>
                    <a:lnTo>
                      <a:pt x="46" y="4990"/>
                    </a:lnTo>
                    <a:lnTo>
                      <a:pt x="81" y="5197"/>
                    </a:lnTo>
                    <a:lnTo>
                      <a:pt x="127" y="5405"/>
                    </a:lnTo>
                    <a:lnTo>
                      <a:pt x="185" y="5612"/>
                    </a:lnTo>
                    <a:lnTo>
                      <a:pt x="254" y="5808"/>
                    </a:lnTo>
                    <a:lnTo>
                      <a:pt x="335" y="6004"/>
                    </a:lnTo>
                    <a:lnTo>
                      <a:pt x="427" y="6200"/>
                    </a:lnTo>
                    <a:lnTo>
                      <a:pt x="519" y="6384"/>
                    </a:lnTo>
                    <a:lnTo>
                      <a:pt x="623" y="6568"/>
                    </a:lnTo>
                    <a:lnTo>
                      <a:pt x="738" y="6741"/>
                    </a:lnTo>
                    <a:lnTo>
                      <a:pt x="853" y="6914"/>
                    </a:lnTo>
                    <a:lnTo>
                      <a:pt x="980" y="7075"/>
                    </a:lnTo>
                    <a:lnTo>
                      <a:pt x="1118" y="7237"/>
                    </a:lnTo>
                    <a:lnTo>
                      <a:pt x="1256" y="7386"/>
                    </a:lnTo>
                    <a:lnTo>
                      <a:pt x="1406" y="7525"/>
                    </a:lnTo>
                    <a:lnTo>
                      <a:pt x="1567" y="7663"/>
                    </a:lnTo>
                    <a:lnTo>
                      <a:pt x="1729" y="7790"/>
                    </a:lnTo>
                    <a:lnTo>
                      <a:pt x="1902" y="7905"/>
                    </a:lnTo>
                    <a:lnTo>
                      <a:pt x="2074" y="8020"/>
                    </a:lnTo>
                    <a:lnTo>
                      <a:pt x="2259" y="8124"/>
                    </a:lnTo>
                    <a:lnTo>
                      <a:pt x="2443" y="8228"/>
                    </a:lnTo>
                    <a:lnTo>
                      <a:pt x="2639" y="8308"/>
                    </a:lnTo>
                    <a:lnTo>
                      <a:pt x="2835" y="8389"/>
                    </a:lnTo>
                    <a:lnTo>
                      <a:pt x="3031" y="8458"/>
                    </a:lnTo>
                    <a:lnTo>
                      <a:pt x="3238" y="8516"/>
                    </a:lnTo>
                    <a:lnTo>
                      <a:pt x="3446" y="8562"/>
                    </a:lnTo>
                    <a:lnTo>
                      <a:pt x="3664" y="8596"/>
                    </a:lnTo>
                    <a:lnTo>
                      <a:pt x="3872" y="8631"/>
                    </a:lnTo>
                    <a:lnTo>
                      <a:pt x="4091" y="8642"/>
                    </a:lnTo>
                    <a:lnTo>
                      <a:pt x="4321" y="8654"/>
                    </a:lnTo>
                    <a:lnTo>
                      <a:pt x="4540" y="8642"/>
                    </a:lnTo>
                    <a:lnTo>
                      <a:pt x="4759" y="8631"/>
                    </a:lnTo>
                    <a:lnTo>
                      <a:pt x="4978" y="8596"/>
                    </a:lnTo>
                    <a:lnTo>
                      <a:pt x="5185" y="8562"/>
                    </a:lnTo>
                    <a:lnTo>
                      <a:pt x="5404" y="8516"/>
                    </a:lnTo>
                    <a:lnTo>
                      <a:pt x="5600" y="8458"/>
                    </a:lnTo>
                    <a:lnTo>
                      <a:pt x="5808" y="8389"/>
                    </a:lnTo>
                    <a:lnTo>
                      <a:pt x="6003" y="8308"/>
                    </a:lnTo>
                    <a:lnTo>
                      <a:pt x="6188" y="8228"/>
                    </a:lnTo>
                    <a:lnTo>
                      <a:pt x="6384" y="8124"/>
                    </a:lnTo>
                    <a:lnTo>
                      <a:pt x="6557" y="8020"/>
                    </a:lnTo>
                    <a:lnTo>
                      <a:pt x="6741" y="7905"/>
                    </a:lnTo>
                    <a:lnTo>
                      <a:pt x="6902" y="7790"/>
                    </a:lnTo>
                    <a:lnTo>
                      <a:pt x="7063" y="7663"/>
                    </a:lnTo>
                    <a:lnTo>
                      <a:pt x="7225" y="7525"/>
                    </a:lnTo>
                    <a:lnTo>
                      <a:pt x="7375" y="7386"/>
                    </a:lnTo>
                    <a:lnTo>
                      <a:pt x="7513" y="7237"/>
                    </a:lnTo>
                    <a:lnTo>
                      <a:pt x="7651" y="7075"/>
                    </a:lnTo>
                    <a:lnTo>
                      <a:pt x="7778" y="6914"/>
                    </a:lnTo>
                    <a:lnTo>
                      <a:pt x="7905" y="6741"/>
                    </a:lnTo>
                    <a:lnTo>
                      <a:pt x="8020" y="6568"/>
                    </a:lnTo>
                    <a:lnTo>
                      <a:pt x="8124" y="6384"/>
                    </a:lnTo>
                    <a:lnTo>
                      <a:pt x="8216" y="6200"/>
                    </a:lnTo>
                    <a:lnTo>
                      <a:pt x="8296" y="6004"/>
                    </a:lnTo>
                    <a:lnTo>
                      <a:pt x="8377" y="5808"/>
                    </a:lnTo>
                    <a:lnTo>
                      <a:pt x="8446" y="5612"/>
                    </a:lnTo>
                    <a:lnTo>
                      <a:pt x="8504" y="5405"/>
                    </a:lnTo>
                    <a:lnTo>
                      <a:pt x="8550" y="5197"/>
                    </a:lnTo>
                    <a:lnTo>
                      <a:pt x="8596" y="4990"/>
                    </a:lnTo>
                    <a:lnTo>
                      <a:pt x="8619" y="4771"/>
                    </a:lnTo>
                    <a:lnTo>
                      <a:pt x="8630" y="4552"/>
                    </a:lnTo>
                    <a:lnTo>
                      <a:pt x="8642" y="4322"/>
                    </a:lnTo>
                    <a:lnTo>
                      <a:pt x="8630" y="4103"/>
                    </a:lnTo>
                    <a:lnTo>
                      <a:pt x="8619" y="3884"/>
                    </a:lnTo>
                    <a:lnTo>
                      <a:pt x="8596" y="3665"/>
                    </a:lnTo>
                    <a:lnTo>
                      <a:pt x="8550" y="3457"/>
                    </a:lnTo>
                    <a:lnTo>
                      <a:pt x="8504" y="3250"/>
                    </a:lnTo>
                    <a:lnTo>
                      <a:pt x="8446" y="3043"/>
                    </a:lnTo>
                    <a:lnTo>
                      <a:pt x="8377" y="2835"/>
                    </a:lnTo>
                    <a:lnTo>
                      <a:pt x="8296" y="2639"/>
                    </a:lnTo>
                    <a:lnTo>
                      <a:pt x="8216" y="2455"/>
                    </a:lnTo>
                    <a:lnTo>
                      <a:pt x="8124" y="2271"/>
                    </a:lnTo>
                    <a:lnTo>
                      <a:pt x="8020" y="2086"/>
                    </a:lnTo>
                    <a:lnTo>
                      <a:pt x="7905" y="1913"/>
                    </a:lnTo>
                    <a:lnTo>
                      <a:pt x="7778" y="1741"/>
                    </a:lnTo>
                    <a:lnTo>
                      <a:pt x="7651" y="1579"/>
                    </a:lnTo>
                    <a:lnTo>
                      <a:pt x="7513" y="1418"/>
                    </a:lnTo>
                    <a:lnTo>
                      <a:pt x="7375" y="1268"/>
                    </a:lnTo>
                    <a:lnTo>
                      <a:pt x="7225" y="1130"/>
                    </a:lnTo>
                    <a:lnTo>
                      <a:pt x="7063" y="992"/>
                    </a:lnTo>
                    <a:lnTo>
                      <a:pt x="6902" y="865"/>
                    </a:lnTo>
                    <a:lnTo>
                      <a:pt x="6741" y="738"/>
                    </a:lnTo>
                    <a:lnTo>
                      <a:pt x="6557" y="623"/>
                    </a:lnTo>
                    <a:lnTo>
                      <a:pt x="6384" y="519"/>
                    </a:lnTo>
                    <a:lnTo>
                      <a:pt x="6188" y="427"/>
                    </a:lnTo>
                    <a:lnTo>
                      <a:pt x="6003" y="346"/>
                    </a:lnTo>
                    <a:lnTo>
                      <a:pt x="5808" y="266"/>
                    </a:lnTo>
                    <a:lnTo>
                      <a:pt x="5600" y="197"/>
                    </a:lnTo>
                    <a:lnTo>
                      <a:pt x="5404" y="139"/>
                    </a:lnTo>
                    <a:lnTo>
                      <a:pt x="5185" y="93"/>
                    </a:lnTo>
                    <a:lnTo>
                      <a:pt x="4978" y="47"/>
                    </a:lnTo>
                    <a:lnTo>
                      <a:pt x="4759" y="24"/>
                    </a:lnTo>
                    <a:lnTo>
                      <a:pt x="4540" y="12"/>
                    </a:lnTo>
                    <a:lnTo>
                      <a:pt x="4321" y="1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58" name="Google Shape;11358;p51"/>
              <p:cNvSpPr/>
              <p:nvPr/>
            </p:nvSpPr>
            <p:spPr>
              <a:xfrm>
                <a:off x="1623193" y="1443357"/>
                <a:ext cx="1286100" cy="1286100"/>
              </a:xfrm>
              <a:prstGeom prst="blockArc">
                <a:avLst>
                  <a:gd fmla="val 16244138" name="adj1"/>
                  <a:gd fmla="val 20462809" name="adj2"/>
                  <a:gd fmla="val 18628" name="adj3"/>
                </a:avLst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1359" name="Google Shape;11359;p51"/>
            <p:cNvSpPr/>
            <p:nvPr/>
          </p:nvSpPr>
          <p:spPr>
            <a:xfrm rot="5400000">
              <a:off x="1862007" y="1681978"/>
              <a:ext cx="808337" cy="809171"/>
            </a:xfrm>
            <a:custGeom>
              <a:rect b="b" l="l" r="r" t="t"/>
              <a:pathLst>
                <a:path extrusionOk="0" h="8654" w="8643">
                  <a:moveTo>
                    <a:pt x="4321" y="1"/>
                  </a:moveTo>
                  <a:lnTo>
                    <a:pt x="4091" y="12"/>
                  </a:lnTo>
                  <a:lnTo>
                    <a:pt x="3872" y="24"/>
                  </a:lnTo>
                  <a:lnTo>
                    <a:pt x="3664" y="47"/>
                  </a:lnTo>
                  <a:lnTo>
                    <a:pt x="3446" y="93"/>
                  </a:lnTo>
                  <a:lnTo>
                    <a:pt x="3238" y="139"/>
                  </a:lnTo>
                  <a:lnTo>
                    <a:pt x="3031" y="197"/>
                  </a:lnTo>
                  <a:lnTo>
                    <a:pt x="2835" y="266"/>
                  </a:lnTo>
                  <a:lnTo>
                    <a:pt x="2639" y="346"/>
                  </a:lnTo>
                  <a:lnTo>
                    <a:pt x="2443" y="427"/>
                  </a:lnTo>
                  <a:lnTo>
                    <a:pt x="2259" y="519"/>
                  </a:lnTo>
                  <a:lnTo>
                    <a:pt x="2074" y="623"/>
                  </a:lnTo>
                  <a:lnTo>
                    <a:pt x="1902" y="738"/>
                  </a:lnTo>
                  <a:lnTo>
                    <a:pt x="1729" y="865"/>
                  </a:lnTo>
                  <a:lnTo>
                    <a:pt x="1567" y="992"/>
                  </a:lnTo>
                  <a:lnTo>
                    <a:pt x="1406" y="1130"/>
                  </a:lnTo>
                  <a:lnTo>
                    <a:pt x="1256" y="1268"/>
                  </a:lnTo>
                  <a:lnTo>
                    <a:pt x="1118" y="1418"/>
                  </a:lnTo>
                  <a:lnTo>
                    <a:pt x="980" y="1579"/>
                  </a:lnTo>
                  <a:lnTo>
                    <a:pt x="853" y="1741"/>
                  </a:lnTo>
                  <a:lnTo>
                    <a:pt x="738" y="1913"/>
                  </a:lnTo>
                  <a:lnTo>
                    <a:pt x="623" y="2086"/>
                  </a:lnTo>
                  <a:lnTo>
                    <a:pt x="519" y="2271"/>
                  </a:lnTo>
                  <a:lnTo>
                    <a:pt x="427" y="2455"/>
                  </a:lnTo>
                  <a:lnTo>
                    <a:pt x="335" y="2639"/>
                  </a:lnTo>
                  <a:lnTo>
                    <a:pt x="254" y="2835"/>
                  </a:lnTo>
                  <a:lnTo>
                    <a:pt x="185" y="3043"/>
                  </a:lnTo>
                  <a:lnTo>
                    <a:pt x="127" y="3250"/>
                  </a:lnTo>
                  <a:lnTo>
                    <a:pt x="81" y="3457"/>
                  </a:lnTo>
                  <a:lnTo>
                    <a:pt x="46" y="3665"/>
                  </a:lnTo>
                  <a:lnTo>
                    <a:pt x="12" y="3884"/>
                  </a:lnTo>
                  <a:lnTo>
                    <a:pt x="0" y="4103"/>
                  </a:lnTo>
                  <a:lnTo>
                    <a:pt x="0" y="4322"/>
                  </a:lnTo>
                  <a:lnTo>
                    <a:pt x="0" y="4552"/>
                  </a:lnTo>
                  <a:lnTo>
                    <a:pt x="12" y="4771"/>
                  </a:lnTo>
                  <a:lnTo>
                    <a:pt x="46" y="4990"/>
                  </a:lnTo>
                  <a:lnTo>
                    <a:pt x="81" y="5197"/>
                  </a:lnTo>
                  <a:lnTo>
                    <a:pt x="127" y="5405"/>
                  </a:lnTo>
                  <a:lnTo>
                    <a:pt x="185" y="5612"/>
                  </a:lnTo>
                  <a:lnTo>
                    <a:pt x="254" y="5808"/>
                  </a:lnTo>
                  <a:lnTo>
                    <a:pt x="335" y="6004"/>
                  </a:lnTo>
                  <a:lnTo>
                    <a:pt x="427" y="6200"/>
                  </a:lnTo>
                  <a:lnTo>
                    <a:pt x="519" y="6384"/>
                  </a:lnTo>
                  <a:lnTo>
                    <a:pt x="623" y="6568"/>
                  </a:lnTo>
                  <a:lnTo>
                    <a:pt x="738" y="6741"/>
                  </a:lnTo>
                  <a:lnTo>
                    <a:pt x="853" y="6914"/>
                  </a:lnTo>
                  <a:lnTo>
                    <a:pt x="980" y="7075"/>
                  </a:lnTo>
                  <a:lnTo>
                    <a:pt x="1118" y="7237"/>
                  </a:lnTo>
                  <a:lnTo>
                    <a:pt x="1256" y="7386"/>
                  </a:lnTo>
                  <a:lnTo>
                    <a:pt x="1406" y="7525"/>
                  </a:lnTo>
                  <a:lnTo>
                    <a:pt x="1567" y="7663"/>
                  </a:lnTo>
                  <a:lnTo>
                    <a:pt x="1729" y="7790"/>
                  </a:lnTo>
                  <a:lnTo>
                    <a:pt x="1902" y="7905"/>
                  </a:lnTo>
                  <a:lnTo>
                    <a:pt x="2074" y="8020"/>
                  </a:lnTo>
                  <a:lnTo>
                    <a:pt x="2259" y="8124"/>
                  </a:lnTo>
                  <a:lnTo>
                    <a:pt x="2443" y="8228"/>
                  </a:lnTo>
                  <a:lnTo>
                    <a:pt x="2639" y="8308"/>
                  </a:lnTo>
                  <a:lnTo>
                    <a:pt x="2835" y="8389"/>
                  </a:lnTo>
                  <a:lnTo>
                    <a:pt x="3031" y="8458"/>
                  </a:lnTo>
                  <a:lnTo>
                    <a:pt x="3238" y="8516"/>
                  </a:lnTo>
                  <a:lnTo>
                    <a:pt x="3446" y="8562"/>
                  </a:lnTo>
                  <a:lnTo>
                    <a:pt x="3664" y="8596"/>
                  </a:lnTo>
                  <a:lnTo>
                    <a:pt x="3872" y="8631"/>
                  </a:lnTo>
                  <a:lnTo>
                    <a:pt x="4091" y="8642"/>
                  </a:lnTo>
                  <a:lnTo>
                    <a:pt x="4321" y="8654"/>
                  </a:lnTo>
                  <a:lnTo>
                    <a:pt x="4540" y="8642"/>
                  </a:lnTo>
                  <a:lnTo>
                    <a:pt x="4759" y="8631"/>
                  </a:lnTo>
                  <a:lnTo>
                    <a:pt x="4978" y="8596"/>
                  </a:lnTo>
                  <a:lnTo>
                    <a:pt x="5185" y="8562"/>
                  </a:lnTo>
                  <a:lnTo>
                    <a:pt x="5404" y="8516"/>
                  </a:lnTo>
                  <a:lnTo>
                    <a:pt x="5600" y="8458"/>
                  </a:lnTo>
                  <a:lnTo>
                    <a:pt x="5808" y="8389"/>
                  </a:lnTo>
                  <a:lnTo>
                    <a:pt x="6003" y="8308"/>
                  </a:lnTo>
                  <a:lnTo>
                    <a:pt x="6188" y="8228"/>
                  </a:lnTo>
                  <a:lnTo>
                    <a:pt x="6384" y="8124"/>
                  </a:lnTo>
                  <a:lnTo>
                    <a:pt x="6557" y="8020"/>
                  </a:lnTo>
                  <a:lnTo>
                    <a:pt x="6741" y="7905"/>
                  </a:lnTo>
                  <a:lnTo>
                    <a:pt x="6902" y="7790"/>
                  </a:lnTo>
                  <a:lnTo>
                    <a:pt x="7063" y="7663"/>
                  </a:lnTo>
                  <a:lnTo>
                    <a:pt x="7225" y="7525"/>
                  </a:lnTo>
                  <a:lnTo>
                    <a:pt x="7375" y="7386"/>
                  </a:lnTo>
                  <a:lnTo>
                    <a:pt x="7513" y="7237"/>
                  </a:lnTo>
                  <a:lnTo>
                    <a:pt x="7651" y="7075"/>
                  </a:lnTo>
                  <a:lnTo>
                    <a:pt x="7778" y="6914"/>
                  </a:lnTo>
                  <a:lnTo>
                    <a:pt x="7905" y="6741"/>
                  </a:lnTo>
                  <a:lnTo>
                    <a:pt x="8020" y="6568"/>
                  </a:lnTo>
                  <a:lnTo>
                    <a:pt x="8124" y="6384"/>
                  </a:lnTo>
                  <a:lnTo>
                    <a:pt x="8216" y="6200"/>
                  </a:lnTo>
                  <a:lnTo>
                    <a:pt x="8296" y="6004"/>
                  </a:lnTo>
                  <a:lnTo>
                    <a:pt x="8377" y="5808"/>
                  </a:lnTo>
                  <a:lnTo>
                    <a:pt x="8446" y="5612"/>
                  </a:lnTo>
                  <a:lnTo>
                    <a:pt x="8504" y="5405"/>
                  </a:lnTo>
                  <a:lnTo>
                    <a:pt x="8550" y="5197"/>
                  </a:lnTo>
                  <a:lnTo>
                    <a:pt x="8596" y="4990"/>
                  </a:lnTo>
                  <a:lnTo>
                    <a:pt x="8619" y="4771"/>
                  </a:lnTo>
                  <a:lnTo>
                    <a:pt x="8630" y="4552"/>
                  </a:lnTo>
                  <a:lnTo>
                    <a:pt x="8642" y="4322"/>
                  </a:lnTo>
                  <a:lnTo>
                    <a:pt x="8630" y="4103"/>
                  </a:lnTo>
                  <a:lnTo>
                    <a:pt x="8619" y="3884"/>
                  </a:lnTo>
                  <a:lnTo>
                    <a:pt x="8596" y="3665"/>
                  </a:lnTo>
                  <a:lnTo>
                    <a:pt x="8550" y="3457"/>
                  </a:lnTo>
                  <a:lnTo>
                    <a:pt x="8504" y="3250"/>
                  </a:lnTo>
                  <a:lnTo>
                    <a:pt x="8446" y="3043"/>
                  </a:lnTo>
                  <a:lnTo>
                    <a:pt x="8377" y="2835"/>
                  </a:lnTo>
                  <a:lnTo>
                    <a:pt x="8296" y="2639"/>
                  </a:lnTo>
                  <a:lnTo>
                    <a:pt x="8216" y="2455"/>
                  </a:lnTo>
                  <a:lnTo>
                    <a:pt x="8124" y="2271"/>
                  </a:lnTo>
                  <a:lnTo>
                    <a:pt x="8020" y="2086"/>
                  </a:lnTo>
                  <a:lnTo>
                    <a:pt x="7905" y="1913"/>
                  </a:lnTo>
                  <a:lnTo>
                    <a:pt x="7778" y="1741"/>
                  </a:lnTo>
                  <a:lnTo>
                    <a:pt x="7651" y="1579"/>
                  </a:lnTo>
                  <a:lnTo>
                    <a:pt x="7513" y="1418"/>
                  </a:lnTo>
                  <a:lnTo>
                    <a:pt x="7375" y="1268"/>
                  </a:lnTo>
                  <a:lnTo>
                    <a:pt x="7225" y="1130"/>
                  </a:lnTo>
                  <a:lnTo>
                    <a:pt x="7063" y="992"/>
                  </a:lnTo>
                  <a:lnTo>
                    <a:pt x="6902" y="865"/>
                  </a:lnTo>
                  <a:lnTo>
                    <a:pt x="6741" y="738"/>
                  </a:lnTo>
                  <a:lnTo>
                    <a:pt x="6557" y="623"/>
                  </a:lnTo>
                  <a:lnTo>
                    <a:pt x="6384" y="519"/>
                  </a:lnTo>
                  <a:lnTo>
                    <a:pt x="6188" y="427"/>
                  </a:lnTo>
                  <a:lnTo>
                    <a:pt x="6003" y="346"/>
                  </a:lnTo>
                  <a:lnTo>
                    <a:pt x="5808" y="266"/>
                  </a:lnTo>
                  <a:lnTo>
                    <a:pt x="5600" y="197"/>
                  </a:lnTo>
                  <a:lnTo>
                    <a:pt x="5404" y="139"/>
                  </a:lnTo>
                  <a:lnTo>
                    <a:pt x="5185" y="93"/>
                  </a:lnTo>
                  <a:lnTo>
                    <a:pt x="4978" y="47"/>
                  </a:lnTo>
                  <a:lnTo>
                    <a:pt x="4759" y="24"/>
                  </a:lnTo>
                  <a:lnTo>
                    <a:pt x="4540" y="12"/>
                  </a:lnTo>
                  <a:lnTo>
                    <a:pt x="4321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360" name="Google Shape;11360;p51"/>
          <p:cNvSpPr txBox="1"/>
          <p:nvPr>
            <p:ph idx="1" type="subTitle"/>
          </p:nvPr>
        </p:nvSpPr>
        <p:spPr>
          <a:xfrm>
            <a:off x="4200002" y="2127550"/>
            <a:ext cx="15042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Augmented</a:t>
            </a:r>
            <a:endParaRPr/>
          </a:p>
        </p:txBody>
      </p:sp>
      <p:sp>
        <p:nvSpPr>
          <p:cNvPr id="11361" name="Google Shape;11361;p51"/>
          <p:cNvSpPr txBox="1"/>
          <p:nvPr>
            <p:ph idx="9" type="title"/>
          </p:nvPr>
        </p:nvSpPr>
        <p:spPr>
          <a:xfrm>
            <a:off x="4430675" y="1352005"/>
            <a:ext cx="1040700" cy="33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17</a:t>
            </a:r>
            <a:r>
              <a:rPr lang="en"/>
              <a:t>%</a:t>
            </a:r>
            <a:endParaRPr/>
          </a:p>
        </p:txBody>
      </p:sp>
      <p:grpSp>
        <p:nvGrpSpPr>
          <p:cNvPr id="11362" name="Google Shape;11362;p51"/>
          <p:cNvGrpSpPr/>
          <p:nvPr/>
        </p:nvGrpSpPr>
        <p:grpSpPr>
          <a:xfrm>
            <a:off x="5937016" y="986170"/>
            <a:ext cx="1038553" cy="1069716"/>
            <a:chOff x="1622231" y="1443296"/>
            <a:chExt cx="1287888" cy="1286489"/>
          </a:xfrm>
        </p:grpSpPr>
        <p:grpSp>
          <p:nvGrpSpPr>
            <p:cNvPr id="11363" name="Google Shape;11363;p51"/>
            <p:cNvGrpSpPr/>
            <p:nvPr/>
          </p:nvGrpSpPr>
          <p:grpSpPr>
            <a:xfrm>
              <a:off x="1622231" y="1443296"/>
              <a:ext cx="1287888" cy="1286489"/>
              <a:chOff x="1622231" y="1443296"/>
              <a:chExt cx="1287888" cy="1286489"/>
            </a:xfrm>
          </p:grpSpPr>
          <p:sp>
            <p:nvSpPr>
              <p:cNvPr id="11364" name="Google Shape;11364;p51"/>
              <p:cNvSpPr/>
              <p:nvPr/>
            </p:nvSpPr>
            <p:spPr>
              <a:xfrm rot="5400000">
                <a:off x="1622931" y="1442596"/>
                <a:ext cx="1286489" cy="1287888"/>
              </a:xfrm>
              <a:custGeom>
                <a:rect b="b" l="l" r="r" t="t"/>
                <a:pathLst>
                  <a:path extrusionOk="0" h="8654" w="8643">
                    <a:moveTo>
                      <a:pt x="4321" y="1"/>
                    </a:moveTo>
                    <a:lnTo>
                      <a:pt x="4091" y="12"/>
                    </a:lnTo>
                    <a:lnTo>
                      <a:pt x="3872" y="24"/>
                    </a:lnTo>
                    <a:lnTo>
                      <a:pt x="3664" y="47"/>
                    </a:lnTo>
                    <a:lnTo>
                      <a:pt x="3446" y="93"/>
                    </a:lnTo>
                    <a:lnTo>
                      <a:pt x="3238" y="139"/>
                    </a:lnTo>
                    <a:lnTo>
                      <a:pt x="3031" y="197"/>
                    </a:lnTo>
                    <a:lnTo>
                      <a:pt x="2835" y="266"/>
                    </a:lnTo>
                    <a:lnTo>
                      <a:pt x="2639" y="346"/>
                    </a:lnTo>
                    <a:lnTo>
                      <a:pt x="2443" y="427"/>
                    </a:lnTo>
                    <a:lnTo>
                      <a:pt x="2259" y="519"/>
                    </a:lnTo>
                    <a:lnTo>
                      <a:pt x="2074" y="623"/>
                    </a:lnTo>
                    <a:lnTo>
                      <a:pt x="1902" y="738"/>
                    </a:lnTo>
                    <a:lnTo>
                      <a:pt x="1729" y="865"/>
                    </a:lnTo>
                    <a:lnTo>
                      <a:pt x="1567" y="992"/>
                    </a:lnTo>
                    <a:lnTo>
                      <a:pt x="1406" y="1130"/>
                    </a:lnTo>
                    <a:lnTo>
                      <a:pt x="1256" y="1268"/>
                    </a:lnTo>
                    <a:lnTo>
                      <a:pt x="1118" y="1418"/>
                    </a:lnTo>
                    <a:lnTo>
                      <a:pt x="980" y="1579"/>
                    </a:lnTo>
                    <a:lnTo>
                      <a:pt x="853" y="1741"/>
                    </a:lnTo>
                    <a:lnTo>
                      <a:pt x="738" y="1913"/>
                    </a:lnTo>
                    <a:lnTo>
                      <a:pt x="623" y="2086"/>
                    </a:lnTo>
                    <a:lnTo>
                      <a:pt x="519" y="2271"/>
                    </a:lnTo>
                    <a:lnTo>
                      <a:pt x="427" y="2455"/>
                    </a:lnTo>
                    <a:lnTo>
                      <a:pt x="335" y="2639"/>
                    </a:lnTo>
                    <a:lnTo>
                      <a:pt x="254" y="2835"/>
                    </a:lnTo>
                    <a:lnTo>
                      <a:pt x="185" y="3043"/>
                    </a:lnTo>
                    <a:lnTo>
                      <a:pt x="127" y="3250"/>
                    </a:lnTo>
                    <a:lnTo>
                      <a:pt x="81" y="3457"/>
                    </a:lnTo>
                    <a:lnTo>
                      <a:pt x="46" y="3665"/>
                    </a:lnTo>
                    <a:lnTo>
                      <a:pt x="12" y="3884"/>
                    </a:lnTo>
                    <a:lnTo>
                      <a:pt x="0" y="4103"/>
                    </a:lnTo>
                    <a:lnTo>
                      <a:pt x="0" y="4322"/>
                    </a:lnTo>
                    <a:lnTo>
                      <a:pt x="0" y="4552"/>
                    </a:lnTo>
                    <a:lnTo>
                      <a:pt x="12" y="4771"/>
                    </a:lnTo>
                    <a:lnTo>
                      <a:pt x="46" y="4990"/>
                    </a:lnTo>
                    <a:lnTo>
                      <a:pt x="81" y="5197"/>
                    </a:lnTo>
                    <a:lnTo>
                      <a:pt x="127" y="5405"/>
                    </a:lnTo>
                    <a:lnTo>
                      <a:pt x="185" y="5612"/>
                    </a:lnTo>
                    <a:lnTo>
                      <a:pt x="254" y="5808"/>
                    </a:lnTo>
                    <a:lnTo>
                      <a:pt x="335" y="6004"/>
                    </a:lnTo>
                    <a:lnTo>
                      <a:pt x="427" y="6200"/>
                    </a:lnTo>
                    <a:lnTo>
                      <a:pt x="519" y="6384"/>
                    </a:lnTo>
                    <a:lnTo>
                      <a:pt x="623" y="6568"/>
                    </a:lnTo>
                    <a:lnTo>
                      <a:pt x="738" y="6741"/>
                    </a:lnTo>
                    <a:lnTo>
                      <a:pt x="853" y="6914"/>
                    </a:lnTo>
                    <a:lnTo>
                      <a:pt x="980" y="7075"/>
                    </a:lnTo>
                    <a:lnTo>
                      <a:pt x="1118" y="7237"/>
                    </a:lnTo>
                    <a:lnTo>
                      <a:pt x="1256" y="7386"/>
                    </a:lnTo>
                    <a:lnTo>
                      <a:pt x="1406" y="7525"/>
                    </a:lnTo>
                    <a:lnTo>
                      <a:pt x="1567" y="7663"/>
                    </a:lnTo>
                    <a:lnTo>
                      <a:pt x="1729" y="7790"/>
                    </a:lnTo>
                    <a:lnTo>
                      <a:pt x="1902" y="7905"/>
                    </a:lnTo>
                    <a:lnTo>
                      <a:pt x="2074" y="8020"/>
                    </a:lnTo>
                    <a:lnTo>
                      <a:pt x="2259" y="8124"/>
                    </a:lnTo>
                    <a:lnTo>
                      <a:pt x="2443" y="8228"/>
                    </a:lnTo>
                    <a:lnTo>
                      <a:pt x="2639" y="8308"/>
                    </a:lnTo>
                    <a:lnTo>
                      <a:pt x="2835" y="8389"/>
                    </a:lnTo>
                    <a:lnTo>
                      <a:pt x="3031" y="8458"/>
                    </a:lnTo>
                    <a:lnTo>
                      <a:pt x="3238" y="8516"/>
                    </a:lnTo>
                    <a:lnTo>
                      <a:pt x="3446" y="8562"/>
                    </a:lnTo>
                    <a:lnTo>
                      <a:pt x="3664" y="8596"/>
                    </a:lnTo>
                    <a:lnTo>
                      <a:pt x="3872" y="8631"/>
                    </a:lnTo>
                    <a:lnTo>
                      <a:pt x="4091" y="8642"/>
                    </a:lnTo>
                    <a:lnTo>
                      <a:pt x="4321" y="8654"/>
                    </a:lnTo>
                    <a:lnTo>
                      <a:pt x="4540" y="8642"/>
                    </a:lnTo>
                    <a:lnTo>
                      <a:pt x="4759" y="8631"/>
                    </a:lnTo>
                    <a:lnTo>
                      <a:pt x="4978" y="8596"/>
                    </a:lnTo>
                    <a:lnTo>
                      <a:pt x="5185" y="8562"/>
                    </a:lnTo>
                    <a:lnTo>
                      <a:pt x="5404" y="8516"/>
                    </a:lnTo>
                    <a:lnTo>
                      <a:pt x="5600" y="8458"/>
                    </a:lnTo>
                    <a:lnTo>
                      <a:pt x="5808" y="8389"/>
                    </a:lnTo>
                    <a:lnTo>
                      <a:pt x="6003" y="8308"/>
                    </a:lnTo>
                    <a:lnTo>
                      <a:pt x="6188" y="8228"/>
                    </a:lnTo>
                    <a:lnTo>
                      <a:pt x="6384" y="8124"/>
                    </a:lnTo>
                    <a:lnTo>
                      <a:pt x="6557" y="8020"/>
                    </a:lnTo>
                    <a:lnTo>
                      <a:pt x="6741" y="7905"/>
                    </a:lnTo>
                    <a:lnTo>
                      <a:pt x="6902" y="7790"/>
                    </a:lnTo>
                    <a:lnTo>
                      <a:pt x="7063" y="7663"/>
                    </a:lnTo>
                    <a:lnTo>
                      <a:pt x="7225" y="7525"/>
                    </a:lnTo>
                    <a:lnTo>
                      <a:pt x="7375" y="7386"/>
                    </a:lnTo>
                    <a:lnTo>
                      <a:pt x="7513" y="7237"/>
                    </a:lnTo>
                    <a:lnTo>
                      <a:pt x="7651" y="7075"/>
                    </a:lnTo>
                    <a:lnTo>
                      <a:pt x="7778" y="6914"/>
                    </a:lnTo>
                    <a:lnTo>
                      <a:pt x="7905" y="6741"/>
                    </a:lnTo>
                    <a:lnTo>
                      <a:pt x="8020" y="6568"/>
                    </a:lnTo>
                    <a:lnTo>
                      <a:pt x="8124" y="6384"/>
                    </a:lnTo>
                    <a:lnTo>
                      <a:pt x="8216" y="6200"/>
                    </a:lnTo>
                    <a:lnTo>
                      <a:pt x="8296" y="6004"/>
                    </a:lnTo>
                    <a:lnTo>
                      <a:pt x="8377" y="5808"/>
                    </a:lnTo>
                    <a:lnTo>
                      <a:pt x="8446" y="5612"/>
                    </a:lnTo>
                    <a:lnTo>
                      <a:pt x="8504" y="5405"/>
                    </a:lnTo>
                    <a:lnTo>
                      <a:pt x="8550" y="5197"/>
                    </a:lnTo>
                    <a:lnTo>
                      <a:pt x="8596" y="4990"/>
                    </a:lnTo>
                    <a:lnTo>
                      <a:pt x="8619" y="4771"/>
                    </a:lnTo>
                    <a:lnTo>
                      <a:pt x="8630" y="4552"/>
                    </a:lnTo>
                    <a:lnTo>
                      <a:pt x="8642" y="4322"/>
                    </a:lnTo>
                    <a:lnTo>
                      <a:pt x="8630" y="4103"/>
                    </a:lnTo>
                    <a:lnTo>
                      <a:pt x="8619" y="3884"/>
                    </a:lnTo>
                    <a:lnTo>
                      <a:pt x="8596" y="3665"/>
                    </a:lnTo>
                    <a:lnTo>
                      <a:pt x="8550" y="3457"/>
                    </a:lnTo>
                    <a:lnTo>
                      <a:pt x="8504" y="3250"/>
                    </a:lnTo>
                    <a:lnTo>
                      <a:pt x="8446" y="3043"/>
                    </a:lnTo>
                    <a:lnTo>
                      <a:pt x="8377" y="2835"/>
                    </a:lnTo>
                    <a:lnTo>
                      <a:pt x="8296" y="2639"/>
                    </a:lnTo>
                    <a:lnTo>
                      <a:pt x="8216" y="2455"/>
                    </a:lnTo>
                    <a:lnTo>
                      <a:pt x="8124" y="2271"/>
                    </a:lnTo>
                    <a:lnTo>
                      <a:pt x="8020" y="2086"/>
                    </a:lnTo>
                    <a:lnTo>
                      <a:pt x="7905" y="1913"/>
                    </a:lnTo>
                    <a:lnTo>
                      <a:pt x="7778" y="1741"/>
                    </a:lnTo>
                    <a:lnTo>
                      <a:pt x="7651" y="1579"/>
                    </a:lnTo>
                    <a:lnTo>
                      <a:pt x="7513" y="1418"/>
                    </a:lnTo>
                    <a:lnTo>
                      <a:pt x="7375" y="1268"/>
                    </a:lnTo>
                    <a:lnTo>
                      <a:pt x="7225" y="1130"/>
                    </a:lnTo>
                    <a:lnTo>
                      <a:pt x="7063" y="992"/>
                    </a:lnTo>
                    <a:lnTo>
                      <a:pt x="6902" y="865"/>
                    </a:lnTo>
                    <a:lnTo>
                      <a:pt x="6741" y="738"/>
                    </a:lnTo>
                    <a:lnTo>
                      <a:pt x="6557" y="623"/>
                    </a:lnTo>
                    <a:lnTo>
                      <a:pt x="6384" y="519"/>
                    </a:lnTo>
                    <a:lnTo>
                      <a:pt x="6188" y="427"/>
                    </a:lnTo>
                    <a:lnTo>
                      <a:pt x="6003" y="346"/>
                    </a:lnTo>
                    <a:lnTo>
                      <a:pt x="5808" y="266"/>
                    </a:lnTo>
                    <a:lnTo>
                      <a:pt x="5600" y="197"/>
                    </a:lnTo>
                    <a:lnTo>
                      <a:pt x="5404" y="139"/>
                    </a:lnTo>
                    <a:lnTo>
                      <a:pt x="5185" y="93"/>
                    </a:lnTo>
                    <a:lnTo>
                      <a:pt x="4978" y="47"/>
                    </a:lnTo>
                    <a:lnTo>
                      <a:pt x="4759" y="24"/>
                    </a:lnTo>
                    <a:lnTo>
                      <a:pt x="4540" y="12"/>
                    </a:lnTo>
                    <a:lnTo>
                      <a:pt x="4321" y="1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65" name="Google Shape;11365;p51"/>
              <p:cNvSpPr/>
              <p:nvPr/>
            </p:nvSpPr>
            <p:spPr>
              <a:xfrm>
                <a:off x="1623193" y="1443357"/>
                <a:ext cx="1286100" cy="1286100"/>
              </a:xfrm>
              <a:prstGeom prst="blockArc">
                <a:avLst>
                  <a:gd fmla="val 16244138" name="adj1"/>
                  <a:gd fmla="val 19392298" name="adj2"/>
                  <a:gd fmla="val 18452" name="adj3"/>
                </a:avLst>
              </a:prstGeom>
              <a:solidFill>
                <a:schemeClr val="accent3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1366" name="Google Shape;11366;p51"/>
            <p:cNvSpPr/>
            <p:nvPr/>
          </p:nvSpPr>
          <p:spPr>
            <a:xfrm rot="5400000">
              <a:off x="1862007" y="1681978"/>
              <a:ext cx="808337" cy="809171"/>
            </a:xfrm>
            <a:custGeom>
              <a:rect b="b" l="l" r="r" t="t"/>
              <a:pathLst>
                <a:path extrusionOk="0" h="8654" w="8643">
                  <a:moveTo>
                    <a:pt x="4321" y="1"/>
                  </a:moveTo>
                  <a:lnTo>
                    <a:pt x="4091" y="12"/>
                  </a:lnTo>
                  <a:lnTo>
                    <a:pt x="3872" y="24"/>
                  </a:lnTo>
                  <a:lnTo>
                    <a:pt x="3664" y="47"/>
                  </a:lnTo>
                  <a:lnTo>
                    <a:pt x="3446" y="93"/>
                  </a:lnTo>
                  <a:lnTo>
                    <a:pt x="3238" y="139"/>
                  </a:lnTo>
                  <a:lnTo>
                    <a:pt x="3031" y="197"/>
                  </a:lnTo>
                  <a:lnTo>
                    <a:pt x="2835" y="266"/>
                  </a:lnTo>
                  <a:lnTo>
                    <a:pt x="2639" y="346"/>
                  </a:lnTo>
                  <a:lnTo>
                    <a:pt x="2443" y="427"/>
                  </a:lnTo>
                  <a:lnTo>
                    <a:pt x="2259" y="519"/>
                  </a:lnTo>
                  <a:lnTo>
                    <a:pt x="2074" y="623"/>
                  </a:lnTo>
                  <a:lnTo>
                    <a:pt x="1902" y="738"/>
                  </a:lnTo>
                  <a:lnTo>
                    <a:pt x="1729" y="865"/>
                  </a:lnTo>
                  <a:lnTo>
                    <a:pt x="1567" y="992"/>
                  </a:lnTo>
                  <a:lnTo>
                    <a:pt x="1406" y="1130"/>
                  </a:lnTo>
                  <a:lnTo>
                    <a:pt x="1256" y="1268"/>
                  </a:lnTo>
                  <a:lnTo>
                    <a:pt x="1118" y="1418"/>
                  </a:lnTo>
                  <a:lnTo>
                    <a:pt x="980" y="1579"/>
                  </a:lnTo>
                  <a:lnTo>
                    <a:pt x="853" y="1741"/>
                  </a:lnTo>
                  <a:lnTo>
                    <a:pt x="738" y="1913"/>
                  </a:lnTo>
                  <a:lnTo>
                    <a:pt x="623" y="2086"/>
                  </a:lnTo>
                  <a:lnTo>
                    <a:pt x="519" y="2271"/>
                  </a:lnTo>
                  <a:lnTo>
                    <a:pt x="427" y="2455"/>
                  </a:lnTo>
                  <a:lnTo>
                    <a:pt x="335" y="2639"/>
                  </a:lnTo>
                  <a:lnTo>
                    <a:pt x="254" y="2835"/>
                  </a:lnTo>
                  <a:lnTo>
                    <a:pt x="185" y="3043"/>
                  </a:lnTo>
                  <a:lnTo>
                    <a:pt x="127" y="3250"/>
                  </a:lnTo>
                  <a:lnTo>
                    <a:pt x="81" y="3457"/>
                  </a:lnTo>
                  <a:lnTo>
                    <a:pt x="46" y="3665"/>
                  </a:lnTo>
                  <a:lnTo>
                    <a:pt x="12" y="3884"/>
                  </a:lnTo>
                  <a:lnTo>
                    <a:pt x="0" y="4103"/>
                  </a:lnTo>
                  <a:lnTo>
                    <a:pt x="0" y="4322"/>
                  </a:lnTo>
                  <a:lnTo>
                    <a:pt x="0" y="4552"/>
                  </a:lnTo>
                  <a:lnTo>
                    <a:pt x="12" y="4771"/>
                  </a:lnTo>
                  <a:lnTo>
                    <a:pt x="46" y="4990"/>
                  </a:lnTo>
                  <a:lnTo>
                    <a:pt x="81" y="5197"/>
                  </a:lnTo>
                  <a:lnTo>
                    <a:pt x="127" y="5405"/>
                  </a:lnTo>
                  <a:lnTo>
                    <a:pt x="185" y="5612"/>
                  </a:lnTo>
                  <a:lnTo>
                    <a:pt x="254" y="5808"/>
                  </a:lnTo>
                  <a:lnTo>
                    <a:pt x="335" y="6004"/>
                  </a:lnTo>
                  <a:lnTo>
                    <a:pt x="427" y="6200"/>
                  </a:lnTo>
                  <a:lnTo>
                    <a:pt x="519" y="6384"/>
                  </a:lnTo>
                  <a:lnTo>
                    <a:pt x="623" y="6568"/>
                  </a:lnTo>
                  <a:lnTo>
                    <a:pt x="738" y="6741"/>
                  </a:lnTo>
                  <a:lnTo>
                    <a:pt x="853" y="6914"/>
                  </a:lnTo>
                  <a:lnTo>
                    <a:pt x="980" y="7075"/>
                  </a:lnTo>
                  <a:lnTo>
                    <a:pt x="1118" y="7237"/>
                  </a:lnTo>
                  <a:lnTo>
                    <a:pt x="1256" y="7386"/>
                  </a:lnTo>
                  <a:lnTo>
                    <a:pt x="1406" y="7525"/>
                  </a:lnTo>
                  <a:lnTo>
                    <a:pt x="1567" y="7663"/>
                  </a:lnTo>
                  <a:lnTo>
                    <a:pt x="1729" y="7790"/>
                  </a:lnTo>
                  <a:lnTo>
                    <a:pt x="1902" y="7905"/>
                  </a:lnTo>
                  <a:lnTo>
                    <a:pt x="2074" y="8020"/>
                  </a:lnTo>
                  <a:lnTo>
                    <a:pt x="2259" y="8124"/>
                  </a:lnTo>
                  <a:lnTo>
                    <a:pt x="2443" y="8228"/>
                  </a:lnTo>
                  <a:lnTo>
                    <a:pt x="2639" y="8308"/>
                  </a:lnTo>
                  <a:lnTo>
                    <a:pt x="2835" y="8389"/>
                  </a:lnTo>
                  <a:lnTo>
                    <a:pt x="3031" y="8458"/>
                  </a:lnTo>
                  <a:lnTo>
                    <a:pt x="3238" y="8516"/>
                  </a:lnTo>
                  <a:lnTo>
                    <a:pt x="3446" y="8562"/>
                  </a:lnTo>
                  <a:lnTo>
                    <a:pt x="3664" y="8596"/>
                  </a:lnTo>
                  <a:lnTo>
                    <a:pt x="3872" y="8631"/>
                  </a:lnTo>
                  <a:lnTo>
                    <a:pt x="4091" y="8642"/>
                  </a:lnTo>
                  <a:lnTo>
                    <a:pt x="4321" y="8654"/>
                  </a:lnTo>
                  <a:lnTo>
                    <a:pt x="4540" y="8642"/>
                  </a:lnTo>
                  <a:lnTo>
                    <a:pt x="4759" y="8631"/>
                  </a:lnTo>
                  <a:lnTo>
                    <a:pt x="4978" y="8596"/>
                  </a:lnTo>
                  <a:lnTo>
                    <a:pt x="5185" y="8562"/>
                  </a:lnTo>
                  <a:lnTo>
                    <a:pt x="5404" y="8516"/>
                  </a:lnTo>
                  <a:lnTo>
                    <a:pt x="5600" y="8458"/>
                  </a:lnTo>
                  <a:lnTo>
                    <a:pt x="5808" y="8389"/>
                  </a:lnTo>
                  <a:lnTo>
                    <a:pt x="6003" y="8308"/>
                  </a:lnTo>
                  <a:lnTo>
                    <a:pt x="6188" y="8228"/>
                  </a:lnTo>
                  <a:lnTo>
                    <a:pt x="6384" y="8124"/>
                  </a:lnTo>
                  <a:lnTo>
                    <a:pt x="6557" y="8020"/>
                  </a:lnTo>
                  <a:lnTo>
                    <a:pt x="6741" y="7905"/>
                  </a:lnTo>
                  <a:lnTo>
                    <a:pt x="6902" y="7790"/>
                  </a:lnTo>
                  <a:lnTo>
                    <a:pt x="7063" y="7663"/>
                  </a:lnTo>
                  <a:lnTo>
                    <a:pt x="7225" y="7525"/>
                  </a:lnTo>
                  <a:lnTo>
                    <a:pt x="7375" y="7386"/>
                  </a:lnTo>
                  <a:lnTo>
                    <a:pt x="7513" y="7237"/>
                  </a:lnTo>
                  <a:lnTo>
                    <a:pt x="7651" y="7075"/>
                  </a:lnTo>
                  <a:lnTo>
                    <a:pt x="7778" y="6914"/>
                  </a:lnTo>
                  <a:lnTo>
                    <a:pt x="7905" y="6741"/>
                  </a:lnTo>
                  <a:lnTo>
                    <a:pt x="8020" y="6568"/>
                  </a:lnTo>
                  <a:lnTo>
                    <a:pt x="8124" y="6384"/>
                  </a:lnTo>
                  <a:lnTo>
                    <a:pt x="8216" y="6200"/>
                  </a:lnTo>
                  <a:lnTo>
                    <a:pt x="8296" y="6004"/>
                  </a:lnTo>
                  <a:lnTo>
                    <a:pt x="8377" y="5808"/>
                  </a:lnTo>
                  <a:lnTo>
                    <a:pt x="8446" y="5612"/>
                  </a:lnTo>
                  <a:lnTo>
                    <a:pt x="8504" y="5405"/>
                  </a:lnTo>
                  <a:lnTo>
                    <a:pt x="8550" y="5197"/>
                  </a:lnTo>
                  <a:lnTo>
                    <a:pt x="8596" y="4990"/>
                  </a:lnTo>
                  <a:lnTo>
                    <a:pt x="8619" y="4771"/>
                  </a:lnTo>
                  <a:lnTo>
                    <a:pt x="8630" y="4552"/>
                  </a:lnTo>
                  <a:lnTo>
                    <a:pt x="8642" y="4322"/>
                  </a:lnTo>
                  <a:lnTo>
                    <a:pt x="8630" y="4103"/>
                  </a:lnTo>
                  <a:lnTo>
                    <a:pt x="8619" y="3884"/>
                  </a:lnTo>
                  <a:lnTo>
                    <a:pt x="8596" y="3665"/>
                  </a:lnTo>
                  <a:lnTo>
                    <a:pt x="8550" y="3457"/>
                  </a:lnTo>
                  <a:lnTo>
                    <a:pt x="8504" y="3250"/>
                  </a:lnTo>
                  <a:lnTo>
                    <a:pt x="8446" y="3043"/>
                  </a:lnTo>
                  <a:lnTo>
                    <a:pt x="8377" y="2835"/>
                  </a:lnTo>
                  <a:lnTo>
                    <a:pt x="8296" y="2639"/>
                  </a:lnTo>
                  <a:lnTo>
                    <a:pt x="8216" y="2455"/>
                  </a:lnTo>
                  <a:lnTo>
                    <a:pt x="8124" y="2271"/>
                  </a:lnTo>
                  <a:lnTo>
                    <a:pt x="8020" y="2086"/>
                  </a:lnTo>
                  <a:lnTo>
                    <a:pt x="7905" y="1913"/>
                  </a:lnTo>
                  <a:lnTo>
                    <a:pt x="7778" y="1741"/>
                  </a:lnTo>
                  <a:lnTo>
                    <a:pt x="7651" y="1579"/>
                  </a:lnTo>
                  <a:lnTo>
                    <a:pt x="7513" y="1418"/>
                  </a:lnTo>
                  <a:lnTo>
                    <a:pt x="7375" y="1268"/>
                  </a:lnTo>
                  <a:lnTo>
                    <a:pt x="7225" y="1130"/>
                  </a:lnTo>
                  <a:lnTo>
                    <a:pt x="7063" y="992"/>
                  </a:lnTo>
                  <a:lnTo>
                    <a:pt x="6902" y="865"/>
                  </a:lnTo>
                  <a:lnTo>
                    <a:pt x="6741" y="738"/>
                  </a:lnTo>
                  <a:lnTo>
                    <a:pt x="6557" y="623"/>
                  </a:lnTo>
                  <a:lnTo>
                    <a:pt x="6384" y="519"/>
                  </a:lnTo>
                  <a:lnTo>
                    <a:pt x="6188" y="427"/>
                  </a:lnTo>
                  <a:lnTo>
                    <a:pt x="6003" y="346"/>
                  </a:lnTo>
                  <a:lnTo>
                    <a:pt x="5808" y="266"/>
                  </a:lnTo>
                  <a:lnTo>
                    <a:pt x="5600" y="197"/>
                  </a:lnTo>
                  <a:lnTo>
                    <a:pt x="5404" y="139"/>
                  </a:lnTo>
                  <a:lnTo>
                    <a:pt x="5185" y="93"/>
                  </a:lnTo>
                  <a:lnTo>
                    <a:pt x="4978" y="47"/>
                  </a:lnTo>
                  <a:lnTo>
                    <a:pt x="4759" y="24"/>
                  </a:lnTo>
                  <a:lnTo>
                    <a:pt x="4540" y="12"/>
                  </a:lnTo>
                  <a:lnTo>
                    <a:pt x="4321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367" name="Google Shape;11367;p51"/>
          <p:cNvSpPr txBox="1"/>
          <p:nvPr>
            <p:ph idx="1" type="subTitle"/>
          </p:nvPr>
        </p:nvSpPr>
        <p:spPr>
          <a:xfrm>
            <a:off x="5704202" y="2127550"/>
            <a:ext cx="15042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Context Pos Pair</a:t>
            </a:r>
            <a:endParaRPr/>
          </a:p>
        </p:txBody>
      </p:sp>
      <p:sp>
        <p:nvSpPr>
          <p:cNvPr id="11368" name="Google Shape;11368;p51"/>
          <p:cNvSpPr txBox="1"/>
          <p:nvPr>
            <p:ph idx="9" type="title"/>
          </p:nvPr>
        </p:nvSpPr>
        <p:spPr>
          <a:xfrm>
            <a:off x="5934875" y="1352005"/>
            <a:ext cx="1040700" cy="33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11</a:t>
            </a:r>
            <a:r>
              <a:rPr lang="en"/>
              <a:t>%</a:t>
            </a:r>
            <a:endParaRPr/>
          </a:p>
        </p:txBody>
      </p:sp>
      <p:grpSp>
        <p:nvGrpSpPr>
          <p:cNvPr id="11369" name="Google Shape;11369;p51"/>
          <p:cNvGrpSpPr/>
          <p:nvPr/>
        </p:nvGrpSpPr>
        <p:grpSpPr>
          <a:xfrm>
            <a:off x="7441216" y="986170"/>
            <a:ext cx="1038553" cy="1069716"/>
            <a:chOff x="1622231" y="1443296"/>
            <a:chExt cx="1287888" cy="1286489"/>
          </a:xfrm>
        </p:grpSpPr>
        <p:grpSp>
          <p:nvGrpSpPr>
            <p:cNvPr id="11370" name="Google Shape;11370;p51"/>
            <p:cNvGrpSpPr/>
            <p:nvPr/>
          </p:nvGrpSpPr>
          <p:grpSpPr>
            <a:xfrm>
              <a:off x="1622231" y="1443296"/>
              <a:ext cx="1287888" cy="1286489"/>
              <a:chOff x="1622231" y="1443296"/>
              <a:chExt cx="1287888" cy="1286489"/>
            </a:xfrm>
          </p:grpSpPr>
          <p:sp>
            <p:nvSpPr>
              <p:cNvPr id="11371" name="Google Shape;11371;p51"/>
              <p:cNvSpPr/>
              <p:nvPr/>
            </p:nvSpPr>
            <p:spPr>
              <a:xfrm rot="5400000">
                <a:off x="1622931" y="1442596"/>
                <a:ext cx="1286489" cy="1287888"/>
              </a:xfrm>
              <a:custGeom>
                <a:rect b="b" l="l" r="r" t="t"/>
                <a:pathLst>
                  <a:path extrusionOk="0" h="8654" w="8643">
                    <a:moveTo>
                      <a:pt x="4321" y="1"/>
                    </a:moveTo>
                    <a:lnTo>
                      <a:pt x="4091" y="12"/>
                    </a:lnTo>
                    <a:lnTo>
                      <a:pt x="3872" y="24"/>
                    </a:lnTo>
                    <a:lnTo>
                      <a:pt x="3664" y="47"/>
                    </a:lnTo>
                    <a:lnTo>
                      <a:pt x="3446" y="93"/>
                    </a:lnTo>
                    <a:lnTo>
                      <a:pt x="3238" y="139"/>
                    </a:lnTo>
                    <a:lnTo>
                      <a:pt x="3031" y="197"/>
                    </a:lnTo>
                    <a:lnTo>
                      <a:pt x="2835" y="266"/>
                    </a:lnTo>
                    <a:lnTo>
                      <a:pt x="2639" y="346"/>
                    </a:lnTo>
                    <a:lnTo>
                      <a:pt x="2443" y="427"/>
                    </a:lnTo>
                    <a:lnTo>
                      <a:pt x="2259" y="519"/>
                    </a:lnTo>
                    <a:lnTo>
                      <a:pt x="2074" y="623"/>
                    </a:lnTo>
                    <a:lnTo>
                      <a:pt x="1902" y="738"/>
                    </a:lnTo>
                    <a:lnTo>
                      <a:pt x="1729" y="865"/>
                    </a:lnTo>
                    <a:lnTo>
                      <a:pt x="1567" y="992"/>
                    </a:lnTo>
                    <a:lnTo>
                      <a:pt x="1406" y="1130"/>
                    </a:lnTo>
                    <a:lnTo>
                      <a:pt x="1256" y="1268"/>
                    </a:lnTo>
                    <a:lnTo>
                      <a:pt x="1118" y="1418"/>
                    </a:lnTo>
                    <a:lnTo>
                      <a:pt x="980" y="1579"/>
                    </a:lnTo>
                    <a:lnTo>
                      <a:pt x="853" y="1741"/>
                    </a:lnTo>
                    <a:lnTo>
                      <a:pt x="738" y="1913"/>
                    </a:lnTo>
                    <a:lnTo>
                      <a:pt x="623" y="2086"/>
                    </a:lnTo>
                    <a:lnTo>
                      <a:pt x="519" y="2271"/>
                    </a:lnTo>
                    <a:lnTo>
                      <a:pt x="427" y="2455"/>
                    </a:lnTo>
                    <a:lnTo>
                      <a:pt x="335" y="2639"/>
                    </a:lnTo>
                    <a:lnTo>
                      <a:pt x="254" y="2835"/>
                    </a:lnTo>
                    <a:lnTo>
                      <a:pt x="185" y="3043"/>
                    </a:lnTo>
                    <a:lnTo>
                      <a:pt x="127" y="3250"/>
                    </a:lnTo>
                    <a:lnTo>
                      <a:pt x="81" y="3457"/>
                    </a:lnTo>
                    <a:lnTo>
                      <a:pt x="46" y="3665"/>
                    </a:lnTo>
                    <a:lnTo>
                      <a:pt x="12" y="3884"/>
                    </a:lnTo>
                    <a:lnTo>
                      <a:pt x="0" y="4103"/>
                    </a:lnTo>
                    <a:lnTo>
                      <a:pt x="0" y="4322"/>
                    </a:lnTo>
                    <a:lnTo>
                      <a:pt x="0" y="4552"/>
                    </a:lnTo>
                    <a:lnTo>
                      <a:pt x="12" y="4771"/>
                    </a:lnTo>
                    <a:lnTo>
                      <a:pt x="46" y="4990"/>
                    </a:lnTo>
                    <a:lnTo>
                      <a:pt x="81" y="5197"/>
                    </a:lnTo>
                    <a:lnTo>
                      <a:pt x="127" y="5405"/>
                    </a:lnTo>
                    <a:lnTo>
                      <a:pt x="185" y="5612"/>
                    </a:lnTo>
                    <a:lnTo>
                      <a:pt x="254" y="5808"/>
                    </a:lnTo>
                    <a:lnTo>
                      <a:pt x="335" y="6004"/>
                    </a:lnTo>
                    <a:lnTo>
                      <a:pt x="427" y="6200"/>
                    </a:lnTo>
                    <a:lnTo>
                      <a:pt x="519" y="6384"/>
                    </a:lnTo>
                    <a:lnTo>
                      <a:pt x="623" y="6568"/>
                    </a:lnTo>
                    <a:lnTo>
                      <a:pt x="738" y="6741"/>
                    </a:lnTo>
                    <a:lnTo>
                      <a:pt x="853" y="6914"/>
                    </a:lnTo>
                    <a:lnTo>
                      <a:pt x="980" y="7075"/>
                    </a:lnTo>
                    <a:lnTo>
                      <a:pt x="1118" y="7237"/>
                    </a:lnTo>
                    <a:lnTo>
                      <a:pt x="1256" y="7386"/>
                    </a:lnTo>
                    <a:lnTo>
                      <a:pt x="1406" y="7525"/>
                    </a:lnTo>
                    <a:lnTo>
                      <a:pt x="1567" y="7663"/>
                    </a:lnTo>
                    <a:lnTo>
                      <a:pt x="1729" y="7790"/>
                    </a:lnTo>
                    <a:lnTo>
                      <a:pt x="1902" y="7905"/>
                    </a:lnTo>
                    <a:lnTo>
                      <a:pt x="2074" y="8020"/>
                    </a:lnTo>
                    <a:lnTo>
                      <a:pt x="2259" y="8124"/>
                    </a:lnTo>
                    <a:lnTo>
                      <a:pt x="2443" y="8228"/>
                    </a:lnTo>
                    <a:lnTo>
                      <a:pt x="2639" y="8308"/>
                    </a:lnTo>
                    <a:lnTo>
                      <a:pt x="2835" y="8389"/>
                    </a:lnTo>
                    <a:lnTo>
                      <a:pt x="3031" y="8458"/>
                    </a:lnTo>
                    <a:lnTo>
                      <a:pt x="3238" y="8516"/>
                    </a:lnTo>
                    <a:lnTo>
                      <a:pt x="3446" y="8562"/>
                    </a:lnTo>
                    <a:lnTo>
                      <a:pt x="3664" y="8596"/>
                    </a:lnTo>
                    <a:lnTo>
                      <a:pt x="3872" y="8631"/>
                    </a:lnTo>
                    <a:lnTo>
                      <a:pt x="4091" y="8642"/>
                    </a:lnTo>
                    <a:lnTo>
                      <a:pt x="4321" y="8654"/>
                    </a:lnTo>
                    <a:lnTo>
                      <a:pt x="4540" y="8642"/>
                    </a:lnTo>
                    <a:lnTo>
                      <a:pt x="4759" y="8631"/>
                    </a:lnTo>
                    <a:lnTo>
                      <a:pt x="4978" y="8596"/>
                    </a:lnTo>
                    <a:lnTo>
                      <a:pt x="5185" y="8562"/>
                    </a:lnTo>
                    <a:lnTo>
                      <a:pt x="5404" y="8516"/>
                    </a:lnTo>
                    <a:lnTo>
                      <a:pt x="5600" y="8458"/>
                    </a:lnTo>
                    <a:lnTo>
                      <a:pt x="5808" y="8389"/>
                    </a:lnTo>
                    <a:lnTo>
                      <a:pt x="6003" y="8308"/>
                    </a:lnTo>
                    <a:lnTo>
                      <a:pt x="6188" y="8228"/>
                    </a:lnTo>
                    <a:lnTo>
                      <a:pt x="6384" y="8124"/>
                    </a:lnTo>
                    <a:lnTo>
                      <a:pt x="6557" y="8020"/>
                    </a:lnTo>
                    <a:lnTo>
                      <a:pt x="6741" y="7905"/>
                    </a:lnTo>
                    <a:lnTo>
                      <a:pt x="6902" y="7790"/>
                    </a:lnTo>
                    <a:lnTo>
                      <a:pt x="7063" y="7663"/>
                    </a:lnTo>
                    <a:lnTo>
                      <a:pt x="7225" y="7525"/>
                    </a:lnTo>
                    <a:lnTo>
                      <a:pt x="7375" y="7386"/>
                    </a:lnTo>
                    <a:lnTo>
                      <a:pt x="7513" y="7237"/>
                    </a:lnTo>
                    <a:lnTo>
                      <a:pt x="7651" y="7075"/>
                    </a:lnTo>
                    <a:lnTo>
                      <a:pt x="7778" y="6914"/>
                    </a:lnTo>
                    <a:lnTo>
                      <a:pt x="7905" y="6741"/>
                    </a:lnTo>
                    <a:lnTo>
                      <a:pt x="8020" y="6568"/>
                    </a:lnTo>
                    <a:lnTo>
                      <a:pt x="8124" y="6384"/>
                    </a:lnTo>
                    <a:lnTo>
                      <a:pt x="8216" y="6200"/>
                    </a:lnTo>
                    <a:lnTo>
                      <a:pt x="8296" y="6004"/>
                    </a:lnTo>
                    <a:lnTo>
                      <a:pt x="8377" y="5808"/>
                    </a:lnTo>
                    <a:lnTo>
                      <a:pt x="8446" y="5612"/>
                    </a:lnTo>
                    <a:lnTo>
                      <a:pt x="8504" y="5405"/>
                    </a:lnTo>
                    <a:lnTo>
                      <a:pt x="8550" y="5197"/>
                    </a:lnTo>
                    <a:lnTo>
                      <a:pt x="8596" y="4990"/>
                    </a:lnTo>
                    <a:lnTo>
                      <a:pt x="8619" y="4771"/>
                    </a:lnTo>
                    <a:lnTo>
                      <a:pt x="8630" y="4552"/>
                    </a:lnTo>
                    <a:lnTo>
                      <a:pt x="8642" y="4322"/>
                    </a:lnTo>
                    <a:lnTo>
                      <a:pt x="8630" y="4103"/>
                    </a:lnTo>
                    <a:lnTo>
                      <a:pt x="8619" y="3884"/>
                    </a:lnTo>
                    <a:lnTo>
                      <a:pt x="8596" y="3665"/>
                    </a:lnTo>
                    <a:lnTo>
                      <a:pt x="8550" y="3457"/>
                    </a:lnTo>
                    <a:lnTo>
                      <a:pt x="8504" y="3250"/>
                    </a:lnTo>
                    <a:lnTo>
                      <a:pt x="8446" y="3043"/>
                    </a:lnTo>
                    <a:lnTo>
                      <a:pt x="8377" y="2835"/>
                    </a:lnTo>
                    <a:lnTo>
                      <a:pt x="8296" y="2639"/>
                    </a:lnTo>
                    <a:lnTo>
                      <a:pt x="8216" y="2455"/>
                    </a:lnTo>
                    <a:lnTo>
                      <a:pt x="8124" y="2271"/>
                    </a:lnTo>
                    <a:lnTo>
                      <a:pt x="8020" y="2086"/>
                    </a:lnTo>
                    <a:lnTo>
                      <a:pt x="7905" y="1913"/>
                    </a:lnTo>
                    <a:lnTo>
                      <a:pt x="7778" y="1741"/>
                    </a:lnTo>
                    <a:lnTo>
                      <a:pt x="7651" y="1579"/>
                    </a:lnTo>
                    <a:lnTo>
                      <a:pt x="7513" y="1418"/>
                    </a:lnTo>
                    <a:lnTo>
                      <a:pt x="7375" y="1268"/>
                    </a:lnTo>
                    <a:lnTo>
                      <a:pt x="7225" y="1130"/>
                    </a:lnTo>
                    <a:lnTo>
                      <a:pt x="7063" y="992"/>
                    </a:lnTo>
                    <a:lnTo>
                      <a:pt x="6902" y="865"/>
                    </a:lnTo>
                    <a:lnTo>
                      <a:pt x="6741" y="738"/>
                    </a:lnTo>
                    <a:lnTo>
                      <a:pt x="6557" y="623"/>
                    </a:lnTo>
                    <a:lnTo>
                      <a:pt x="6384" y="519"/>
                    </a:lnTo>
                    <a:lnTo>
                      <a:pt x="6188" y="427"/>
                    </a:lnTo>
                    <a:lnTo>
                      <a:pt x="6003" y="346"/>
                    </a:lnTo>
                    <a:lnTo>
                      <a:pt x="5808" y="266"/>
                    </a:lnTo>
                    <a:lnTo>
                      <a:pt x="5600" y="197"/>
                    </a:lnTo>
                    <a:lnTo>
                      <a:pt x="5404" y="139"/>
                    </a:lnTo>
                    <a:lnTo>
                      <a:pt x="5185" y="93"/>
                    </a:lnTo>
                    <a:lnTo>
                      <a:pt x="4978" y="47"/>
                    </a:lnTo>
                    <a:lnTo>
                      <a:pt x="4759" y="24"/>
                    </a:lnTo>
                    <a:lnTo>
                      <a:pt x="4540" y="12"/>
                    </a:lnTo>
                    <a:lnTo>
                      <a:pt x="4321" y="1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72" name="Google Shape;11372;p51"/>
              <p:cNvSpPr/>
              <p:nvPr/>
            </p:nvSpPr>
            <p:spPr>
              <a:xfrm>
                <a:off x="1623193" y="1443357"/>
                <a:ext cx="1286100" cy="1286100"/>
              </a:xfrm>
              <a:prstGeom prst="blockArc">
                <a:avLst>
                  <a:gd fmla="val 16244138" name="adj1"/>
                  <a:gd fmla="val 75746" name="adj2"/>
                  <a:gd fmla="val 18665" name="adj3"/>
                </a:avLst>
              </a:prstGeom>
              <a:solidFill>
                <a:schemeClr val="accent5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1373" name="Google Shape;11373;p51"/>
            <p:cNvSpPr/>
            <p:nvPr/>
          </p:nvSpPr>
          <p:spPr>
            <a:xfrm rot="5400000">
              <a:off x="1862007" y="1681978"/>
              <a:ext cx="808337" cy="809171"/>
            </a:xfrm>
            <a:custGeom>
              <a:rect b="b" l="l" r="r" t="t"/>
              <a:pathLst>
                <a:path extrusionOk="0" h="8654" w="8643">
                  <a:moveTo>
                    <a:pt x="4321" y="1"/>
                  </a:moveTo>
                  <a:lnTo>
                    <a:pt x="4091" y="12"/>
                  </a:lnTo>
                  <a:lnTo>
                    <a:pt x="3872" y="24"/>
                  </a:lnTo>
                  <a:lnTo>
                    <a:pt x="3664" y="47"/>
                  </a:lnTo>
                  <a:lnTo>
                    <a:pt x="3446" y="93"/>
                  </a:lnTo>
                  <a:lnTo>
                    <a:pt x="3238" y="139"/>
                  </a:lnTo>
                  <a:lnTo>
                    <a:pt x="3031" y="197"/>
                  </a:lnTo>
                  <a:lnTo>
                    <a:pt x="2835" y="266"/>
                  </a:lnTo>
                  <a:lnTo>
                    <a:pt x="2639" y="346"/>
                  </a:lnTo>
                  <a:lnTo>
                    <a:pt x="2443" y="427"/>
                  </a:lnTo>
                  <a:lnTo>
                    <a:pt x="2259" y="519"/>
                  </a:lnTo>
                  <a:lnTo>
                    <a:pt x="2074" y="623"/>
                  </a:lnTo>
                  <a:lnTo>
                    <a:pt x="1902" y="738"/>
                  </a:lnTo>
                  <a:lnTo>
                    <a:pt x="1729" y="865"/>
                  </a:lnTo>
                  <a:lnTo>
                    <a:pt x="1567" y="992"/>
                  </a:lnTo>
                  <a:lnTo>
                    <a:pt x="1406" y="1130"/>
                  </a:lnTo>
                  <a:lnTo>
                    <a:pt x="1256" y="1268"/>
                  </a:lnTo>
                  <a:lnTo>
                    <a:pt x="1118" y="1418"/>
                  </a:lnTo>
                  <a:lnTo>
                    <a:pt x="980" y="1579"/>
                  </a:lnTo>
                  <a:lnTo>
                    <a:pt x="853" y="1741"/>
                  </a:lnTo>
                  <a:lnTo>
                    <a:pt x="738" y="1913"/>
                  </a:lnTo>
                  <a:lnTo>
                    <a:pt x="623" y="2086"/>
                  </a:lnTo>
                  <a:lnTo>
                    <a:pt x="519" y="2271"/>
                  </a:lnTo>
                  <a:lnTo>
                    <a:pt x="427" y="2455"/>
                  </a:lnTo>
                  <a:lnTo>
                    <a:pt x="335" y="2639"/>
                  </a:lnTo>
                  <a:lnTo>
                    <a:pt x="254" y="2835"/>
                  </a:lnTo>
                  <a:lnTo>
                    <a:pt x="185" y="3043"/>
                  </a:lnTo>
                  <a:lnTo>
                    <a:pt x="127" y="3250"/>
                  </a:lnTo>
                  <a:lnTo>
                    <a:pt x="81" y="3457"/>
                  </a:lnTo>
                  <a:lnTo>
                    <a:pt x="46" y="3665"/>
                  </a:lnTo>
                  <a:lnTo>
                    <a:pt x="12" y="3884"/>
                  </a:lnTo>
                  <a:lnTo>
                    <a:pt x="0" y="4103"/>
                  </a:lnTo>
                  <a:lnTo>
                    <a:pt x="0" y="4322"/>
                  </a:lnTo>
                  <a:lnTo>
                    <a:pt x="0" y="4552"/>
                  </a:lnTo>
                  <a:lnTo>
                    <a:pt x="12" y="4771"/>
                  </a:lnTo>
                  <a:lnTo>
                    <a:pt x="46" y="4990"/>
                  </a:lnTo>
                  <a:lnTo>
                    <a:pt x="81" y="5197"/>
                  </a:lnTo>
                  <a:lnTo>
                    <a:pt x="127" y="5405"/>
                  </a:lnTo>
                  <a:lnTo>
                    <a:pt x="185" y="5612"/>
                  </a:lnTo>
                  <a:lnTo>
                    <a:pt x="254" y="5808"/>
                  </a:lnTo>
                  <a:lnTo>
                    <a:pt x="335" y="6004"/>
                  </a:lnTo>
                  <a:lnTo>
                    <a:pt x="427" y="6200"/>
                  </a:lnTo>
                  <a:lnTo>
                    <a:pt x="519" y="6384"/>
                  </a:lnTo>
                  <a:lnTo>
                    <a:pt x="623" y="6568"/>
                  </a:lnTo>
                  <a:lnTo>
                    <a:pt x="738" y="6741"/>
                  </a:lnTo>
                  <a:lnTo>
                    <a:pt x="853" y="6914"/>
                  </a:lnTo>
                  <a:lnTo>
                    <a:pt x="980" y="7075"/>
                  </a:lnTo>
                  <a:lnTo>
                    <a:pt x="1118" y="7237"/>
                  </a:lnTo>
                  <a:lnTo>
                    <a:pt x="1256" y="7386"/>
                  </a:lnTo>
                  <a:lnTo>
                    <a:pt x="1406" y="7525"/>
                  </a:lnTo>
                  <a:lnTo>
                    <a:pt x="1567" y="7663"/>
                  </a:lnTo>
                  <a:lnTo>
                    <a:pt x="1729" y="7790"/>
                  </a:lnTo>
                  <a:lnTo>
                    <a:pt x="1902" y="7905"/>
                  </a:lnTo>
                  <a:lnTo>
                    <a:pt x="2074" y="8020"/>
                  </a:lnTo>
                  <a:lnTo>
                    <a:pt x="2259" y="8124"/>
                  </a:lnTo>
                  <a:lnTo>
                    <a:pt x="2443" y="8228"/>
                  </a:lnTo>
                  <a:lnTo>
                    <a:pt x="2639" y="8308"/>
                  </a:lnTo>
                  <a:lnTo>
                    <a:pt x="2835" y="8389"/>
                  </a:lnTo>
                  <a:lnTo>
                    <a:pt x="3031" y="8458"/>
                  </a:lnTo>
                  <a:lnTo>
                    <a:pt x="3238" y="8516"/>
                  </a:lnTo>
                  <a:lnTo>
                    <a:pt x="3446" y="8562"/>
                  </a:lnTo>
                  <a:lnTo>
                    <a:pt x="3664" y="8596"/>
                  </a:lnTo>
                  <a:lnTo>
                    <a:pt x="3872" y="8631"/>
                  </a:lnTo>
                  <a:lnTo>
                    <a:pt x="4091" y="8642"/>
                  </a:lnTo>
                  <a:lnTo>
                    <a:pt x="4321" y="8654"/>
                  </a:lnTo>
                  <a:lnTo>
                    <a:pt x="4540" y="8642"/>
                  </a:lnTo>
                  <a:lnTo>
                    <a:pt x="4759" y="8631"/>
                  </a:lnTo>
                  <a:lnTo>
                    <a:pt x="4978" y="8596"/>
                  </a:lnTo>
                  <a:lnTo>
                    <a:pt x="5185" y="8562"/>
                  </a:lnTo>
                  <a:lnTo>
                    <a:pt x="5404" y="8516"/>
                  </a:lnTo>
                  <a:lnTo>
                    <a:pt x="5600" y="8458"/>
                  </a:lnTo>
                  <a:lnTo>
                    <a:pt x="5808" y="8389"/>
                  </a:lnTo>
                  <a:lnTo>
                    <a:pt x="6003" y="8308"/>
                  </a:lnTo>
                  <a:lnTo>
                    <a:pt x="6188" y="8228"/>
                  </a:lnTo>
                  <a:lnTo>
                    <a:pt x="6384" y="8124"/>
                  </a:lnTo>
                  <a:lnTo>
                    <a:pt x="6557" y="8020"/>
                  </a:lnTo>
                  <a:lnTo>
                    <a:pt x="6741" y="7905"/>
                  </a:lnTo>
                  <a:lnTo>
                    <a:pt x="6902" y="7790"/>
                  </a:lnTo>
                  <a:lnTo>
                    <a:pt x="7063" y="7663"/>
                  </a:lnTo>
                  <a:lnTo>
                    <a:pt x="7225" y="7525"/>
                  </a:lnTo>
                  <a:lnTo>
                    <a:pt x="7375" y="7386"/>
                  </a:lnTo>
                  <a:lnTo>
                    <a:pt x="7513" y="7237"/>
                  </a:lnTo>
                  <a:lnTo>
                    <a:pt x="7651" y="7075"/>
                  </a:lnTo>
                  <a:lnTo>
                    <a:pt x="7778" y="6914"/>
                  </a:lnTo>
                  <a:lnTo>
                    <a:pt x="7905" y="6741"/>
                  </a:lnTo>
                  <a:lnTo>
                    <a:pt x="8020" y="6568"/>
                  </a:lnTo>
                  <a:lnTo>
                    <a:pt x="8124" y="6384"/>
                  </a:lnTo>
                  <a:lnTo>
                    <a:pt x="8216" y="6200"/>
                  </a:lnTo>
                  <a:lnTo>
                    <a:pt x="8296" y="6004"/>
                  </a:lnTo>
                  <a:lnTo>
                    <a:pt x="8377" y="5808"/>
                  </a:lnTo>
                  <a:lnTo>
                    <a:pt x="8446" y="5612"/>
                  </a:lnTo>
                  <a:lnTo>
                    <a:pt x="8504" y="5405"/>
                  </a:lnTo>
                  <a:lnTo>
                    <a:pt x="8550" y="5197"/>
                  </a:lnTo>
                  <a:lnTo>
                    <a:pt x="8596" y="4990"/>
                  </a:lnTo>
                  <a:lnTo>
                    <a:pt x="8619" y="4771"/>
                  </a:lnTo>
                  <a:lnTo>
                    <a:pt x="8630" y="4552"/>
                  </a:lnTo>
                  <a:lnTo>
                    <a:pt x="8642" y="4322"/>
                  </a:lnTo>
                  <a:lnTo>
                    <a:pt x="8630" y="4103"/>
                  </a:lnTo>
                  <a:lnTo>
                    <a:pt x="8619" y="3884"/>
                  </a:lnTo>
                  <a:lnTo>
                    <a:pt x="8596" y="3665"/>
                  </a:lnTo>
                  <a:lnTo>
                    <a:pt x="8550" y="3457"/>
                  </a:lnTo>
                  <a:lnTo>
                    <a:pt x="8504" y="3250"/>
                  </a:lnTo>
                  <a:lnTo>
                    <a:pt x="8446" y="3043"/>
                  </a:lnTo>
                  <a:lnTo>
                    <a:pt x="8377" y="2835"/>
                  </a:lnTo>
                  <a:lnTo>
                    <a:pt x="8296" y="2639"/>
                  </a:lnTo>
                  <a:lnTo>
                    <a:pt x="8216" y="2455"/>
                  </a:lnTo>
                  <a:lnTo>
                    <a:pt x="8124" y="2271"/>
                  </a:lnTo>
                  <a:lnTo>
                    <a:pt x="8020" y="2086"/>
                  </a:lnTo>
                  <a:lnTo>
                    <a:pt x="7905" y="1913"/>
                  </a:lnTo>
                  <a:lnTo>
                    <a:pt x="7778" y="1741"/>
                  </a:lnTo>
                  <a:lnTo>
                    <a:pt x="7651" y="1579"/>
                  </a:lnTo>
                  <a:lnTo>
                    <a:pt x="7513" y="1418"/>
                  </a:lnTo>
                  <a:lnTo>
                    <a:pt x="7375" y="1268"/>
                  </a:lnTo>
                  <a:lnTo>
                    <a:pt x="7225" y="1130"/>
                  </a:lnTo>
                  <a:lnTo>
                    <a:pt x="7063" y="992"/>
                  </a:lnTo>
                  <a:lnTo>
                    <a:pt x="6902" y="865"/>
                  </a:lnTo>
                  <a:lnTo>
                    <a:pt x="6741" y="738"/>
                  </a:lnTo>
                  <a:lnTo>
                    <a:pt x="6557" y="623"/>
                  </a:lnTo>
                  <a:lnTo>
                    <a:pt x="6384" y="519"/>
                  </a:lnTo>
                  <a:lnTo>
                    <a:pt x="6188" y="427"/>
                  </a:lnTo>
                  <a:lnTo>
                    <a:pt x="6003" y="346"/>
                  </a:lnTo>
                  <a:lnTo>
                    <a:pt x="5808" y="266"/>
                  </a:lnTo>
                  <a:lnTo>
                    <a:pt x="5600" y="197"/>
                  </a:lnTo>
                  <a:lnTo>
                    <a:pt x="5404" y="139"/>
                  </a:lnTo>
                  <a:lnTo>
                    <a:pt x="5185" y="93"/>
                  </a:lnTo>
                  <a:lnTo>
                    <a:pt x="4978" y="47"/>
                  </a:lnTo>
                  <a:lnTo>
                    <a:pt x="4759" y="24"/>
                  </a:lnTo>
                  <a:lnTo>
                    <a:pt x="4540" y="12"/>
                  </a:lnTo>
                  <a:lnTo>
                    <a:pt x="4321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374" name="Google Shape;11374;p51"/>
          <p:cNvSpPr txBox="1"/>
          <p:nvPr>
            <p:ph idx="1" type="subTitle"/>
          </p:nvPr>
        </p:nvSpPr>
        <p:spPr>
          <a:xfrm>
            <a:off x="7208402" y="2127550"/>
            <a:ext cx="15042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Context Pos &amp; Neg Pair</a:t>
            </a:r>
            <a:endParaRPr/>
          </a:p>
        </p:txBody>
      </p:sp>
      <p:sp>
        <p:nvSpPr>
          <p:cNvPr id="11375" name="Google Shape;11375;p51"/>
          <p:cNvSpPr txBox="1"/>
          <p:nvPr>
            <p:ph idx="9" type="title"/>
          </p:nvPr>
        </p:nvSpPr>
        <p:spPr>
          <a:xfrm>
            <a:off x="7439075" y="1352005"/>
            <a:ext cx="1040700" cy="33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25</a:t>
            </a:r>
            <a:r>
              <a:rPr lang="en"/>
              <a:t>%</a:t>
            </a:r>
            <a:endParaRPr/>
          </a:p>
        </p:txBody>
      </p:sp>
      <p:grpSp>
        <p:nvGrpSpPr>
          <p:cNvPr id="11376" name="Google Shape;11376;p51"/>
          <p:cNvGrpSpPr/>
          <p:nvPr/>
        </p:nvGrpSpPr>
        <p:grpSpPr>
          <a:xfrm>
            <a:off x="1424416" y="2766120"/>
            <a:ext cx="1038553" cy="1069716"/>
            <a:chOff x="1622231" y="1443296"/>
            <a:chExt cx="1287888" cy="1286489"/>
          </a:xfrm>
        </p:grpSpPr>
        <p:grpSp>
          <p:nvGrpSpPr>
            <p:cNvPr id="11377" name="Google Shape;11377;p51"/>
            <p:cNvGrpSpPr/>
            <p:nvPr/>
          </p:nvGrpSpPr>
          <p:grpSpPr>
            <a:xfrm>
              <a:off x="1622231" y="1443296"/>
              <a:ext cx="1287888" cy="1286489"/>
              <a:chOff x="1622231" y="1443296"/>
              <a:chExt cx="1287888" cy="1286489"/>
            </a:xfrm>
          </p:grpSpPr>
          <p:sp>
            <p:nvSpPr>
              <p:cNvPr id="11378" name="Google Shape;11378;p51"/>
              <p:cNvSpPr/>
              <p:nvPr/>
            </p:nvSpPr>
            <p:spPr>
              <a:xfrm rot="5400000">
                <a:off x="1622931" y="1442596"/>
                <a:ext cx="1286489" cy="1287888"/>
              </a:xfrm>
              <a:custGeom>
                <a:rect b="b" l="l" r="r" t="t"/>
                <a:pathLst>
                  <a:path extrusionOk="0" h="8654" w="8643">
                    <a:moveTo>
                      <a:pt x="4321" y="1"/>
                    </a:moveTo>
                    <a:lnTo>
                      <a:pt x="4091" y="12"/>
                    </a:lnTo>
                    <a:lnTo>
                      <a:pt x="3872" y="24"/>
                    </a:lnTo>
                    <a:lnTo>
                      <a:pt x="3664" y="47"/>
                    </a:lnTo>
                    <a:lnTo>
                      <a:pt x="3446" y="93"/>
                    </a:lnTo>
                    <a:lnTo>
                      <a:pt x="3238" y="139"/>
                    </a:lnTo>
                    <a:lnTo>
                      <a:pt x="3031" y="197"/>
                    </a:lnTo>
                    <a:lnTo>
                      <a:pt x="2835" y="266"/>
                    </a:lnTo>
                    <a:lnTo>
                      <a:pt x="2639" y="346"/>
                    </a:lnTo>
                    <a:lnTo>
                      <a:pt x="2443" y="427"/>
                    </a:lnTo>
                    <a:lnTo>
                      <a:pt x="2259" y="519"/>
                    </a:lnTo>
                    <a:lnTo>
                      <a:pt x="2074" y="623"/>
                    </a:lnTo>
                    <a:lnTo>
                      <a:pt x="1902" y="738"/>
                    </a:lnTo>
                    <a:lnTo>
                      <a:pt x="1729" y="865"/>
                    </a:lnTo>
                    <a:lnTo>
                      <a:pt x="1567" y="992"/>
                    </a:lnTo>
                    <a:lnTo>
                      <a:pt x="1406" y="1130"/>
                    </a:lnTo>
                    <a:lnTo>
                      <a:pt x="1256" y="1268"/>
                    </a:lnTo>
                    <a:lnTo>
                      <a:pt x="1118" y="1418"/>
                    </a:lnTo>
                    <a:lnTo>
                      <a:pt x="980" y="1579"/>
                    </a:lnTo>
                    <a:lnTo>
                      <a:pt x="853" y="1741"/>
                    </a:lnTo>
                    <a:lnTo>
                      <a:pt x="738" y="1913"/>
                    </a:lnTo>
                    <a:lnTo>
                      <a:pt x="623" y="2086"/>
                    </a:lnTo>
                    <a:lnTo>
                      <a:pt x="519" y="2271"/>
                    </a:lnTo>
                    <a:lnTo>
                      <a:pt x="427" y="2455"/>
                    </a:lnTo>
                    <a:lnTo>
                      <a:pt x="335" y="2639"/>
                    </a:lnTo>
                    <a:lnTo>
                      <a:pt x="254" y="2835"/>
                    </a:lnTo>
                    <a:lnTo>
                      <a:pt x="185" y="3043"/>
                    </a:lnTo>
                    <a:lnTo>
                      <a:pt x="127" y="3250"/>
                    </a:lnTo>
                    <a:lnTo>
                      <a:pt x="81" y="3457"/>
                    </a:lnTo>
                    <a:lnTo>
                      <a:pt x="46" y="3665"/>
                    </a:lnTo>
                    <a:lnTo>
                      <a:pt x="12" y="3884"/>
                    </a:lnTo>
                    <a:lnTo>
                      <a:pt x="0" y="4103"/>
                    </a:lnTo>
                    <a:lnTo>
                      <a:pt x="0" y="4322"/>
                    </a:lnTo>
                    <a:lnTo>
                      <a:pt x="0" y="4552"/>
                    </a:lnTo>
                    <a:lnTo>
                      <a:pt x="12" y="4771"/>
                    </a:lnTo>
                    <a:lnTo>
                      <a:pt x="46" y="4990"/>
                    </a:lnTo>
                    <a:lnTo>
                      <a:pt x="81" y="5197"/>
                    </a:lnTo>
                    <a:lnTo>
                      <a:pt x="127" y="5405"/>
                    </a:lnTo>
                    <a:lnTo>
                      <a:pt x="185" y="5612"/>
                    </a:lnTo>
                    <a:lnTo>
                      <a:pt x="254" y="5808"/>
                    </a:lnTo>
                    <a:lnTo>
                      <a:pt x="335" y="6004"/>
                    </a:lnTo>
                    <a:lnTo>
                      <a:pt x="427" y="6200"/>
                    </a:lnTo>
                    <a:lnTo>
                      <a:pt x="519" y="6384"/>
                    </a:lnTo>
                    <a:lnTo>
                      <a:pt x="623" y="6568"/>
                    </a:lnTo>
                    <a:lnTo>
                      <a:pt x="738" y="6741"/>
                    </a:lnTo>
                    <a:lnTo>
                      <a:pt x="853" y="6914"/>
                    </a:lnTo>
                    <a:lnTo>
                      <a:pt x="980" y="7075"/>
                    </a:lnTo>
                    <a:lnTo>
                      <a:pt x="1118" y="7237"/>
                    </a:lnTo>
                    <a:lnTo>
                      <a:pt x="1256" y="7386"/>
                    </a:lnTo>
                    <a:lnTo>
                      <a:pt x="1406" y="7525"/>
                    </a:lnTo>
                    <a:lnTo>
                      <a:pt x="1567" y="7663"/>
                    </a:lnTo>
                    <a:lnTo>
                      <a:pt x="1729" y="7790"/>
                    </a:lnTo>
                    <a:lnTo>
                      <a:pt x="1902" y="7905"/>
                    </a:lnTo>
                    <a:lnTo>
                      <a:pt x="2074" y="8020"/>
                    </a:lnTo>
                    <a:lnTo>
                      <a:pt x="2259" y="8124"/>
                    </a:lnTo>
                    <a:lnTo>
                      <a:pt x="2443" y="8228"/>
                    </a:lnTo>
                    <a:lnTo>
                      <a:pt x="2639" y="8308"/>
                    </a:lnTo>
                    <a:lnTo>
                      <a:pt x="2835" y="8389"/>
                    </a:lnTo>
                    <a:lnTo>
                      <a:pt x="3031" y="8458"/>
                    </a:lnTo>
                    <a:lnTo>
                      <a:pt x="3238" y="8516"/>
                    </a:lnTo>
                    <a:lnTo>
                      <a:pt x="3446" y="8562"/>
                    </a:lnTo>
                    <a:lnTo>
                      <a:pt x="3664" y="8596"/>
                    </a:lnTo>
                    <a:lnTo>
                      <a:pt x="3872" y="8631"/>
                    </a:lnTo>
                    <a:lnTo>
                      <a:pt x="4091" y="8642"/>
                    </a:lnTo>
                    <a:lnTo>
                      <a:pt x="4321" y="8654"/>
                    </a:lnTo>
                    <a:lnTo>
                      <a:pt x="4540" y="8642"/>
                    </a:lnTo>
                    <a:lnTo>
                      <a:pt x="4759" y="8631"/>
                    </a:lnTo>
                    <a:lnTo>
                      <a:pt x="4978" y="8596"/>
                    </a:lnTo>
                    <a:lnTo>
                      <a:pt x="5185" y="8562"/>
                    </a:lnTo>
                    <a:lnTo>
                      <a:pt x="5404" y="8516"/>
                    </a:lnTo>
                    <a:lnTo>
                      <a:pt x="5600" y="8458"/>
                    </a:lnTo>
                    <a:lnTo>
                      <a:pt x="5808" y="8389"/>
                    </a:lnTo>
                    <a:lnTo>
                      <a:pt x="6003" y="8308"/>
                    </a:lnTo>
                    <a:lnTo>
                      <a:pt x="6188" y="8228"/>
                    </a:lnTo>
                    <a:lnTo>
                      <a:pt x="6384" y="8124"/>
                    </a:lnTo>
                    <a:lnTo>
                      <a:pt x="6557" y="8020"/>
                    </a:lnTo>
                    <a:lnTo>
                      <a:pt x="6741" y="7905"/>
                    </a:lnTo>
                    <a:lnTo>
                      <a:pt x="6902" y="7790"/>
                    </a:lnTo>
                    <a:lnTo>
                      <a:pt x="7063" y="7663"/>
                    </a:lnTo>
                    <a:lnTo>
                      <a:pt x="7225" y="7525"/>
                    </a:lnTo>
                    <a:lnTo>
                      <a:pt x="7375" y="7386"/>
                    </a:lnTo>
                    <a:lnTo>
                      <a:pt x="7513" y="7237"/>
                    </a:lnTo>
                    <a:lnTo>
                      <a:pt x="7651" y="7075"/>
                    </a:lnTo>
                    <a:lnTo>
                      <a:pt x="7778" y="6914"/>
                    </a:lnTo>
                    <a:lnTo>
                      <a:pt x="7905" y="6741"/>
                    </a:lnTo>
                    <a:lnTo>
                      <a:pt x="8020" y="6568"/>
                    </a:lnTo>
                    <a:lnTo>
                      <a:pt x="8124" y="6384"/>
                    </a:lnTo>
                    <a:lnTo>
                      <a:pt x="8216" y="6200"/>
                    </a:lnTo>
                    <a:lnTo>
                      <a:pt x="8296" y="6004"/>
                    </a:lnTo>
                    <a:lnTo>
                      <a:pt x="8377" y="5808"/>
                    </a:lnTo>
                    <a:lnTo>
                      <a:pt x="8446" y="5612"/>
                    </a:lnTo>
                    <a:lnTo>
                      <a:pt x="8504" y="5405"/>
                    </a:lnTo>
                    <a:lnTo>
                      <a:pt x="8550" y="5197"/>
                    </a:lnTo>
                    <a:lnTo>
                      <a:pt x="8596" y="4990"/>
                    </a:lnTo>
                    <a:lnTo>
                      <a:pt x="8619" y="4771"/>
                    </a:lnTo>
                    <a:lnTo>
                      <a:pt x="8630" y="4552"/>
                    </a:lnTo>
                    <a:lnTo>
                      <a:pt x="8642" y="4322"/>
                    </a:lnTo>
                    <a:lnTo>
                      <a:pt x="8630" y="4103"/>
                    </a:lnTo>
                    <a:lnTo>
                      <a:pt x="8619" y="3884"/>
                    </a:lnTo>
                    <a:lnTo>
                      <a:pt x="8596" y="3665"/>
                    </a:lnTo>
                    <a:lnTo>
                      <a:pt x="8550" y="3457"/>
                    </a:lnTo>
                    <a:lnTo>
                      <a:pt x="8504" y="3250"/>
                    </a:lnTo>
                    <a:lnTo>
                      <a:pt x="8446" y="3043"/>
                    </a:lnTo>
                    <a:lnTo>
                      <a:pt x="8377" y="2835"/>
                    </a:lnTo>
                    <a:lnTo>
                      <a:pt x="8296" y="2639"/>
                    </a:lnTo>
                    <a:lnTo>
                      <a:pt x="8216" y="2455"/>
                    </a:lnTo>
                    <a:lnTo>
                      <a:pt x="8124" y="2271"/>
                    </a:lnTo>
                    <a:lnTo>
                      <a:pt x="8020" y="2086"/>
                    </a:lnTo>
                    <a:lnTo>
                      <a:pt x="7905" y="1913"/>
                    </a:lnTo>
                    <a:lnTo>
                      <a:pt x="7778" y="1741"/>
                    </a:lnTo>
                    <a:lnTo>
                      <a:pt x="7651" y="1579"/>
                    </a:lnTo>
                    <a:lnTo>
                      <a:pt x="7513" y="1418"/>
                    </a:lnTo>
                    <a:lnTo>
                      <a:pt x="7375" y="1268"/>
                    </a:lnTo>
                    <a:lnTo>
                      <a:pt x="7225" y="1130"/>
                    </a:lnTo>
                    <a:lnTo>
                      <a:pt x="7063" y="992"/>
                    </a:lnTo>
                    <a:lnTo>
                      <a:pt x="6902" y="865"/>
                    </a:lnTo>
                    <a:lnTo>
                      <a:pt x="6741" y="738"/>
                    </a:lnTo>
                    <a:lnTo>
                      <a:pt x="6557" y="623"/>
                    </a:lnTo>
                    <a:lnTo>
                      <a:pt x="6384" y="519"/>
                    </a:lnTo>
                    <a:lnTo>
                      <a:pt x="6188" y="427"/>
                    </a:lnTo>
                    <a:lnTo>
                      <a:pt x="6003" y="346"/>
                    </a:lnTo>
                    <a:lnTo>
                      <a:pt x="5808" y="266"/>
                    </a:lnTo>
                    <a:lnTo>
                      <a:pt x="5600" y="197"/>
                    </a:lnTo>
                    <a:lnTo>
                      <a:pt x="5404" y="139"/>
                    </a:lnTo>
                    <a:lnTo>
                      <a:pt x="5185" y="93"/>
                    </a:lnTo>
                    <a:lnTo>
                      <a:pt x="4978" y="47"/>
                    </a:lnTo>
                    <a:lnTo>
                      <a:pt x="4759" y="24"/>
                    </a:lnTo>
                    <a:lnTo>
                      <a:pt x="4540" y="12"/>
                    </a:lnTo>
                    <a:lnTo>
                      <a:pt x="4321" y="1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79" name="Google Shape;11379;p51"/>
              <p:cNvSpPr/>
              <p:nvPr/>
            </p:nvSpPr>
            <p:spPr>
              <a:xfrm>
                <a:off x="1623193" y="1443357"/>
                <a:ext cx="1286100" cy="1286100"/>
              </a:xfrm>
              <a:prstGeom prst="blockArc">
                <a:avLst>
                  <a:gd fmla="val 16244138" name="adj1"/>
                  <a:gd fmla="val 21327064" name="adj2"/>
                  <a:gd fmla="val 18145" name="adj3"/>
                </a:avLst>
              </a:prstGeom>
              <a:solidFill>
                <a:schemeClr val="accent4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1380" name="Google Shape;11380;p51"/>
            <p:cNvSpPr/>
            <p:nvPr/>
          </p:nvSpPr>
          <p:spPr>
            <a:xfrm rot="5400000">
              <a:off x="1862007" y="1681978"/>
              <a:ext cx="808337" cy="809171"/>
            </a:xfrm>
            <a:custGeom>
              <a:rect b="b" l="l" r="r" t="t"/>
              <a:pathLst>
                <a:path extrusionOk="0" h="8654" w="8643">
                  <a:moveTo>
                    <a:pt x="4321" y="1"/>
                  </a:moveTo>
                  <a:lnTo>
                    <a:pt x="4091" y="12"/>
                  </a:lnTo>
                  <a:lnTo>
                    <a:pt x="3872" y="24"/>
                  </a:lnTo>
                  <a:lnTo>
                    <a:pt x="3664" y="47"/>
                  </a:lnTo>
                  <a:lnTo>
                    <a:pt x="3446" y="93"/>
                  </a:lnTo>
                  <a:lnTo>
                    <a:pt x="3238" y="139"/>
                  </a:lnTo>
                  <a:lnTo>
                    <a:pt x="3031" y="197"/>
                  </a:lnTo>
                  <a:lnTo>
                    <a:pt x="2835" y="266"/>
                  </a:lnTo>
                  <a:lnTo>
                    <a:pt x="2639" y="346"/>
                  </a:lnTo>
                  <a:lnTo>
                    <a:pt x="2443" y="427"/>
                  </a:lnTo>
                  <a:lnTo>
                    <a:pt x="2259" y="519"/>
                  </a:lnTo>
                  <a:lnTo>
                    <a:pt x="2074" y="623"/>
                  </a:lnTo>
                  <a:lnTo>
                    <a:pt x="1902" y="738"/>
                  </a:lnTo>
                  <a:lnTo>
                    <a:pt x="1729" y="865"/>
                  </a:lnTo>
                  <a:lnTo>
                    <a:pt x="1567" y="992"/>
                  </a:lnTo>
                  <a:lnTo>
                    <a:pt x="1406" y="1130"/>
                  </a:lnTo>
                  <a:lnTo>
                    <a:pt x="1256" y="1268"/>
                  </a:lnTo>
                  <a:lnTo>
                    <a:pt x="1118" y="1418"/>
                  </a:lnTo>
                  <a:lnTo>
                    <a:pt x="980" y="1579"/>
                  </a:lnTo>
                  <a:lnTo>
                    <a:pt x="853" y="1741"/>
                  </a:lnTo>
                  <a:lnTo>
                    <a:pt x="738" y="1913"/>
                  </a:lnTo>
                  <a:lnTo>
                    <a:pt x="623" y="2086"/>
                  </a:lnTo>
                  <a:lnTo>
                    <a:pt x="519" y="2271"/>
                  </a:lnTo>
                  <a:lnTo>
                    <a:pt x="427" y="2455"/>
                  </a:lnTo>
                  <a:lnTo>
                    <a:pt x="335" y="2639"/>
                  </a:lnTo>
                  <a:lnTo>
                    <a:pt x="254" y="2835"/>
                  </a:lnTo>
                  <a:lnTo>
                    <a:pt x="185" y="3043"/>
                  </a:lnTo>
                  <a:lnTo>
                    <a:pt x="127" y="3250"/>
                  </a:lnTo>
                  <a:lnTo>
                    <a:pt x="81" y="3457"/>
                  </a:lnTo>
                  <a:lnTo>
                    <a:pt x="46" y="3665"/>
                  </a:lnTo>
                  <a:lnTo>
                    <a:pt x="12" y="3884"/>
                  </a:lnTo>
                  <a:lnTo>
                    <a:pt x="0" y="4103"/>
                  </a:lnTo>
                  <a:lnTo>
                    <a:pt x="0" y="4322"/>
                  </a:lnTo>
                  <a:lnTo>
                    <a:pt x="0" y="4552"/>
                  </a:lnTo>
                  <a:lnTo>
                    <a:pt x="12" y="4771"/>
                  </a:lnTo>
                  <a:lnTo>
                    <a:pt x="46" y="4990"/>
                  </a:lnTo>
                  <a:lnTo>
                    <a:pt x="81" y="5197"/>
                  </a:lnTo>
                  <a:lnTo>
                    <a:pt x="127" y="5405"/>
                  </a:lnTo>
                  <a:lnTo>
                    <a:pt x="185" y="5612"/>
                  </a:lnTo>
                  <a:lnTo>
                    <a:pt x="254" y="5808"/>
                  </a:lnTo>
                  <a:lnTo>
                    <a:pt x="335" y="6004"/>
                  </a:lnTo>
                  <a:lnTo>
                    <a:pt x="427" y="6200"/>
                  </a:lnTo>
                  <a:lnTo>
                    <a:pt x="519" y="6384"/>
                  </a:lnTo>
                  <a:lnTo>
                    <a:pt x="623" y="6568"/>
                  </a:lnTo>
                  <a:lnTo>
                    <a:pt x="738" y="6741"/>
                  </a:lnTo>
                  <a:lnTo>
                    <a:pt x="853" y="6914"/>
                  </a:lnTo>
                  <a:lnTo>
                    <a:pt x="980" y="7075"/>
                  </a:lnTo>
                  <a:lnTo>
                    <a:pt x="1118" y="7237"/>
                  </a:lnTo>
                  <a:lnTo>
                    <a:pt x="1256" y="7386"/>
                  </a:lnTo>
                  <a:lnTo>
                    <a:pt x="1406" y="7525"/>
                  </a:lnTo>
                  <a:lnTo>
                    <a:pt x="1567" y="7663"/>
                  </a:lnTo>
                  <a:lnTo>
                    <a:pt x="1729" y="7790"/>
                  </a:lnTo>
                  <a:lnTo>
                    <a:pt x="1902" y="7905"/>
                  </a:lnTo>
                  <a:lnTo>
                    <a:pt x="2074" y="8020"/>
                  </a:lnTo>
                  <a:lnTo>
                    <a:pt x="2259" y="8124"/>
                  </a:lnTo>
                  <a:lnTo>
                    <a:pt x="2443" y="8228"/>
                  </a:lnTo>
                  <a:lnTo>
                    <a:pt x="2639" y="8308"/>
                  </a:lnTo>
                  <a:lnTo>
                    <a:pt x="2835" y="8389"/>
                  </a:lnTo>
                  <a:lnTo>
                    <a:pt x="3031" y="8458"/>
                  </a:lnTo>
                  <a:lnTo>
                    <a:pt x="3238" y="8516"/>
                  </a:lnTo>
                  <a:lnTo>
                    <a:pt x="3446" y="8562"/>
                  </a:lnTo>
                  <a:lnTo>
                    <a:pt x="3664" y="8596"/>
                  </a:lnTo>
                  <a:lnTo>
                    <a:pt x="3872" y="8631"/>
                  </a:lnTo>
                  <a:lnTo>
                    <a:pt x="4091" y="8642"/>
                  </a:lnTo>
                  <a:lnTo>
                    <a:pt x="4321" y="8654"/>
                  </a:lnTo>
                  <a:lnTo>
                    <a:pt x="4540" y="8642"/>
                  </a:lnTo>
                  <a:lnTo>
                    <a:pt x="4759" y="8631"/>
                  </a:lnTo>
                  <a:lnTo>
                    <a:pt x="4978" y="8596"/>
                  </a:lnTo>
                  <a:lnTo>
                    <a:pt x="5185" y="8562"/>
                  </a:lnTo>
                  <a:lnTo>
                    <a:pt x="5404" y="8516"/>
                  </a:lnTo>
                  <a:lnTo>
                    <a:pt x="5600" y="8458"/>
                  </a:lnTo>
                  <a:lnTo>
                    <a:pt x="5808" y="8389"/>
                  </a:lnTo>
                  <a:lnTo>
                    <a:pt x="6003" y="8308"/>
                  </a:lnTo>
                  <a:lnTo>
                    <a:pt x="6188" y="8228"/>
                  </a:lnTo>
                  <a:lnTo>
                    <a:pt x="6384" y="8124"/>
                  </a:lnTo>
                  <a:lnTo>
                    <a:pt x="6557" y="8020"/>
                  </a:lnTo>
                  <a:lnTo>
                    <a:pt x="6741" y="7905"/>
                  </a:lnTo>
                  <a:lnTo>
                    <a:pt x="6902" y="7790"/>
                  </a:lnTo>
                  <a:lnTo>
                    <a:pt x="7063" y="7663"/>
                  </a:lnTo>
                  <a:lnTo>
                    <a:pt x="7225" y="7525"/>
                  </a:lnTo>
                  <a:lnTo>
                    <a:pt x="7375" y="7386"/>
                  </a:lnTo>
                  <a:lnTo>
                    <a:pt x="7513" y="7237"/>
                  </a:lnTo>
                  <a:lnTo>
                    <a:pt x="7651" y="7075"/>
                  </a:lnTo>
                  <a:lnTo>
                    <a:pt x="7778" y="6914"/>
                  </a:lnTo>
                  <a:lnTo>
                    <a:pt x="7905" y="6741"/>
                  </a:lnTo>
                  <a:lnTo>
                    <a:pt x="8020" y="6568"/>
                  </a:lnTo>
                  <a:lnTo>
                    <a:pt x="8124" y="6384"/>
                  </a:lnTo>
                  <a:lnTo>
                    <a:pt x="8216" y="6200"/>
                  </a:lnTo>
                  <a:lnTo>
                    <a:pt x="8296" y="6004"/>
                  </a:lnTo>
                  <a:lnTo>
                    <a:pt x="8377" y="5808"/>
                  </a:lnTo>
                  <a:lnTo>
                    <a:pt x="8446" y="5612"/>
                  </a:lnTo>
                  <a:lnTo>
                    <a:pt x="8504" y="5405"/>
                  </a:lnTo>
                  <a:lnTo>
                    <a:pt x="8550" y="5197"/>
                  </a:lnTo>
                  <a:lnTo>
                    <a:pt x="8596" y="4990"/>
                  </a:lnTo>
                  <a:lnTo>
                    <a:pt x="8619" y="4771"/>
                  </a:lnTo>
                  <a:lnTo>
                    <a:pt x="8630" y="4552"/>
                  </a:lnTo>
                  <a:lnTo>
                    <a:pt x="8642" y="4322"/>
                  </a:lnTo>
                  <a:lnTo>
                    <a:pt x="8630" y="4103"/>
                  </a:lnTo>
                  <a:lnTo>
                    <a:pt x="8619" y="3884"/>
                  </a:lnTo>
                  <a:lnTo>
                    <a:pt x="8596" y="3665"/>
                  </a:lnTo>
                  <a:lnTo>
                    <a:pt x="8550" y="3457"/>
                  </a:lnTo>
                  <a:lnTo>
                    <a:pt x="8504" y="3250"/>
                  </a:lnTo>
                  <a:lnTo>
                    <a:pt x="8446" y="3043"/>
                  </a:lnTo>
                  <a:lnTo>
                    <a:pt x="8377" y="2835"/>
                  </a:lnTo>
                  <a:lnTo>
                    <a:pt x="8296" y="2639"/>
                  </a:lnTo>
                  <a:lnTo>
                    <a:pt x="8216" y="2455"/>
                  </a:lnTo>
                  <a:lnTo>
                    <a:pt x="8124" y="2271"/>
                  </a:lnTo>
                  <a:lnTo>
                    <a:pt x="8020" y="2086"/>
                  </a:lnTo>
                  <a:lnTo>
                    <a:pt x="7905" y="1913"/>
                  </a:lnTo>
                  <a:lnTo>
                    <a:pt x="7778" y="1741"/>
                  </a:lnTo>
                  <a:lnTo>
                    <a:pt x="7651" y="1579"/>
                  </a:lnTo>
                  <a:lnTo>
                    <a:pt x="7513" y="1418"/>
                  </a:lnTo>
                  <a:lnTo>
                    <a:pt x="7375" y="1268"/>
                  </a:lnTo>
                  <a:lnTo>
                    <a:pt x="7225" y="1130"/>
                  </a:lnTo>
                  <a:lnTo>
                    <a:pt x="7063" y="992"/>
                  </a:lnTo>
                  <a:lnTo>
                    <a:pt x="6902" y="865"/>
                  </a:lnTo>
                  <a:lnTo>
                    <a:pt x="6741" y="738"/>
                  </a:lnTo>
                  <a:lnTo>
                    <a:pt x="6557" y="623"/>
                  </a:lnTo>
                  <a:lnTo>
                    <a:pt x="6384" y="519"/>
                  </a:lnTo>
                  <a:lnTo>
                    <a:pt x="6188" y="427"/>
                  </a:lnTo>
                  <a:lnTo>
                    <a:pt x="6003" y="346"/>
                  </a:lnTo>
                  <a:lnTo>
                    <a:pt x="5808" y="266"/>
                  </a:lnTo>
                  <a:lnTo>
                    <a:pt x="5600" y="197"/>
                  </a:lnTo>
                  <a:lnTo>
                    <a:pt x="5404" y="139"/>
                  </a:lnTo>
                  <a:lnTo>
                    <a:pt x="5185" y="93"/>
                  </a:lnTo>
                  <a:lnTo>
                    <a:pt x="4978" y="47"/>
                  </a:lnTo>
                  <a:lnTo>
                    <a:pt x="4759" y="24"/>
                  </a:lnTo>
                  <a:lnTo>
                    <a:pt x="4540" y="12"/>
                  </a:lnTo>
                  <a:lnTo>
                    <a:pt x="4321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381" name="Google Shape;11381;p51"/>
          <p:cNvSpPr txBox="1"/>
          <p:nvPr>
            <p:ph idx="9" type="title"/>
          </p:nvPr>
        </p:nvSpPr>
        <p:spPr>
          <a:xfrm>
            <a:off x="1422275" y="3131955"/>
            <a:ext cx="1040700" cy="33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23</a:t>
            </a:r>
            <a:r>
              <a:rPr lang="en"/>
              <a:t>%</a:t>
            </a:r>
            <a:endParaRPr/>
          </a:p>
        </p:txBody>
      </p:sp>
      <p:grpSp>
        <p:nvGrpSpPr>
          <p:cNvPr id="11382" name="Google Shape;11382;p51"/>
          <p:cNvGrpSpPr/>
          <p:nvPr/>
        </p:nvGrpSpPr>
        <p:grpSpPr>
          <a:xfrm>
            <a:off x="2928616" y="2766120"/>
            <a:ext cx="1038553" cy="1069716"/>
            <a:chOff x="1622231" y="1443296"/>
            <a:chExt cx="1287888" cy="1286489"/>
          </a:xfrm>
        </p:grpSpPr>
        <p:grpSp>
          <p:nvGrpSpPr>
            <p:cNvPr id="11383" name="Google Shape;11383;p51"/>
            <p:cNvGrpSpPr/>
            <p:nvPr/>
          </p:nvGrpSpPr>
          <p:grpSpPr>
            <a:xfrm>
              <a:off x="1622231" y="1443296"/>
              <a:ext cx="1287888" cy="1286489"/>
              <a:chOff x="1622231" y="1443296"/>
              <a:chExt cx="1287888" cy="1286489"/>
            </a:xfrm>
          </p:grpSpPr>
          <p:sp>
            <p:nvSpPr>
              <p:cNvPr id="11384" name="Google Shape;11384;p51"/>
              <p:cNvSpPr/>
              <p:nvPr/>
            </p:nvSpPr>
            <p:spPr>
              <a:xfrm rot="5400000">
                <a:off x="1622931" y="1442596"/>
                <a:ext cx="1286489" cy="1287888"/>
              </a:xfrm>
              <a:custGeom>
                <a:rect b="b" l="l" r="r" t="t"/>
                <a:pathLst>
                  <a:path extrusionOk="0" h="8654" w="8643">
                    <a:moveTo>
                      <a:pt x="4321" y="1"/>
                    </a:moveTo>
                    <a:lnTo>
                      <a:pt x="4091" y="12"/>
                    </a:lnTo>
                    <a:lnTo>
                      <a:pt x="3872" y="24"/>
                    </a:lnTo>
                    <a:lnTo>
                      <a:pt x="3664" y="47"/>
                    </a:lnTo>
                    <a:lnTo>
                      <a:pt x="3446" y="93"/>
                    </a:lnTo>
                    <a:lnTo>
                      <a:pt x="3238" y="139"/>
                    </a:lnTo>
                    <a:lnTo>
                      <a:pt x="3031" y="197"/>
                    </a:lnTo>
                    <a:lnTo>
                      <a:pt x="2835" y="266"/>
                    </a:lnTo>
                    <a:lnTo>
                      <a:pt x="2639" y="346"/>
                    </a:lnTo>
                    <a:lnTo>
                      <a:pt x="2443" y="427"/>
                    </a:lnTo>
                    <a:lnTo>
                      <a:pt x="2259" y="519"/>
                    </a:lnTo>
                    <a:lnTo>
                      <a:pt x="2074" y="623"/>
                    </a:lnTo>
                    <a:lnTo>
                      <a:pt x="1902" y="738"/>
                    </a:lnTo>
                    <a:lnTo>
                      <a:pt x="1729" y="865"/>
                    </a:lnTo>
                    <a:lnTo>
                      <a:pt x="1567" y="992"/>
                    </a:lnTo>
                    <a:lnTo>
                      <a:pt x="1406" y="1130"/>
                    </a:lnTo>
                    <a:lnTo>
                      <a:pt x="1256" y="1268"/>
                    </a:lnTo>
                    <a:lnTo>
                      <a:pt x="1118" y="1418"/>
                    </a:lnTo>
                    <a:lnTo>
                      <a:pt x="980" y="1579"/>
                    </a:lnTo>
                    <a:lnTo>
                      <a:pt x="853" y="1741"/>
                    </a:lnTo>
                    <a:lnTo>
                      <a:pt x="738" y="1913"/>
                    </a:lnTo>
                    <a:lnTo>
                      <a:pt x="623" y="2086"/>
                    </a:lnTo>
                    <a:lnTo>
                      <a:pt x="519" y="2271"/>
                    </a:lnTo>
                    <a:lnTo>
                      <a:pt x="427" y="2455"/>
                    </a:lnTo>
                    <a:lnTo>
                      <a:pt x="335" y="2639"/>
                    </a:lnTo>
                    <a:lnTo>
                      <a:pt x="254" y="2835"/>
                    </a:lnTo>
                    <a:lnTo>
                      <a:pt x="185" y="3043"/>
                    </a:lnTo>
                    <a:lnTo>
                      <a:pt x="127" y="3250"/>
                    </a:lnTo>
                    <a:lnTo>
                      <a:pt x="81" y="3457"/>
                    </a:lnTo>
                    <a:lnTo>
                      <a:pt x="46" y="3665"/>
                    </a:lnTo>
                    <a:lnTo>
                      <a:pt x="12" y="3884"/>
                    </a:lnTo>
                    <a:lnTo>
                      <a:pt x="0" y="4103"/>
                    </a:lnTo>
                    <a:lnTo>
                      <a:pt x="0" y="4322"/>
                    </a:lnTo>
                    <a:lnTo>
                      <a:pt x="0" y="4552"/>
                    </a:lnTo>
                    <a:lnTo>
                      <a:pt x="12" y="4771"/>
                    </a:lnTo>
                    <a:lnTo>
                      <a:pt x="46" y="4990"/>
                    </a:lnTo>
                    <a:lnTo>
                      <a:pt x="81" y="5197"/>
                    </a:lnTo>
                    <a:lnTo>
                      <a:pt x="127" y="5405"/>
                    </a:lnTo>
                    <a:lnTo>
                      <a:pt x="185" y="5612"/>
                    </a:lnTo>
                    <a:lnTo>
                      <a:pt x="254" y="5808"/>
                    </a:lnTo>
                    <a:lnTo>
                      <a:pt x="335" y="6004"/>
                    </a:lnTo>
                    <a:lnTo>
                      <a:pt x="427" y="6200"/>
                    </a:lnTo>
                    <a:lnTo>
                      <a:pt x="519" y="6384"/>
                    </a:lnTo>
                    <a:lnTo>
                      <a:pt x="623" y="6568"/>
                    </a:lnTo>
                    <a:lnTo>
                      <a:pt x="738" y="6741"/>
                    </a:lnTo>
                    <a:lnTo>
                      <a:pt x="853" y="6914"/>
                    </a:lnTo>
                    <a:lnTo>
                      <a:pt x="980" y="7075"/>
                    </a:lnTo>
                    <a:lnTo>
                      <a:pt x="1118" y="7237"/>
                    </a:lnTo>
                    <a:lnTo>
                      <a:pt x="1256" y="7386"/>
                    </a:lnTo>
                    <a:lnTo>
                      <a:pt x="1406" y="7525"/>
                    </a:lnTo>
                    <a:lnTo>
                      <a:pt x="1567" y="7663"/>
                    </a:lnTo>
                    <a:lnTo>
                      <a:pt x="1729" y="7790"/>
                    </a:lnTo>
                    <a:lnTo>
                      <a:pt x="1902" y="7905"/>
                    </a:lnTo>
                    <a:lnTo>
                      <a:pt x="2074" y="8020"/>
                    </a:lnTo>
                    <a:lnTo>
                      <a:pt x="2259" y="8124"/>
                    </a:lnTo>
                    <a:lnTo>
                      <a:pt x="2443" y="8228"/>
                    </a:lnTo>
                    <a:lnTo>
                      <a:pt x="2639" y="8308"/>
                    </a:lnTo>
                    <a:lnTo>
                      <a:pt x="2835" y="8389"/>
                    </a:lnTo>
                    <a:lnTo>
                      <a:pt x="3031" y="8458"/>
                    </a:lnTo>
                    <a:lnTo>
                      <a:pt x="3238" y="8516"/>
                    </a:lnTo>
                    <a:lnTo>
                      <a:pt x="3446" y="8562"/>
                    </a:lnTo>
                    <a:lnTo>
                      <a:pt x="3664" y="8596"/>
                    </a:lnTo>
                    <a:lnTo>
                      <a:pt x="3872" y="8631"/>
                    </a:lnTo>
                    <a:lnTo>
                      <a:pt x="4091" y="8642"/>
                    </a:lnTo>
                    <a:lnTo>
                      <a:pt x="4321" y="8654"/>
                    </a:lnTo>
                    <a:lnTo>
                      <a:pt x="4540" y="8642"/>
                    </a:lnTo>
                    <a:lnTo>
                      <a:pt x="4759" y="8631"/>
                    </a:lnTo>
                    <a:lnTo>
                      <a:pt x="4978" y="8596"/>
                    </a:lnTo>
                    <a:lnTo>
                      <a:pt x="5185" y="8562"/>
                    </a:lnTo>
                    <a:lnTo>
                      <a:pt x="5404" y="8516"/>
                    </a:lnTo>
                    <a:lnTo>
                      <a:pt x="5600" y="8458"/>
                    </a:lnTo>
                    <a:lnTo>
                      <a:pt x="5808" y="8389"/>
                    </a:lnTo>
                    <a:lnTo>
                      <a:pt x="6003" y="8308"/>
                    </a:lnTo>
                    <a:lnTo>
                      <a:pt x="6188" y="8228"/>
                    </a:lnTo>
                    <a:lnTo>
                      <a:pt x="6384" y="8124"/>
                    </a:lnTo>
                    <a:lnTo>
                      <a:pt x="6557" y="8020"/>
                    </a:lnTo>
                    <a:lnTo>
                      <a:pt x="6741" y="7905"/>
                    </a:lnTo>
                    <a:lnTo>
                      <a:pt x="6902" y="7790"/>
                    </a:lnTo>
                    <a:lnTo>
                      <a:pt x="7063" y="7663"/>
                    </a:lnTo>
                    <a:lnTo>
                      <a:pt x="7225" y="7525"/>
                    </a:lnTo>
                    <a:lnTo>
                      <a:pt x="7375" y="7386"/>
                    </a:lnTo>
                    <a:lnTo>
                      <a:pt x="7513" y="7237"/>
                    </a:lnTo>
                    <a:lnTo>
                      <a:pt x="7651" y="7075"/>
                    </a:lnTo>
                    <a:lnTo>
                      <a:pt x="7778" y="6914"/>
                    </a:lnTo>
                    <a:lnTo>
                      <a:pt x="7905" y="6741"/>
                    </a:lnTo>
                    <a:lnTo>
                      <a:pt x="8020" y="6568"/>
                    </a:lnTo>
                    <a:lnTo>
                      <a:pt x="8124" y="6384"/>
                    </a:lnTo>
                    <a:lnTo>
                      <a:pt x="8216" y="6200"/>
                    </a:lnTo>
                    <a:lnTo>
                      <a:pt x="8296" y="6004"/>
                    </a:lnTo>
                    <a:lnTo>
                      <a:pt x="8377" y="5808"/>
                    </a:lnTo>
                    <a:lnTo>
                      <a:pt x="8446" y="5612"/>
                    </a:lnTo>
                    <a:lnTo>
                      <a:pt x="8504" y="5405"/>
                    </a:lnTo>
                    <a:lnTo>
                      <a:pt x="8550" y="5197"/>
                    </a:lnTo>
                    <a:lnTo>
                      <a:pt x="8596" y="4990"/>
                    </a:lnTo>
                    <a:lnTo>
                      <a:pt x="8619" y="4771"/>
                    </a:lnTo>
                    <a:lnTo>
                      <a:pt x="8630" y="4552"/>
                    </a:lnTo>
                    <a:lnTo>
                      <a:pt x="8642" y="4322"/>
                    </a:lnTo>
                    <a:lnTo>
                      <a:pt x="8630" y="4103"/>
                    </a:lnTo>
                    <a:lnTo>
                      <a:pt x="8619" y="3884"/>
                    </a:lnTo>
                    <a:lnTo>
                      <a:pt x="8596" y="3665"/>
                    </a:lnTo>
                    <a:lnTo>
                      <a:pt x="8550" y="3457"/>
                    </a:lnTo>
                    <a:lnTo>
                      <a:pt x="8504" y="3250"/>
                    </a:lnTo>
                    <a:lnTo>
                      <a:pt x="8446" y="3043"/>
                    </a:lnTo>
                    <a:lnTo>
                      <a:pt x="8377" y="2835"/>
                    </a:lnTo>
                    <a:lnTo>
                      <a:pt x="8296" y="2639"/>
                    </a:lnTo>
                    <a:lnTo>
                      <a:pt x="8216" y="2455"/>
                    </a:lnTo>
                    <a:lnTo>
                      <a:pt x="8124" y="2271"/>
                    </a:lnTo>
                    <a:lnTo>
                      <a:pt x="8020" y="2086"/>
                    </a:lnTo>
                    <a:lnTo>
                      <a:pt x="7905" y="1913"/>
                    </a:lnTo>
                    <a:lnTo>
                      <a:pt x="7778" y="1741"/>
                    </a:lnTo>
                    <a:lnTo>
                      <a:pt x="7651" y="1579"/>
                    </a:lnTo>
                    <a:lnTo>
                      <a:pt x="7513" y="1418"/>
                    </a:lnTo>
                    <a:lnTo>
                      <a:pt x="7375" y="1268"/>
                    </a:lnTo>
                    <a:lnTo>
                      <a:pt x="7225" y="1130"/>
                    </a:lnTo>
                    <a:lnTo>
                      <a:pt x="7063" y="992"/>
                    </a:lnTo>
                    <a:lnTo>
                      <a:pt x="6902" y="865"/>
                    </a:lnTo>
                    <a:lnTo>
                      <a:pt x="6741" y="738"/>
                    </a:lnTo>
                    <a:lnTo>
                      <a:pt x="6557" y="623"/>
                    </a:lnTo>
                    <a:lnTo>
                      <a:pt x="6384" y="519"/>
                    </a:lnTo>
                    <a:lnTo>
                      <a:pt x="6188" y="427"/>
                    </a:lnTo>
                    <a:lnTo>
                      <a:pt x="6003" y="346"/>
                    </a:lnTo>
                    <a:lnTo>
                      <a:pt x="5808" y="266"/>
                    </a:lnTo>
                    <a:lnTo>
                      <a:pt x="5600" y="197"/>
                    </a:lnTo>
                    <a:lnTo>
                      <a:pt x="5404" y="139"/>
                    </a:lnTo>
                    <a:lnTo>
                      <a:pt x="5185" y="93"/>
                    </a:lnTo>
                    <a:lnTo>
                      <a:pt x="4978" y="47"/>
                    </a:lnTo>
                    <a:lnTo>
                      <a:pt x="4759" y="24"/>
                    </a:lnTo>
                    <a:lnTo>
                      <a:pt x="4540" y="12"/>
                    </a:lnTo>
                    <a:lnTo>
                      <a:pt x="4321" y="1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85" name="Google Shape;11385;p51"/>
              <p:cNvSpPr/>
              <p:nvPr/>
            </p:nvSpPr>
            <p:spPr>
              <a:xfrm>
                <a:off x="1623193" y="1443357"/>
                <a:ext cx="1286100" cy="1286100"/>
              </a:xfrm>
              <a:prstGeom prst="blockArc">
                <a:avLst>
                  <a:gd fmla="val 16244138" name="adj1"/>
                  <a:gd fmla="val 13217340" name="adj2"/>
                  <a:gd fmla="val 19167" name="adj3"/>
                </a:avLst>
              </a:prstGeom>
              <a:solidFill>
                <a:schemeClr val="accen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1386" name="Google Shape;11386;p51"/>
            <p:cNvSpPr/>
            <p:nvPr/>
          </p:nvSpPr>
          <p:spPr>
            <a:xfrm rot="5400000">
              <a:off x="1862007" y="1681978"/>
              <a:ext cx="808337" cy="809171"/>
            </a:xfrm>
            <a:custGeom>
              <a:rect b="b" l="l" r="r" t="t"/>
              <a:pathLst>
                <a:path extrusionOk="0" h="8654" w="8643">
                  <a:moveTo>
                    <a:pt x="4321" y="1"/>
                  </a:moveTo>
                  <a:lnTo>
                    <a:pt x="4091" y="12"/>
                  </a:lnTo>
                  <a:lnTo>
                    <a:pt x="3872" y="24"/>
                  </a:lnTo>
                  <a:lnTo>
                    <a:pt x="3664" y="47"/>
                  </a:lnTo>
                  <a:lnTo>
                    <a:pt x="3446" y="93"/>
                  </a:lnTo>
                  <a:lnTo>
                    <a:pt x="3238" y="139"/>
                  </a:lnTo>
                  <a:lnTo>
                    <a:pt x="3031" y="197"/>
                  </a:lnTo>
                  <a:lnTo>
                    <a:pt x="2835" y="266"/>
                  </a:lnTo>
                  <a:lnTo>
                    <a:pt x="2639" y="346"/>
                  </a:lnTo>
                  <a:lnTo>
                    <a:pt x="2443" y="427"/>
                  </a:lnTo>
                  <a:lnTo>
                    <a:pt x="2259" y="519"/>
                  </a:lnTo>
                  <a:lnTo>
                    <a:pt x="2074" y="623"/>
                  </a:lnTo>
                  <a:lnTo>
                    <a:pt x="1902" y="738"/>
                  </a:lnTo>
                  <a:lnTo>
                    <a:pt x="1729" y="865"/>
                  </a:lnTo>
                  <a:lnTo>
                    <a:pt x="1567" y="992"/>
                  </a:lnTo>
                  <a:lnTo>
                    <a:pt x="1406" y="1130"/>
                  </a:lnTo>
                  <a:lnTo>
                    <a:pt x="1256" y="1268"/>
                  </a:lnTo>
                  <a:lnTo>
                    <a:pt x="1118" y="1418"/>
                  </a:lnTo>
                  <a:lnTo>
                    <a:pt x="980" y="1579"/>
                  </a:lnTo>
                  <a:lnTo>
                    <a:pt x="853" y="1741"/>
                  </a:lnTo>
                  <a:lnTo>
                    <a:pt x="738" y="1913"/>
                  </a:lnTo>
                  <a:lnTo>
                    <a:pt x="623" y="2086"/>
                  </a:lnTo>
                  <a:lnTo>
                    <a:pt x="519" y="2271"/>
                  </a:lnTo>
                  <a:lnTo>
                    <a:pt x="427" y="2455"/>
                  </a:lnTo>
                  <a:lnTo>
                    <a:pt x="335" y="2639"/>
                  </a:lnTo>
                  <a:lnTo>
                    <a:pt x="254" y="2835"/>
                  </a:lnTo>
                  <a:lnTo>
                    <a:pt x="185" y="3043"/>
                  </a:lnTo>
                  <a:lnTo>
                    <a:pt x="127" y="3250"/>
                  </a:lnTo>
                  <a:lnTo>
                    <a:pt x="81" y="3457"/>
                  </a:lnTo>
                  <a:lnTo>
                    <a:pt x="46" y="3665"/>
                  </a:lnTo>
                  <a:lnTo>
                    <a:pt x="12" y="3884"/>
                  </a:lnTo>
                  <a:lnTo>
                    <a:pt x="0" y="4103"/>
                  </a:lnTo>
                  <a:lnTo>
                    <a:pt x="0" y="4322"/>
                  </a:lnTo>
                  <a:lnTo>
                    <a:pt x="0" y="4552"/>
                  </a:lnTo>
                  <a:lnTo>
                    <a:pt x="12" y="4771"/>
                  </a:lnTo>
                  <a:lnTo>
                    <a:pt x="46" y="4990"/>
                  </a:lnTo>
                  <a:lnTo>
                    <a:pt x="81" y="5197"/>
                  </a:lnTo>
                  <a:lnTo>
                    <a:pt x="127" y="5405"/>
                  </a:lnTo>
                  <a:lnTo>
                    <a:pt x="185" y="5612"/>
                  </a:lnTo>
                  <a:lnTo>
                    <a:pt x="254" y="5808"/>
                  </a:lnTo>
                  <a:lnTo>
                    <a:pt x="335" y="6004"/>
                  </a:lnTo>
                  <a:lnTo>
                    <a:pt x="427" y="6200"/>
                  </a:lnTo>
                  <a:lnTo>
                    <a:pt x="519" y="6384"/>
                  </a:lnTo>
                  <a:lnTo>
                    <a:pt x="623" y="6568"/>
                  </a:lnTo>
                  <a:lnTo>
                    <a:pt x="738" y="6741"/>
                  </a:lnTo>
                  <a:lnTo>
                    <a:pt x="853" y="6914"/>
                  </a:lnTo>
                  <a:lnTo>
                    <a:pt x="980" y="7075"/>
                  </a:lnTo>
                  <a:lnTo>
                    <a:pt x="1118" y="7237"/>
                  </a:lnTo>
                  <a:lnTo>
                    <a:pt x="1256" y="7386"/>
                  </a:lnTo>
                  <a:lnTo>
                    <a:pt x="1406" y="7525"/>
                  </a:lnTo>
                  <a:lnTo>
                    <a:pt x="1567" y="7663"/>
                  </a:lnTo>
                  <a:lnTo>
                    <a:pt x="1729" y="7790"/>
                  </a:lnTo>
                  <a:lnTo>
                    <a:pt x="1902" y="7905"/>
                  </a:lnTo>
                  <a:lnTo>
                    <a:pt x="2074" y="8020"/>
                  </a:lnTo>
                  <a:lnTo>
                    <a:pt x="2259" y="8124"/>
                  </a:lnTo>
                  <a:lnTo>
                    <a:pt x="2443" y="8228"/>
                  </a:lnTo>
                  <a:lnTo>
                    <a:pt x="2639" y="8308"/>
                  </a:lnTo>
                  <a:lnTo>
                    <a:pt x="2835" y="8389"/>
                  </a:lnTo>
                  <a:lnTo>
                    <a:pt x="3031" y="8458"/>
                  </a:lnTo>
                  <a:lnTo>
                    <a:pt x="3238" y="8516"/>
                  </a:lnTo>
                  <a:lnTo>
                    <a:pt x="3446" y="8562"/>
                  </a:lnTo>
                  <a:lnTo>
                    <a:pt x="3664" y="8596"/>
                  </a:lnTo>
                  <a:lnTo>
                    <a:pt x="3872" y="8631"/>
                  </a:lnTo>
                  <a:lnTo>
                    <a:pt x="4091" y="8642"/>
                  </a:lnTo>
                  <a:lnTo>
                    <a:pt x="4321" y="8654"/>
                  </a:lnTo>
                  <a:lnTo>
                    <a:pt x="4540" y="8642"/>
                  </a:lnTo>
                  <a:lnTo>
                    <a:pt x="4759" y="8631"/>
                  </a:lnTo>
                  <a:lnTo>
                    <a:pt x="4978" y="8596"/>
                  </a:lnTo>
                  <a:lnTo>
                    <a:pt x="5185" y="8562"/>
                  </a:lnTo>
                  <a:lnTo>
                    <a:pt x="5404" y="8516"/>
                  </a:lnTo>
                  <a:lnTo>
                    <a:pt x="5600" y="8458"/>
                  </a:lnTo>
                  <a:lnTo>
                    <a:pt x="5808" y="8389"/>
                  </a:lnTo>
                  <a:lnTo>
                    <a:pt x="6003" y="8308"/>
                  </a:lnTo>
                  <a:lnTo>
                    <a:pt x="6188" y="8228"/>
                  </a:lnTo>
                  <a:lnTo>
                    <a:pt x="6384" y="8124"/>
                  </a:lnTo>
                  <a:lnTo>
                    <a:pt x="6557" y="8020"/>
                  </a:lnTo>
                  <a:lnTo>
                    <a:pt x="6741" y="7905"/>
                  </a:lnTo>
                  <a:lnTo>
                    <a:pt x="6902" y="7790"/>
                  </a:lnTo>
                  <a:lnTo>
                    <a:pt x="7063" y="7663"/>
                  </a:lnTo>
                  <a:lnTo>
                    <a:pt x="7225" y="7525"/>
                  </a:lnTo>
                  <a:lnTo>
                    <a:pt x="7375" y="7386"/>
                  </a:lnTo>
                  <a:lnTo>
                    <a:pt x="7513" y="7237"/>
                  </a:lnTo>
                  <a:lnTo>
                    <a:pt x="7651" y="7075"/>
                  </a:lnTo>
                  <a:lnTo>
                    <a:pt x="7778" y="6914"/>
                  </a:lnTo>
                  <a:lnTo>
                    <a:pt x="7905" y="6741"/>
                  </a:lnTo>
                  <a:lnTo>
                    <a:pt x="8020" y="6568"/>
                  </a:lnTo>
                  <a:lnTo>
                    <a:pt x="8124" y="6384"/>
                  </a:lnTo>
                  <a:lnTo>
                    <a:pt x="8216" y="6200"/>
                  </a:lnTo>
                  <a:lnTo>
                    <a:pt x="8296" y="6004"/>
                  </a:lnTo>
                  <a:lnTo>
                    <a:pt x="8377" y="5808"/>
                  </a:lnTo>
                  <a:lnTo>
                    <a:pt x="8446" y="5612"/>
                  </a:lnTo>
                  <a:lnTo>
                    <a:pt x="8504" y="5405"/>
                  </a:lnTo>
                  <a:lnTo>
                    <a:pt x="8550" y="5197"/>
                  </a:lnTo>
                  <a:lnTo>
                    <a:pt x="8596" y="4990"/>
                  </a:lnTo>
                  <a:lnTo>
                    <a:pt x="8619" y="4771"/>
                  </a:lnTo>
                  <a:lnTo>
                    <a:pt x="8630" y="4552"/>
                  </a:lnTo>
                  <a:lnTo>
                    <a:pt x="8642" y="4322"/>
                  </a:lnTo>
                  <a:lnTo>
                    <a:pt x="8630" y="4103"/>
                  </a:lnTo>
                  <a:lnTo>
                    <a:pt x="8619" y="3884"/>
                  </a:lnTo>
                  <a:lnTo>
                    <a:pt x="8596" y="3665"/>
                  </a:lnTo>
                  <a:lnTo>
                    <a:pt x="8550" y="3457"/>
                  </a:lnTo>
                  <a:lnTo>
                    <a:pt x="8504" y="3250"/>
                  </a:lnTo>
                  <a:lnTo>
                    <a:pt x="8446" y="3043"/>
                  </a:lnTo>
                  <a:lnTo>
                    <a:pt x="8377" y="2835"/>
                  </a:lnTo>
                  <a:lnTo>
                    <a:pt x="8296" y="2639"/>
                  </a:lnTo>
                  <a:lnTo>
                    <a:pt x="8216" y="2455"/>
                  </a:lnTo>
                  <a:lnTo>
                    <a:pt x="8124" y="2271"/>
                  </a:lnTo>
                  <a:lnTo>
                    <a:pt x="8020" y="2086"/>
                  </a:lnTo>
                  <a:lnTo>
                    <a:pt x="7905" y="1913"/>
                  </a:lnTo>
                  <a:lnTo>
                    <a:pt x="7778" y="1741"/>
                  </a:lnTo>
                  <a:lnTo>
                    <a:pt x="7651" y="1579"/>
                  </a:lnTo>
                  <a:lnTo>
                    <a:pt x="7513" y="1418"/>
                  </a:lnTo>
                  <a:lnTo>
                    <a:pt x="7375" y="1268"/>
                  </a:lnTo>
                  <a:lnTo>
                    <a:pt x="7225" y="1130"/>
                  </a:lnTo>
                  <a:lnTo>
                    <a:pt x="7063" y="992"/>
                  </a:lnTo>
                  <a:lnTo>
                    <a:pt x="6902" y="865"/>
                  </a:lnTo>
                  <a:lnTo>
                    <a:pt x="6741" y="738"/>
                  </a:lnTo>
                  <a:lnTo>
                    <a:pt x="6557" y="623"/>
                  </a:lnTo>
                  <a:lnTo>
                    <a:pt x="6384" y="519"/>
                  </a:lnTo>
                  <a:lnTo>
                    <a:pt x="6188" y="427"/>
                  </a:lnTo>
                  <a:lnTo>
                    <a:pt x="6003" y="346"/>
                  </a:lnTo>
                  <a:lnTo>
                    <a:pt x="5808" y="266"/>
                  </a:lnTo>
                  <a:lnTo>
                    <a:pt x="5600" y="197"/>
                  </a:lnTo>
                  <a:lnTo>
                    <a:pt x="5404" y="139"/>
                  </a:lnTo>
                  <a:lnTo>
                    <a:pt x="5185" y="93"/>
                  </a:lnTo>
                  <a:lnTo>
                    <a:pt x="4978" y="47"/>
                  </a:lnTo>
                  <a:lnTo>
                    <a:pt x="4759" y="24"/>
                  </a:lnTo>
                  <a:lnTo>
                    <a:pt x="4540" y="12"/>
                  </a:lnTo>
                  <a:lnTo>
                    <a:pt x="4321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387" name="Google Shape;11387;p51"/>
          <p:cNvSpPr txBox="1"/>
          <p:nvPr>
            <p:ph idx="9" type="title"/>
          </p:nvPr>
        </p:nvSpPr>
        <p:spPr>
          <a:xfrm>
            <a:off x="2926475" y="3131955"/>
            <a:ext cx="1040700" cy="33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89</a:t>
            </a:r>
            <a:r>
              <a:rPr lang="en"/>
              <a:t>%</a:t>
            </a:r>
            <a:endParaRPr/>
          </a:p>
        </p:txBody>
      </p:sp>
      <p:grpSp>
        <p:nvGrpSpPr>
          <p:cNvPr id="11388" name="Google Shape;11388;p51"/>
          <p:cNvGrpSpPr/>
          <p:nvPr/>
        </p:nvGrpSpPr>
        <p:grpSpPr>
          <a:xfrm>
            <a:off x="4432816" y="2766120"/>
            <a:ext cx="1038553" cy="1069716"/>
            <a:chOff x="1622231" y="1443296"/>
            <a:chExt cx="1287888" cy="1286489"/>
          </a:xfrm>
        </p:grpSpPr>
        <p:grpSp>
          <p:nvGrpSpPr>
            <p:cNvPr id="11389" name="Google Shape;11389;p51"/>
            <p:cNvGrpSpPr/>
            <p:nvPr/>
          </p:nvGrpSpPr>
          <p:grpSpPr>
            <a:xfrm>
              <a:off x="1622231" y="1443296"/>
              <a:ext cx="1287888" cy="1286489"/>
              <a:chOff x="1622231" y="1443296"/>
              <a:chExt cx="1287888" cy="1286489"/>
            </a:xfrm>
          </p:grpSpPr>
          <p:sp>
            <p:nvSpPr>
              <p:cNvPr id="11390" name="Google Shape;11390;p51"/>
              <p:cNvSpPr/>
              <p:nvPr/>
            </p:nvSpPr>
            <p:spPr>
              <a:xfrm rot="5400000">
                <a:off x="1622931" y="1442596"/>
                <a:ext cx="1286489" cy="1287888"/>
              </a:xfrm>
              <a:custGeom>
                <a:rect b="b" l="l" r="r" t="t"/>
                <a:pathLst>
                  <a:path extrusionOk="0" h="8654" w="8643">
                    <a:moveTo>
                      <a:pt x="4321" y="1"/>
                    </a:moveTo>
                    <a:lnTo>
                      <a:pt x="4091" y="12"/>
                    </a:lnTo>
                    <a:lnTo>
                      <a:pt x="3872" y="24"/>
                    </a:lnTo>
                    <a:lnTo>
                      <a:pt x="3664" y="47"/>
                    </a:lnTo>
                    <a:lnTo>
                      <a:pt x="3446" y="93"/>
                    </a:lnTo>
                    <a:lnTo>
                      <a:pt x="3238" y="139"/>
                    </a:lnTo>
                    <a:lnTo>
                      <a:pt x="3031" y="197"/>
                    </a:lnTo>
                    <a:lnTo>
                      <a:pt x="2835" y="266"/>
                    </a:lnTo>
                    <a:lnTo>
                      <a:pt x="2639" y="346"/>
                    </a:lnTo>
                    <a:lnTo>
                      <a:pt x="2443" y="427"/>
                    </a:lnTo>
                    <a:lnTo>
                      <a:pt x="2259" y="519"/>
                    </a:lnTo>
                    <a:lnTo>
                      <a:pt x="2074" y="623"/>
                    </a:lnTo>
                    <a:lnTo>
                      <a:pt x="1902" y="738"/>
                    </a:lnTo>
                    <a:lnTo>
                      <a:pt x="1729" y="865"/>
                    </a:lnTo>
                    <a:lnTo>
                      <a:pt x="1567" y="992"/>
                    </a:lnTo>
                    <a:lnTo>
                      <a:pt x="1406" y="1130"/>
                    </a:lnTo>
                    <a:lnTo>
                      <a:pt x="1256" y="1268"/>
                    </a:lnTo>
                    <a:lnTo>
                      <a:pt x="1118" y="1418"/>
                    </a:lnTo>
                    <a:lnTo>
                      <a:pt x="980" y="1579"/>
                    </a:lnTo>
                    <a:lnTo>
                      <a:pt x="853" y="1741"/>
                    </a:lnTo>
                    <a:lnTo>
                      <a:pt x="738" y="1913"/>
                    </a:lnTo>
                    <a:lnTo>
                      <a:pt x="623" y="2086"/>
                    </a:lnTo>
                    <a:lnTo>
                      <a:pt x="519" y="2271"/>
                    </a:lnTo>
                    <a:lnTo>
                      <a:pt x="427" y="2455"/>
                    </a:lnTo>
                    <a:lnTo>
                      <a:pt x="335" y="2639"/>
                    </a:lnTo>
                    <a:lnTo>
                      <a:pt x="254" y="2835"/>
                    </a:lnTo>
                    <a:lnTo>
                      <a:pt x="185" y="3043"/>
                    </a:lnTo>
                    <a:lnTo>
                      <a:pt x="127" y="3250"/>
                    </a:lnTo>
                    <a:lnTo>
                      <a:pt x="81" y="3457"/>
                    </a:lnTo>
                    <a:lnTo>
                      <a:pt x="46" y="3665"/>
                    </a:lnTo>
                    <a:lnTo>
                      <a:pt x="12" y="3884"/>
                    </a:lnTo>
                    <a:lnTo>
                      <a:pt x="0" y="4103"/>
                    </a:lnTo>
                    <a:lnTo>
                      <a:pt x="0" y="4322"/>
                    </a:lnTo>
                    <a:lnTo>
                      <a:pt x="0" y="4552"/>
                    </a:lnTo>
                    <a:lnTo>
                      <a:pt x="12" y="4771"/>
                    </a:lnTo>
                    <a:lnTo>
                      <a:pt x="46" y="4990"/>
                    </a:lnTo>
                    <a:lnTo>
                      <a:pt x="81" y="5197"/>
                    </a:lnTo>
                    <a:lnTo>
                      <a:pt x="127" y="5405"/>
                    </a:lnTo>
                    <a:lnTo>
                      <a:pt x="185" y="5612"/>
                    </a:lnTo>
                    <a:lnTo>
                      <a:pt x="254" y="5808"/>
                    </a:lnTo>
                    <a:lnTo>
                      <a:pt x="335" y="6004"/>
                    </a:lnTo>
                    <a:lnTo>
                      <a:pt x="427" y="6200"/>
                    </a:lnTo>
                    <a:lnTo>
                      <a:pt x="519" y="6384"/>
                    </a:lnTo>
                    <a:lnTo>
                      <a:pt x="623" y="6568"/>
                    </a:lnTo>
                    <a:lnTo>
                      <a:pt x="738" y="6741"/>
                    </a:lnTo>
                    <a:lnTo>
                      <a:pt x="853" y="6914"/>
                    </a:lnTo>
                    <a:lnTo>
                      <a:pt x="980" y="7075"/>
                    </a:lnTo>
                    <a:lnTo>
                      <a:pt x="1118" y="7237"/>
                    </a:lnTo>
                    <a:lnTo>
                      <a:pt x="1256" y="7386"/>
                    </a:lnTo>
                    <a:lnTo>
                      <a:pt x="1406" y="7525"/>
                    </a:lnTo>
                    <a:lnTo>
                      <a:pt x="1567" y="7663"/>
                    </a:lnTo>
                    <a:lnTo>
                      <a:pt x="1729" y="7790"/>
                    </a:lnTo>
                    <a:lnTo>
                      <a:pt x="1902" y="7905"/>
                    </a:lnTo>
                    <a:lnTo>
                      <a:pt x="2074" y="8020"/>
                    </a:lnTo>
                    <a:lnTo>
                      <a:pt x="2259" y="8124"/>
                    </a:lnTo>
                    <a:lnTo>
                      <a:pt x="2443" y="8228"/>
                    </a:lnTo>
                    <a:lnTo>
                      <a:pt x="2639" y="8308"/>
                    </a:lnTo>
                    <a:lnTo>
                      <a:pt x="2835" y="8389"/>
                    </a:lnTo>
                    <a:lnTo>
                      <a:pt x="3031" y="8458"/>
                    </a:lnTo>
                    <a:lnTo>
                      <a:pt x="3238" y="8516"/>
                    </a:lnTo>
                    <a:lnTo>
                      <a:pt x="3446" y="8562"/>
                    </a:lnTo>
                    <a:lnTo>
                      <a:pt x="3664" y="8596"/>
                    </a:lnTo>
                    <a:lnTo>
                      <a:pt x="3872" y="8631"/>
                    </a:lnTo>
                    <a:lnTo>
                      <a:pt x="4091" y="8642"/>
                    </a:lnTo>
                    <a:lnTo>
                      <a:pt x="4321" y="8654"/>
                    </a:lnTo>
                    <a:lnTo>
                      <a:pt x="4540" y="8642"/>
                    </a:lnTo>
                    <a:lnTo>
                      <a:pt x="4759" y="8631"/>
                    </a:lnTo>
                    <a:lnTo>
                      <a:pt x="4978" y="8596"/>
                    </a:lnTo>
                    <a:lnTo>
                      <a:pt x="5185" y="8562"/>
                    </a:lnTo>
                    <a:lnTo>
                      <a:pt x="5404" y="8516"/>
                    </a:lnTo>
                    <a:lnTo>
                      <a:pt x="5600" y="8458"/>
                    </a:lnTo>
                    <a:lnTo>
                      <a:pt x="5808" y="8389"/>
                    </a:lnTo>
                    <a:lnTo>
                      <a:pt x="6003" y="8308"/>
                    </a:lnTo>
                    <a:lnTo>
                      <a:pt x="6188" y="8228"/>
                    </a:lnTo>
                    <a:lnTo>
                      <a:pt x="6384" y="8124"/>
                    </a:lnTo>
                    <a:lnTo>
                      <a:pt x="6557" y="8020"/>
                    </a:lnTo>
                    <a:lnTo>
                      <a:pt x="6741" y="7905"/>
                    </a:lnTo>
                    <a:lnTo>
                      <a:pt x="6902" y="7790"/>
                    </a:lnTo>
                    <a:lnTo>
                      <a:pt x="7063" y="7663"/>
                    </a:lnTo>
                    <a:lnTo>
                      <a:pt x="7225" y="7525"/>
                    </a:lnTo>
                    <a:lnTo>
                      <a:pt x="7375" y="7386"/>
                    </a:lnTo>
                    <a:lnTo>
                      <a:pt x="7513" y="7237"/>
                    </a:lnTo>
                    <a:lnTo>
                      <a:pt x="7651" y="7075"/>
                    </a:lnTo>
                    <a:lnTo>
                      <a:pt x="7778" y="6914"/>
                    </a:lnTo>
                    <a:lnTo>
                      <a:pt x="7905" y="6741"/>
                    </a:lnTo>
                    <a:lnTo>
                      <a:pt x="8020" y="6568"/>
                    </a:lnTo>
                    <a:lnTo>
                      <a:pt x="8124" y="6384"/>
                    </a:lnTo>
                    <a:lnTo>
                      <a:pt x="8216" y="6200"/>
                    </a:lnTo>
                    <a:lnTo>
                      <a:pt x="8296" y="6004"/>
                    </a:lnTo>
                    <a:lnTo>
                      <a:pt x="8377" y="5808"/>
                    </a:lnTo>
                    <a:lnTo>
                      <a:pt x="8446" y="5612"/>
                    </a:lnTo>
                    <a:lnTo>
                      <a:pt x="8504" y="5405"/>
                    </a:lnTo>
                    <a:lnTo>
                      <a:pt x="8550" y="5197"/>
                    </a:lnTo>
                    <a:lnTo>
                      <a:pt x="8596" y="4990"/>
                    </a:lnTo>
                    <a:lnTo>
                      <a:pt x="8619" y="4771"/>
                    </a:lnTo>
                    <a:lnTo>
                      <a:pt x="8630" y="4552"/>
                    </a:lnTo>
                    <a:lnTo>
                      <a:pt x="8642" y="4322"/>
                    </a:lnTo>
                    <a:lnTo>
                      <a:pt x="8630" y="4103"/>
                    </a:lnTo>
                    <a:lnTo>
                      <a:pt x="8619" y="3884"/>
                    </a:lnTo>
                    <a:lnTo>
                      <a:pt x="8596" y="3665"/>
                    </a:lnTo>
                    <a:lnTo>
                      <a:pt x="8550" y="3457"/>
                    </a:lnTo>
                    <a:lnTo>
                      <a:pt x="8504" y="3250"/>
                    </a:lnTo>
                    <a:lnTo>
                      <a:pt x="8446" y="3043"/>
                    </a:lnTo>
                    <a:lnTo>
                      <a:pt x="8377" y="2835"/>
                    </a:lnTo>
                    <a:lnTo>
                      <a:pt x="8296" y="2639"/>
                    </a:lnTo>
                    <a:lnTo>
                      <a:pt x="8216" y="2455"/>
                    </a:lnTo>
                    <a:lnTo>
                      <a:pt x="8124" y="2271"/>
                    </a:lnTo>
                    <a:lnTo>
                      <a:pt x="8020" y="2086"/>
                    </a:lnTo>
                    <a:lnTo>
                      <a:pt x="7905" y="1913"/>
                    </a:lnTo>
                    <a:lnTo>
                      <a:pt x="7778" y="1741"/>
                    </a:lnTo>
                    <a:lnTo>
                      <a:pt x="7651" y="1579"/>
                    </a:lnTo>
                    <a:lnTo>
                      <a:pt x="7513" y="1418"/>
                    </a:lnTo>
                    <a:lnTo>
                      <a:pt x="7375" y="1268"/>
                    </a:lnTo>
                    <a:lnTo>
                      <a:pt x="7225" y="1130"/>
                    </a:lnTo>
                    <a:lnTo>
                      <a:pt x="7063" y="992"/>
                    </a:lnTo>
                    <a:lnTo>
                      <a:pt x="6902" y="865"/>
                    </a:lnTo>
                    <a:lnTo>
                      <a:pt x="6741" y="738"/>
                    </a:lnTo>
                    <a:lnTo>
                      <a:pt x="6557" y="623"/>
                    </a:lnTo>
                    <a:lnTo>
                      <a:pt x="6384" y="519"/>
                    </a:lnTo>
                    <a:lnTo>
                      <a:pt x="6188" y="427"/>
                    </a:lnTo>
                    <a:lnTo>
                      <a:pt x="6003" y="346"/>
                    </a:lnTo>
                    <a:lnTo>
                      <a:pt x="5808" y="266"/>
                    </a:lnTo>
                    <a:lnTo>
                      <a:pt x="5600" y="197"/>
                    </a:lnTo>
                    <a:lnTo>
                      <a:pt x="5404" y="139"/>
                    </a:lnTo>
                    <a:lnTo>
                      <a:pt x="5185" y="93"/>
                    </a:lnTo>
                    <a:lnTo>
                      <a:pt x="4978" y="47"/>
                    </a:lnTo>
                    <a:lnTo>
                      <a:pt x="4759" y="24"/>
                    </a:lnTo>
                    <a:lnTo>
                      <a:pt x="4540" y="12"/>
                    </a:lnTo>
                    <a:lnTo>
                      <a:pt x="4321" y="1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91" name="Google Shape;11391;p51"/>
              <p:cNvSpPr/>
              <p:nvPr/>
            </p:nvSpPr>
            <p:spPr>
              <a:xfrm>
                <a:off x="1623193" y="1443357"/>
                <a:ext cx="1286100" cy="1286100"/>
              </a:xfrm>
              <a:prstGeom prst="blockArc">
                <a:avLst>
                  <a:gd fmla="val 16244138" name="adj1"/>
                  <a:gd fmla="val 4529730" name="adj2"/>
                  <a:gd fmla="val 18142" name="adj3"/>
                </a:avLst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1392" name="Google Shape;11392;p51"/>
            <p:cNvSpPr/>
            <p:nvPr/>
          </p:nvSpPr>
          <p:spPr>
            <a:xfrm rot="5400000">
              <a:off x="1862007" y="1681978"/>
              <a:ext cx="808337" cy="809171"/>
            </a:xfrm>
            <a:custGeom>
              <a:rect b="b" l="l" r="r" t="t"/>
              <a:pathLst>
                <a:path extrusionOk="0" h="8654" w="8643">
                  <a:moveTo>
                    <a:pt x="4321" y="1"/>
                  </a:moveTo>
                  <a:lnTo>
                    <a:pt x="4091" y="12"/>
                  </a:lnTo>
                  <a:lnTo>
                    <a:pt x="3872" y="24"/>
                  </a:lnTo>
                  <a:lnTo>
                    <a:pt x="3664" y="47"/>
                  </a:lnTo>
                  <a:lnTo>
                    <a:pt x="3446" y="93"/>
                  </a:lnTo>
                  <a:lnTo>
                    <a:pt x="3238" y="139"/>
                  </a:lnTo>
                  <a:lnTo>
                    <a:pt x="3031" y="197"/>
                  </a:lnTo>
                  <a:lnTo>
                    <a:pt x="2835" y="266"/>
                  </a:lnTo>
                  <a:lnTo>
                    <a:pt x="2639" y="346"/>
                  </a:lnTo>
                  <a:lnTo>
                    <a:pt x="2443" y="427"/>
                  </a:lnTo>
                  <a:lnTo>
                    <a:pt x="2259" y="519"/>
                  </a:lnTo>
                  <a:lnTo>
                    <a:pt x="2074" y="623"/>
                  </a:lnTo>
                  <a:lnTo>
                    <a:pt x="1902" y="738"/>
                  </a:lnTo>
                  <a:lnTo>
                    <a:pt x="1729" y="865"/>
                  </a:lnTo>
                  <a:lnTo>
                    <a:pt x="1567" y="992"/>
                  </a:lnTo>
                  <a:lnTo>
                    <a:pt x="1406" y="1130"/>
                  </a:lnTo>
                  <a:lnTo>
                    <a:pt x="1256" y="1268"/>
                  </a:lnTo>
                  <a:lnTo>
                    <a:pt x="1118" y="1418"/>
                  </a:lnTo>
                  <a:lnTo>
                    <a:pt x="980" y="1579"/>
                  </a:lnTo>
                  <a:lnTo>
                    <a:pt x="853" y="1741"/>
                  </a:lnTo>
                  <a:lnTo>
                    <a:pt x="738" y="1913"/>
                  </a:lnTo>
                  <a:lnTo>
                    <a:pt x="623" y="2086"/>
                  </a:lnTo>
                  <a:lnTo>
                    <a:pt x="519" y="2271"/>
                  </a:lnTo>
                  <a:lnTo>
                    <a:pt x="427" y="2455"/>
                  </a:lnTo>
                  <a:lnTo>
                    <a:pt x="335" y="2639"/>
                  </a:lnTo>
                  <a:lnTo>
                    <a:pt x="254" y="2835"/>
                  </a:lnTo>
                  <a:lnTo>
                    <a:pt x="185" y="3043"/>
                  </a:lnTo>
                  <a:lnTo>
                    <a:pt x="127" y="3250"/>
                  </a:lnTo>
                  <a:lnTo>
                    <a:pt x="81" y="3457"/>
                  </a:lnTo>
                  <a:lnTo>
                    <a:pt x="46" y="3665"/>
                  </a:lnTo>
                  <a:lnTo>
                    <a:pt x="12" y="3884"/>
                  </a:lnTo>
                  <a:lnTo>
                    <a:pt x="0" y="4103"/>
                  </a:lnTo>
                  <a:lnTo>
                    <a:pt x="0" y="4322"/>
                  </a:lnTo>
                  <a:lnTo>
                    <a:pt x="0" y="4552"/>
                  </a:lnTo>
                  <a:lnTo>
                    <a:pt x="12" y="4771"/>
                  </a:lnTo>
                  <a:lnTo>
                    <a:pt x="46" y="4990"/>
                  </a:lnTo>
                  <a:lnTo>
                    <a:pt x="81" y="5197"/>
                  </a:lnTo>
                  <a:lnTo>
                    <a:pt x="127" y="5405"/>
                  </a:lnTo>
                  <a:lnTo>
                    <a:pt x="185" y="5612"/>
                  </a:lnTo>
                  <a:lnTo>
                    <a:pt x="254" y="5808"/>
                  </a:lnTo>
                  <a:lnTo>
                    <a:pt x="335" y="6004"/>
                  </a:lnTo>
                  <a:lnTo>
                    <a:pt x="427" y="6200"/>
                  </a:lnTo>
                  <a:lnTo>
                    <a:pt x="519" y="6384"/>
                  </a:lnTo>
                  <a:lnTo>
                    <a:pt x="623" y="6568"/>
                  </a:lnTo>
                  <a:lnTo>
                    <a:pt x="738" y="6741"/>
                  </a:lnTo>
                  <a:lnTo>
                    <a:pt x="853" y="6914"/>
                  </a:lnTo>
                  <a:lnTo>
                    <a:pt x="980" y="7075"/>
                  </a:lnTo>
                  <a:lnTo>
                    <a:pt x="1118" y="7237"/>
                  </a:lnTo>
                  <a:lnTo>
                    <a:pt x="1256" y="7386"/>
                  </a:lnTo>
                  <a:lnTo>
                    <a:pt x="1406" y="7525"/>
                  </a:lnTo>
                  <a:lnTo>
                    <a:pt x="1567" y="7663"/>
                  </a:lnTo>
                  <a:lnTo>
                    <a:pt x="1729" y="7790"/>
                  </a:lnTo>
                  <a:lnTo>
                    <a:pt x="1902" y="7905"/>
                  </a:lnTo>
                  <a:lnTo>
                    <a:pt x="2074" y="8020"/>
                  </a:lnTo>
                  <a:lnTo>
                    <a:pt x="2259" y="8124"/>
                  </a:lnTo>
                  <a:lnTo>
                    <a:pt x="2443" y="8228"/>
                  </a:lnTo>
                  <a:lnTo>
                    <a:pt x="2639" y="8308"/>
                  </a:lnTo>
                  <a:lnTo>
                    <a:pt x="2835" y="8389"/>
                  </a:lnTo>
                  <a:lnTo>
                    <a:pt x="3031" y="8458"/>
                  </a:lnTo>
                  <a:lnTo>
                    <a:pt x="3238" y="8516"/>
                  </a:lnTo>
                  <a:lnTo>
                    <a:pt x="3446" y="8562"/>
                  </a:lnTo>
                  <a:lnTo>
                    <a:pt x="3664" y="8596"/>
                  </a:lnTo>
                  <a:lnTo>
                    <a:pt x="3872" y="8631"/>
                  </a:lnTo>
                  <a:lnTo>
                    <a:pt x="4091" y="8642"/>
                  </a:lnTo>
                  <a:lnTo>
                    <a:pt x="4321" y="8654"/>
                  </a:lnTo>
                  <a:lnTo>
                    <a:pt x="4540" y="8642"/>
                  </a:lnTo>
                  <a:lnTo>
                    <a:pt x="4759" y="8631"/>
                  </a:lnTo>
                  <a:lnTo>
                    <a:pt x="4978" y="8596"/>
                  </a:lnTo>
                  <a:lnTo>
                    <a:pt x="5185" y="8562"/>
                  </a:lnTo>
                  <a:lnTo>
                    <a:pt x="5404" y="8516"/>
                  </a:lnTo>
                  <a:lnTo>
                    <a:pt x="5600" y="8458"/>
                  </a:lnTo>
                  <a:lnTo>
                    <a:pt x="5808" y="8389"/>
                  </a:lnTo>
                  <a:lnTo>
                    <a:pt x="6003" y="8308"/>
                  </a:lnTo>
                  <a:lnTo>
                    <a:pt x="6188" y="8228"/>
                  </a:lnTo>
                  <a:lnTo>
                    <a:pt x="6384" y="8124"/>
                  </a:lnTo>
                  <a:lnTo>
                    <a:pt x="6557" y="8020"/>
                  </a:lnTo>
                  <a:lnTo>
                    <a:pt x="6741" y="7905"/>
                  </a:lnTo>
                  <a:lnTo>
                    <a:pt x="6902" y="7790"/>
                  </a:lnTo>
                  <a:lnTo>
                    <a:pt x="7063" y="7663"/>
                  </a:lnTo>
                  <a:lnTo>
                    <a:pt x="7225" y="7525"/>
                  </a:lnTo>
                  <a:lnTo>
                    <a:pt x="7375" y="7386"/>
                  </a:lnTo>
                  <a:lnTo>
                    <a:pt x="7513" y="7237"/>
                  </a:lnTo>
                  <a:lnTo>
                    <a:pt x="7651" y="7075"/>
                  </a:lnTo>
                  <a:lnTo>
                    <a:pt x="7778" y="6914"/>
                  </a:lnTo>
                  <a:lnTo>
                    <a:pt x="7905" y="6741"/>
                  </a:lnTo>
                  <a:lnTo>
                    <a:pt x="8020" y="6568"/>
                  </a:lnTo>
                  <a:lnTo>
                    <a:pt x="8124" y="6384"/>
                  </a:lnTo>
                  <a:lnTo>
                    <a:pt x="8216" y="6200"/>
                  </a:lnTo>
                  <a:lnTo>
                    <a:pt x="8296" y="6004"/>
                  </a:lnTo>
                  <a:lnTo>
                    <a:pt x="8377" y="5808"/>
                  </a:lnTo>
                  <a:lnTo>
                    <a:pt x="8446" y="5612"/>
                  </a:lnTo>
                  <a:lnTo>
                    <a:pt x="8504" y="5405"/>
                  </a:lnTo>
                  <a:lnTo>
                    <a:pt x="8550" y="5197"/>
                  </a:lnTo>
                  <a:lnTo>
                    <a:pt x="8596" y="4990"/>
                  </a:lnTo>
                  <a:lnTo>
                    <a:pt x="8619" y="4771"/>
                  </a:lnTo>
                  <a:lnTo>
                    <a:pt x="8630" y="4552"/>
                  </a:lnTo>
                  <a:lnTo>
                    <a:pt x="8642" y="4322"/>
                  </a:lnTo>
                  <a:lnTo>
                    <a:pt x="8630" y="4103"/>
                  </a:lnTo>
                  <a:lnTo>
                    <a:pt x="8619" y="3884"/>
                  </a:lnTo>
                  <a:lnTo>
                    <a:pt x="8596" y="3665"/>
                  </a:lnTo>
                  <a:lnTo>
                    <a:pt x="8550" y="3457"/>
                  </a:lnTo>
                  <a:lnTo>
                    <a:pt x="8504" y="3250"/>
                  </a:lnTo>
                  <a:lnTo>
                    <a:pt x="8446" y="3043"/>
                  </a:lnTo>
                  <a:lnTo>
                    <a:pt x="8377" y="2835"/>
                  </a:lnTo>
                  <a:lnTo>
                    <a:pt x="8296" y="2639"/>
                  </a:lnTo>
                  <a:lnTo>
                    <a:pt x="8216" y="2455"/>
                  </a:lnTo>
                  <a:lnTo>
                    <a:pt x="8124" y="2271"/>
                  </a:lnTo>
                  <a:lnTo>
                    <a:pt x="8020" y="2086"/>
                  </a:lnTo>
                  <a:lnTo>
                    <a:pt x="7905" y="1913"/>
                  </a:lnTo>
                  <a:lnTo>
                    <a:pt x="7778" y="1741"/>
                  </a:lnTo>
                  <a:lnTo>
                    <a:pt x="7651" y="1579"/>
                  </a:lnTo>
                  <a:lnTo>
                    <a:pt x="7513" y="1418"/>
                  </a:lnTo>
                  <a:lnTo>
                    <a:pt x="7375" y="1268"/>
                  </a:lnTo>
                  <a:lnTo>
                    <a:pt x="7225" y="1130"/>
                  </a:lnTo>
                  <a:lnTo>
                    <a:pt x="7063" y="992"/>
                  </a:lnTo>
                  <a:lnTo>
                    <a:pt x="6902" y="865"/>
                  </a:lnTo>
                  <a:lnTo>
                    <a:pt x="6741" y="738"/>
                  </a:lnTo>
                  <a:lnTo>
                    <a:pt x="6557" y="623"/>
                  </a:lnTo>
                  <a:lnTo>
                    <a:pt x="6384" y="519"/>
                  </a:lnTo>
                  <a:lnTo>
                    <a:pt x="6188" y="427"/>
                  </a:lnTo>
                  <a:lnTo>
                    <a:pt x="6003" y="346"/>
                  </a:lnTo>
                  <a:lnTo>
                    <a:pt x="5808" y="266"/>
                  </a:lnTo>
                  <a:lnTo>
                    <a:pt x="5600" y="197"/>
                  </a:lnTo>
                  <a:lnTo>
                    <a:pt x="5404" y="139"/>
                  </a:lnTo>
                  <a:lnTo>
                    <a:pt x="5185" y="93"/>
                  </a:lnTo>
                  <a:lnTo>
                    <a:pt x="4978" y="47"/>
                  </a:lnTo>
                  <a:lnTo>
                    <a:pt x="4759" y="24"/>
                  </a:lnTo>
                  <a:lnTo>
                    <a:pt x="4540" y="12"/>
                  </a:lnTo>
                  <a:lnTo>
                    <a:pt x="4321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393" name="Google Shape;11393;p51"/>
          <p:cNvSpPr txBox="1"/>
          <p:nvPr>
            <p:ph idx="9" type="title"/>
          </p:nvPr>
        </p:nvSpPr>
        <p:spPr>
          <a:xfrm>
            <a:off x="4430675" y="3131955"/>
            <a:ext cx="1040700" cy="33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46</a:t>
            </a:r>
            <a:r>
              <a:rPr lang="en"/>
              <a:t>%</a:t>
            </a:r>
            <a:endParaRPr/>
          </a:p>
        </p:txBody>
      </p:sp>
      <p:grpSp>
        <p:nvGrpSpPr>
          <p:cNvPr id="11394" name="Google Shape;11394;p51"/>
          <p:cNvGrpSpPr/>
          <p:nvPr/>
        </p:nvGrpSpPr>
        <p:grpSpPr>
          <a:xfrm>
            <a:off x="5937016" y="2766120"/>
            <a:ext cx="1038553" cy="1069716"/>
            <a:chOff x="1622231" y="1443296"/>
            <a:chExt cx="1287888" cy="1286489"/>
          </a:xfrm>
        </p:grpSpPr>
        <p:grpSp>
          <p:nvGrpSpPr>
            <p:cNvPr id="11395" name="Google Shape;11395;p51"/>
            <p:cNvGrpSpPr/>
            <p:nvPr/>
          </p:nvGrpSpPr>
          <p:grpSpPr>
            <a:xfrm>
              <a:off x="1622231" y="1443296"/>
              <a:ext cx="1287888" cy="1286489"/>
              <a:chOff x="1622231" y="1443296"/>
              <a:chExt cx="1287888" cy="1286489"/>
            </a:xfrm>
          </p:grpSpPr>
          <p:sp>
            <p:nvSpPr>
              <p:cNvPr id="11396" name="Google Shape;11396;p51"/>
              <p:cNvSpPr/>
              <p:nvPr/>
            </p:nvSpPr>
            <p:spPr>
              <a:xfrm rot="5400000">
                <a:off x="1622931" y="1442596"/>
                <a:ext cx="1286489" cy="1287888"/>
              </a:xfrm>
              <a:custGeom>
                <a:rect b="b" l="l" r="r" t="t"/>
                <a:pathLst>
                  <a:path extrusionOk="0" h="8654" w="8643">
                    <a:moveTo>
                      <a:pt x="4321" y="1"/>
                    </a:moveTo>
                    <a:lnTo>
                      <a:pt x="4091" y="12"/>
                    </a:lnTo>
                    <a:lnTo>
                      <a:pt x="3872" y="24"/>
                    </a:lnTo>
                    <a:lnTo>
                      <a:pt x="3664" y="47"/>
                    </a:lnTo>
                    <a:lnTo>
                      <a:pt x="3446" y="93"/>
                    </a:lnTo>
                    <a:lnTo>
                      <a:pt x="3238" y="139"/>
                    </a:lnTo>
                    <a:lnTo>
                      <a:pt x="3031" y="197"/>
                    </a:lnTo>
                    <a:lnTo>
                      <a:pt x="2835" y="266"/>
                    </a:lnTo>
                    <a:lnTo>
                      <a:pt x="2639" y="346"/>
                    </a:lnTo>
                    <a:lnTo>
                      <a:pt x="2443" y="427"/>
                    </a:lnTo>
                    <a:lnTo>
                      <a:pt x="2259" y="519"/>
                    </a:lnTo>
                    <a:lnTo>
                      <a:pt x="2074" y="623"/>
                    </a:lnTo>
                    <a:lnTo>
                      <a:pt x="1902" y="738"/>
                    </a:lnTo>
                    <a:lnTo>
                      <a:pt x="1729" y="865"/>
                    </a:lnTo>
                    <a:lnTo>
                      <a:pt x="1567" y="992"/>
                    </a:lnTo>
                    <a:lnTo>
                      <a:pt x="1406" y="1130"/>
                    </a:lnTo>
                    <a:lnTo>
                      <a:pt x="1256" y="1268"/>
                    </a:lnTo>
                    <a:lnTo>
                      <a:pt x="1118" y="1418"/>
                    </a:lnTo>
                    <a:lnTo>
                      <a:pt x="980" y="1579"/>
                    </a:lnTo>
                    <a:lnTo>
                      <a:pt x="853" y="1741"/>
                    </a:lnTo>
                    <a:lnTo>
                      <a:pt x="738" y="1913"/>
                    </a:lnTo>
                    <a:lnTo>
                      <a:pt x="623" y="2086"/>
                    </a:lnTo>
                    <a:lnTo>
                      <a:pt x="519" y="2271"/>
                    </a:lnTo>
                    <a:lnTo>
                      <a:pt x="427" y="2455"/>
                    </a:lnTo>
                    <a:lnTo>
                      <a:pt x="335" y="2639"/>
                    </a:lnTo>
                    <a:lnTo>
                      <a:pt x="254" y="2835"/>
                    </a:lnTo>
                    <a:lnTo>
                      <a:pt x="185" y="3043"/>
                    </a:lnTo>
                    <a:lnTo>
                      <a:pt x="127" y="3250"/>
                    </a:lnTo>
                    <a:lnTo>
                      <a:pt x="81" y="3457"/>
                    </a:lnTo>
                    <a:lnTo>
                      <a:pt x="46" y="3665"/>
                    </a:lnTo>
                    <a:lnTo>
                      <a:pt x="12" y="3884"/>
                    </a:lnTo>
                    <a:lnTo>
                      <a:pt x="0" y="4103"/>
                    </a:lnTo>
                    <a:lnTo>
                      <a:pt x="0" y="4322"/>
                    </a:lnTo>
                    <a:lnTo>
                      <a:pt x="0" y="4552"/>
                    </a:lnTo>
                    <a:lnTo>
                      <a:pt x="12" y="4771"/>
                    </a:lnTo>
                    <a:lnTo>
                      <a:pt x="46" y="4990"/>
                    </a:lnTo>
                    <a:lnTo>
                      <a:pt x="81" y="5197"/>
                    </a:lnTo>
                    <a:lnTo>
                      <a:pt x="127" y="5405"/>
                    </a:lnTo>
                    <a:lnTo>
                      <a:pt x="185" y="5612"/>
                    </a:lnTo>
                    <a:lnTo>
                      <a:pt x="254" y="5808"/>
                    </a:lnTo>
                    <a:lnTo>
                      <a:pt x="335" y="6004"/>
                    </a:lnTo>
                    <a:lnTo>
                      <a:pt x="427" y="6200"/>
                    </a:lnTo>
                    <a:lnTo>
                      <a:pt x="519" y="6384"/>
                    </a:lnTo>
                    <a:lnTo>
                      <a:pt x="623" y="6568"/>
                    </a:lnTo>
                    <a:lnTo>
                      <a:pt x="738" y="6741"/>
                    </a:lnTo>
                    <a:lnTo>
                      <a:pt x="853" y="6914"/>
                    </a:lnTo>
                    <a:lnTo>
                      <a:pt x="980" y="7075"/>
                    </a:lnTo>
                    <a:lnTo>
                      <a:pt x="1118" y="7237"/>
                    </a:lnTo>
                    <a:lnTo>
                      <a:pt x="1256" y="7386"/>
                    </a:lnTo>
                    <a:lnTo>
                      <a:pt x="1406" y="7525"/>
                    </a:lnTo>
                    <a:lnTo>
                      <a:pt x="1567" y="7663"/>
                    </a:lnTo>
                    <a:lnTo>
                      <a:pt x="1729" y="7790"/>
                    </a:lnTo>
                    <a:lnTo>
                      <a:pt x="1902" y="7905"/>
                    </a:lnTo>
                    <a:lnTo>
                      <a:pt x="2074" y="8020"/>
                    </a:lnTo>
                    <a:lnTo>
                      <a:pt x="2259" y="8124"/>
                    </a:lnTo>
                    <a:lnTo>
                      <a:pt x="2443" y="8228"/>
                    </a:lnTo>
                    <a:lnTo>
                      <a:pt x="2639" y="8308"/>
                    </a:lnTo>
                    <a:lnTo>
                      <a:pt x="2835" y="8389"/>
                    </a:lnTo>
                    <a:lnTo>
                      <a:pt x="3031" y="8458"/>
                    </a:lnTo>
                    <a:lnTo>
                      <a:pt x="3238" y="8516"/>
                    </a:lnTo>
                    <a:lnTo>
                      <a:pt x="3446" y="8562"/>
                    </a:lnTo>
                    <a:lnTo>
                      <a:pt x="3664" y="8596"/>
                    </a:lnTo>
                    <a:lnTo>
                      <a:pt x="3872" y="8631"/>
                    </a:lnTo>
                    <a:lnTo>
                      <a:pt x="4091" y="8642"/>
                    </a:lnTo>
                    <a:lnTo>
                      <a:pt x="4321" y="8654"/>
                    </a:lnTo>
                    <a:lnTo>
                      <a:pt x="4540" y="8642"/>
                    </a:lnTo>
                    <a:lnTo>
                      <a:pt x="4759" y="8631"/>
                    </a:lnTo>
                    <a:lnTo>
                      <a:pt x="4978" y="8596"/>
                    </a:lnTo>
                    <a:lnTo>
                      <a:pt x="5185" y="8562"/>
                    </a:lnTo>
                    <a:lnTo>
                      <a:pt x="5404" y="8516"/>
                    </a:lnTo>
                    <a:lnTo>
                      <a:pt x="5600" y="8458"/>
                    </a:lnTo>
                    <a:lnTo>
                      <a:pt x="5808" y="8389"/>
                    </a:lnTo>
                    <a:lnTo>
                      <a:pt x="6003" y="8308"/>
                    </a:lnTo>
                    <a:lnTo>
                      <a:pt x="6188" y="8228"/>
                    </a:lnTo>
                    <a:lnTo>
                      <a:pt x="6384" y="8124"/>
                    </a:lnTo>
                    <a:lnTo>
                      <a:pt x="6557" y="8020"/>
                    </a:lnTo>
                    <a:lnTo>
                      <a:pt x="6741" y="7905"/>
                    </a:lnTo>
                    <a:lnTo>
                      <a:pt x="6902" y="7790"/>
                    </a:lnTo>
                    <a:lnTo>
                      <a:pt x="7063" y="7663"/>
                    </a:lnTo>
                    <a:lnTo>
                      <a:pt x="7225" y="7525"/>
                    </a:lnTo>
                    <a:lnTo>
                      <a:pt x="7375" y="7386"/>
                    </a:lnTo>
                    <a:lnTo>
                      <a:pt x="7513" y="7237"/>
                    </a:lnTo>
                    <a:lnTo>
                      <a:pt x="7651" y="7075"/>
                    </a:lnTo>
                    <a:lnTo>
                      <a:pt x="7778" y="6914"/>
                    </a:lnTo>
                    <a:lnTo>
                      <a:pt x="7905" y="6741"/>
                    </a:lnTo>
                    <a:lnTo>
                      <a:pt x="8020" y="6568"/>
                    </a:lnTo>
                    <a:lnTo>
                      <a:pt x="8124" y="6384"/>
                    </a:lnTo>
                    <a:lnTo>
                      <a:pt x="8216" y="6200"/>
                    </a:lnTo>
                    <a:lnTo>
                      <a:pt x="8296" y="6004"/>
                    </a:lnTo>
                    <a:lnTo>
                      <a:pt x="8377" y="5808"/>
                    </a:lnTo>
                    <a:lnTo>
                      <a:pt x="8446" y="5612"/>
                    </a:lnTo>
                    <a:lnTo>
                      <a:pt x="8504" y="5405"/>
                    </a:lnTo>
                    <a:lnTo>
                      <a:pt x="8550" y="5197"/>
                    </a:lnTo>
                    <a:lnTo>
                      <a:pt x="8596" y="4990"/>
                    </a:lnTo>
                    <a:lnTo>
                      <a:pt x="8619" y="4771"/>
                    </a:lnTo>
                    <a:lnTo>
                      <a:pt x="8630" y="4552"/>
                    </a:lnTo>
                    <a:lnTo>
                      <a:pt x="8642" y="4322"/>
                    </a:lnTo>
                    <a:lnTo>
                      <a:pt x="8630" y="4103"/>
                    </a:lnTo>
                    <a:lnTo>
                      <a:pt x="8619" y="3884"/>
                    </a:lnTo>
                    <a:lnTo>
                      <a:pt x="8596" y="3665"/>
                    </a:lnTo>
                    <a:lnTo>
                      <a:pt x="8550" y="3457"/>
                    </a:lnTo>
                    <a:lnTo>
                      <a:pt x="8504" y="3250"/>
                    </a:lnTo>
                    <a:lnTo>
                      <a:pt x="8446" y="3043"/>
                    </a:lnTo>
                    <a:lnTo>
                      <a:pt x="8377" y="2835"/>
                    </a:lnTo>
                    <a:lnTo>
                      <a:pt x="8296" y="2639"/>
                    </a:lnTo>
                    <a:lnTo>
                      <a:pt x="8216" y="2455"/>
                    </a:lnTo>
                    <a:lnTo>
                      <a:pt x="8124" y="2271"/>
                    </a:lnTo>
                    <a:lnTo>
                      <a:pt x="8020" y="2086"/>
                    </a:lnTo>
                    <a:lnTo>
                      <a:pt x="7905" y="1913"/>
                    </a:lnTo>
                    <a:lnTo>
                      <a:pt x="7778" y="1741"/>
                    </a:lnTo>
                    <a:lnTo>
                      <a:pt x="7651" y="1579"/>
                    </a:lnTo>
                    <a:lnTo>
                      <a:pt x="7513" y="1418"/>
                    </a:lnTo>
                    <a:lnTo>
                      <a:pt x="7375" y="1268"/>
                    </a:lnTo>
                    <a:lnTo>
                      <a:pt x="7225" y="1130"/>
                    </a:lnTo>
                    <a:lnTo>
                      <a:pt x="7063" y="992"/>
                    </a:lnTo>
                    <a:lnTo>
                      <a:pt x="6902" y="865"/>
                    </a:lnTo>
                    <a:lnTo>
                      <a:pt x="6741" y="738"/>
                    </a:lnTo>
                    <a:lnTo>
                      <a:pt x="6557" y="623"/>
                    </a:lnTo>
                    <a:lnTo>
                      <a:pt x="6384" y="519"/>
                    </a:lnTo>
                    <a:lnTo>
                      <a:pt x="6188" y="427"/>
                    </a:lnTo>
                    <a:lnTo>
                      <a:pt x="6003" y="346"/>
                    </a:lnTo>
                    <a:lnTo>
                      <a:pt x="5808" y="266"/>
                    </a:lnTo>
                    <a:lnTo>
                      <a:pt x="5600" y="197"/>
                    </a:lnTo>
                    <a:lnTo>
                      <a:pt x="5404" y="139"/>
                    </a:lnTo>
                    <a:lnTo>
                      <a:pt x="5185" y="93"/>
                    </a:lnTo>
                    <a:lnTo>
                      <a:pt x="4978" y="47"/>
                    </a:lnTo>
                    <a:lnTo>
                      <a:pt x="4759" y="24"/>
                    </a:lnTo>
                    <a:lnTo>
                      <a:pt x="4540" y="12"/>
                    </a:lnTo>
                    <a:lnTo>
                      <a:pt x="4321" y="1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97" name="Google Shape;11397;p51"/>
              <p:cNvSpPr/>
              <p:nvPr/>
            </p:nvSpPr>
            <p:spPr>
              <a:xfrm>
                <a:off x="1623193" y="1443357"/>
                <a:ext cx="1286100" cy="1286100"/>
              </a:xfrm>
              <a:prstGeom prst="blockArc">
                <a:avLst>
                  <a:gd fmla="val 16244138" name="adj1"/>
                  <a:gd fmla="val 2462170" name="adj2"/>
                  <a:gd fmla="val 18490" name="adj3"/>
                </a:avLst>
              </a:prstGeom>
              <a:solidFill>
                <a:schemeClr val="accent3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1398" name="Google Shape;11398;p51"/>
            <p:cNvSpPr/>
            <p:nvPr/>
          </p:nvSpPr>
          <p:spPr>
            <a:xfrm rot="5400000">
              <a:off x="1862007" y="1681978"/>
              <a:ext cx="808337" cy="809171"/>
            </a:xfrm>
            <a:custGeom>
              <a:rect b="b" l="l" r="r" t="t"/>
              <a:pathLst>
                <a:path extrusionOk="0" h="8654" w="8643">
                  <a:moveTo>
                    <a:pt x="4321" y="1"/>
                  </a:moveTo>
                  <a:lnTo>
                    <a:pt x="4091" y="12"/>
                  </a:lnTo>
                  <a:lnTo>
                    <a:pt x="3872" y="24"/>
                  </a:lnTo>
                  <a:lnTo>
                    <a:pt x="3664" y="47"/>
                  </a:lnTo>
                  <a:lnTo>
                    <a:pt x="3446" y="93"/>
                  </a:lnTo>
                  <a:lnTo>
                    <a:pt x="3238" y="139"/>
                  </a:lnTo>
                  <a:lnTo>
                    <a:pt x="3031" y="197"/>
                  </a:lnTo>
                  <a:lnTo>
                    <a:pt x="2835" y="266"/>
                  </a:lnTo>
                  <a:lnTo>
                    <a:pt x="2639" y="346"/>
                  </a:lnTo>
                  <a:lnTo>
                    <a:pt x="2443" y="427"/>
                  </a:lnTo>
                  <a:lnTo>
                    <a:pt x="2259" y="519"/>
                  </a:lnTo>
                  <a:lnTo>
                    <a:pt x="2074" y="623"/>
                  </a:lnTo>
                  <a:lnTo>
                    <a:pt x="1902" y="738"/>
                  </a:lnTo>
                  <a:lnTo>
                    <a:pt x="1729" y="865"/>
                  </a:lnTo>
                  <a:lnTo>
                    <a:pt x="1567" y="992"/>
                  </a:lnTo>
                  <a:lnTo>
                    <a:pt x="1406" y="1130"/>
                  </a:lnTo>
                  <a:lnTo>
                    <a:pt x="1256" y="1268"/>
                  </a:lnTo>
                  <a:lnTo>
                    <a:pt x="1118" y="1418"/>
                  </a:lnTo>
                  <a:lnTo>
                    <a:pt x="980" y="1579"/>
                  </a:lnTo>
                  <a:lnTo>
                    <a:pt x="853" y="1741"/>
                  </a:lnTo>
                  <a:lnTo>
                    <a:pt x="738" y="1913"/>
                  </a:lnTo>
                  <a:lnTo>
                    <a:pt x="623" y="2086"/>
                  </a:lnTo>
                  <a:lnTo>
                    <a:pt x="519" y="2271"/>
                  </a:lnTo>
                  <a:lnTo>
                    <a:pt x="427" y="2455"/>
                  </a:lnTo>
                  <a:lnTo>
                    <a:pt x="335" y="2639"/>
                  </a:lnTo>
                  <a:lnTo>
                    <a:pt x="254" y="2835"/>
                  </a:lnTo>
                  <a:lnTo>
                    <a:pt x="185" y="3043"/>
                  </a:lnTo>
                  <a:lnTo>
                    <a:pt x="127" y="3250"/>
                  </a:lnTo>
                  <a:lnTo>
                    <a:pt x="81" y="3457"/>
                  </a:lnTo>
                  <a:lnTo>
                    <a:pt x="46" y="3665"/>
                  </a:lnTo>
                  <a:lnTo>
                    <a:pt x="12" y="3884"/>
                  </a:lnTo>
                  <a:lnTo>
                    <a:pt x="0" y="4103"/>
                  </a:lnTo>
                  <a:lnTo>
                    <a:pt x="0" y="4322"/>
                  </a:lnTo>
                  <a:lnTo>
                    <a:pt x="0" y="4552"/>
                  </a:lnTo>
                  <a:lnTo>
                    <a:pt x="12" y="4771"/>
                  </a:lnTo>
                  <a:lnTo>
                    <a:pt x="46" y="4990"/>
                  </a:lnTo>
                  <a:lnTo>
                    <a:pt x="81" y="5197"/>
                  </a:lnTo>
                  <a:lnTo>
                    <a:pt x="127" y="5405"/>
                  </a:lnTo>
                  <a:lnTo>
                    <a:pt x="185" y="5612"/>
                  </a:lnTo>
                  <a:lnTo>
                    <a:pt x="254" y="5808"/>
                  </a:lnTo>
                  <a:lnTo>
                    <a:pt x="335" y="6004"/>
                  </a:lnTo>
                  <a:lnTo>
                    <a:pt x="427" y="6200"/>
                  </a:lnTo>
                  <a:lnTo>
                    <a:pt x="519" y="6384"/>
                  </a:lnTo>
                  <a:lnTo>
                    <a:pt x="623" y="6568"/>
                  </a:lnTo>
                  <a:lnTo>
                    <a:pt x="738" y="6741"/>
                  </a:lnTo>
                  <a:lnTo>
                    <a:pt x="853" y="6914"/>
                  </a:lnTo>
                  <a:lnTo>
                    <a:pt x="980" y="7075"/>
                  </a:lnTo>
                  <a:lnTo>
                    <a:pt x="1118" y="7237"/>
                  </a:lnTo>
                  <a:lnTo>
                    <a:pt x="1256" y="7386"/>
                  </a:lnTo>
                  <a:lnTo>
                    <a:pt x="1406" y="7525"/>
                  </a:lnTo>
                  <a:lnTo>
                    <a:pt x="1567" y="7663"/>
                  </a:lnTo>
                  <a:lnTo>
                    <a:pt x="1729" y="7790"/>
                  </a:lnTo>
                  <a:lnTo>
                    <a:pt x="1902" y="7905"/>
                  </a:lnTo>
                  <a:lnTo>
                    <a:pt x="2074" y="8020"/>
                  </a:lnTo>
                  <a:lnTo>
                    <a:pt x="2259" y="8124"/>
                  </a:lnTo>
                  <a:lnTo>
                    <a:pt x="2443" y="8228"/>
                  </a:lnTo>
                  <a:lnTo>
                    <a:pt x="2639" y="8308"/>
                  </a:lnTo>
                  <a:lnTo>
                    <a:pt x="2835" y="8389"/>
                  </a:lnTo>
                  <a:lnTo>
                    <a:pt x="3031" y="8458"/>
                  </a:lnTo>
                  <a:lnTo>
                    <a:pt x="3238" y="8516"/>
                  </a:lnTo>
                  <a:lnTo>
                    <a:pt x="3446" y="8562"/>
                  </a:lnTo>
                  <a:lnTo>
                    <a:pt x="3664" y="8596"/>
                  </a:lnTo>
                  <a:lnTo>
                    <a:pt x="3872" y="8631"/>
                  </a:lnTo>
                  <a:lnTo>
                    <a:pt x="4091" y="8642"/>
                  </a:lnTo>
                  <a:lnTo>
                    <a:pt x="4321" y="8654"/>
                  </a:lnTo>
                  <a:lnTo>
                    <a:pt x="4540" y="8642"/>
                  </a:lnTo>
                  <a:lnTo>
                    <a:pt x="4759" y="8631"/>
                  </a:lnTo>
                  <a:lnTo>
                    <a:pt x="4978" y="8596"/>
                  </a:lnTo>
                  <a:lnTo>
                    <a:pt x="5185" y="8562"/>
                  </a:lnTo>
                  <a:lnTo>
                    <a:pt x="5404" y="8516"/>
                  </a:lnTo>
                  <a:lnTo>
                    <a:pt x="5600" y="8458"/>
                  </a:lnTo>
                  <a:lnTo>
                    <a:pt x="5808" y="8389"/>
                  </a:lnTo>
                  <a:lnTo>
                    <a:pt x="6003" y="8308"/>
                  </a:lnTo>
                  <a:lnTo>
                    <a:pt x="6188" y="8228"/>
                  </a:lnTo>
                  <a:lnTo>
                    <a:pt x="6384" y="8124"/>
                  </a:lnTo>
                  <a:lnTo>
                    <a:pt x="6557" y="8020"/>
                  </a:lnTo>
                  <a:lnTo>
                    <a:pt x="6741" y="7905"/>
                  </a:lnTo>
                  <a:lnTo>
                    <a:pt x="6902" y="7790"/>
                  </a:lnTo>
                  <a:lnTo>
                    <a:pt x="7063" y="7663"/>
                  </a:lnTo>
                  <a:lnTo>
                    <a:pt x="7225" y="7525"/>
                  </a:lnTo>
                  <a:lnTo>
                    <a:pt x="7375" y="7386"/>
                  </a:lnTo>
                  <a:lnTo>
                    <a:pt x="7513" y="7237"/>
                  </a:lnTo>
                  <a:lnTo>
                    <a:pt x="7651" y="7075"/>
                  </a:lnTo>
                  <a:lnTo>
                    <a:pt x="7778" y="6914"/>
                  </a:lnTo>
                  <a:lnTo>
                    <a:pt x="7905" y="6741"/>
                  </a:lnTo>
                  <a:lnTo>
                    <a:pt x="8020" y="6568"/>
                  </a:lnTo>
                  <a:lnTo>
                    <a:pt x="8124" y="6384"/>
                  </a:lnTo>
                  <a:lnTo>
                    <a:pt x="8216" y="6200"/>
                  </a:lnTo>
                  <a:lnTo>
                    <a:pt x="8296" y="6004"/>
                  </a:lnTo>
                  <a:lnTo>
                    <a:pt x="8377" y="5808"/>
                  </a:lnTo>
                  <a:lnTo>
                    <a:pt x="8446" y="5612"/>
                  </a:lnTo>
                  <a:lnTo>
                    <a:pt x="8504" y="5405"/>
                  </a:lnTo>
                  <a:lnTo>
                    <a:pt x="8550" y="5197"/>
                  </a:lnTo>
                  <a:lnTo>
                    <a:pt x="8596" y="4990"/>
                  </a:lnTo>
                  <a:lnTo>
                    <a:pt x="8619" y="4771"/>
                  </a:lnTo>
                  <a:lnTo>
                    <a:pt x="8630" y="4552"/>
                  </a:lnTo>
                  <a:lnTo>
                    <a:pt x="8642" y="4322"/>
                  </a:lnTo>
                  <a:lnTo>
                    <a:pt x="8630" y="4103"/>
                  </a:lnTo>
                  <a:lnTo>
                    <a:pt x="8619" y="3884"/>
                  </a:lnTo>
                  <a:lnTo>
                    <a:pt x="8596" y="3665"/>
                  </a:lnTo>
                  <a:lnTo>
                    <a:pt x="8550" y="3457"/>
                  </a:lnTo>
                  <a:lnTo>
                    <a:pt x="8504" y="3250"/>
                  </a:lnTo>
                  <a:lnTo>
                    <a:pt x="8446" y="3043"/>
                  </a:lnTo>
                  <a:lnTo>
                    <a:pt x="8377" y="2835"/>
                  </a:lnTo>
                  <a:lnTo>
                    <a:pt x="8296" y="2639"/>
                  </a:lnTo>
                  <a:lnTo>
                    <a:pt x="8216" y="2455"/>
                  </a:lnTo>
                  <a:lnTo>
                    <a:pt x="8124" y="2271"/>
                  </a:lnTo>
                  <a:lnTo>
                    <a:pt x="8020" y="2086"/>
                  </a:lnTo>
                  <a:lnTo>
                    <a:pt x="7905" y="1913"/>
                  </a:lnTo>
                  <a:lnTo>
                    <a:pt x="7778" y="1741"/>
                  </a:lnTo>
                  <a:lnTo>
                    <a:pt x="7651" y="1579"/>
                  </a:lnTo>
                  <a:lnTo>
                    <a:pt x="7513" y="1418"/>
                  </a:lnTo>
                  <a:lnTo>
                    <a:pt x="7375" y="1268"/>
                  </a:lnTo>
                  <a:lnTo>
                    <a:pt x="7225" y="1130"/>
                  </a:lnTo>
                  <a:lnTo>
                    <a:pt x="7063" y="992"/>
                  </a:lnTo>
                  <a:lnTo>
                    <a:pt x="6902" y="865"/>
                  </a:lnTo>
                  <a:lnTo>
                    <a:pt x="6741" y="738"/>
                  </a:lnTo>
                  <a:lnTo>
                    <a:pt x="6557" y="623"/>
                  </a:lnTo>
                  <a:lnTo>
                    <a:pt x="6384" y="519"/>
                  </a:lnTo>
                  <a:lnTo>
                    <a:pt x="6188" y="427"/>
                  </a:lnTo>
                  <a:lnTo>
                    <a:pt x="6003" y="346"/>
                  </a:lnTo>
                  <a:lnTo>
                    <a:pt x="5808" y="266"/>
                  </a:lnTo>
                  <a:lnTo>
                    <a:pt x="5600" y="197"/>
                  </a:lnTo>
                  <a:lnTo>
                    <a:pt x="5404" y="139"/>
                  </a:lnTo>
                  <a:lnTo>
                    <a:pt x="5185" y="93"/>
                  </a:lnTo>
                  <a:lnTo>
                    <a:pt x="4978" y="47"/>
                  </a:lnTo>
                  <a:lnTo>
                    <a:pt x="4759" y="24"/>
                  </a:lnTo>
                  <a:lnTo>
                    <a:pt x="4540" y="12"/>
                  </a:lnTo>
                  <a:lnTo>
                    <a:pt x="4321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399" name="Google Shape;11399;p51"/>
          <p:cNvSpPr txBox="1"/>
          <p:nvPr>
            <p:ph idx="9" type="title"/>
          </p:nvPr>
        </p:nvSpPr>
        <p:spPr>
          <a:xfrm>
            <a:off x="5934875" y="3131955"/>
            <a:ext cx="1040700" cy="33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35</a:t>
            </a:r>
            <a:r>
              <a:rPr lang="en"/>
              <a:t>%</a:t>
            </a:r>
            <a:endParaRPr/>
          </a:p>
        </p:txBody>
      </p:sp>
      <p:grpSp>
        <p:nvGrpSpPr>
          <p:cNvPr id="11400" name="Google Shape;11400;p51"/>
          <p:cNvGrpSpPr/>
          <p:nvPr/>
        </p:nvGrpSpPr>
        <p:grpSpPr>
          <a:xfrm>
            <a:off x="7441216" y="2766120"/>
            <a:ext cx="1038553" cy="1069716"/>
            <a:chOff x="1622231" y="1443296"/>
            <a:chExt cx="1287888" cy="1286489"/>
          </a:xfrm>
        </p:grpSpPr>
        <p:grpSp>
          <p:nvGrpSpPr>
            <p:cNvPr id="11401" name="Google Shape;11401;p51"/>
            <p:cNvGrpSpPr/>
            <p:nvPr/>
          </p:nvGrpSpPr>
          <p:grpSpPr>
            <a:xfrm>
              <a:off x="1622231" y="1443296"/>
              <a:ext cx="1287888" cy="1286489"/>
              <a:chOff x="1622231" y="1443296"/>
              <a:chExt cx="1287888" cy="1286489"/>
            </a:xfrm>
          </p:grpSpPr>
          <p:sp>
            <p:nvSpPr>
              <p:cNvPr id="11402" name="Google Shape;11402;p51"/>
              <p:cNvSpPr/>
              <p:nvPr/>
            </p:nvSpPr>
            <p:spPr>
              <a:xfrm rot="5400000">
                <a:off x="1622931" y="1442596"/>
                <a:ext cx="1286489" cy="1287888"/>
              </a:xfrm>
              <a:custGeom>
                <a:rect b="b" l="l" r="r" t="t"/>
                <a:pathLst>
                  <a:path extrusionOk="0" h="8654" w="8643">
                    <a:moveTo>
                      <a:pt x="4321" y="1"/>
                    </a:moveTo>
                    <a:lnTo>
                      <a:pt x="4091" y="12"/>
                    </a:lnTo>
                    <a:lnTo>
                      <a:pt x="3872" y="24"/>
                    </a:lnTo>
                    <a:lnTo>
                      <a:pt x="3664" y="47"/>
                    </a:lnTo>
                    <a:lnTo>
                      <a:pt x="3446" y="93"/>
                    </a:lnTo>
                    <a:lnTo>
                      <a:pt x="3238" y="139"/>
                    </a:lnTo>
                    <a:lnTo>
                      <a:pt x="3031" y="197"/>
                    </a:lnTo>
                    <a:lnTo>
                      <a:pt x="2835" y="266"/>
                    </a:lnTo>
                    <a:lnTo>
                      <a:pt x="2639" y="346"/>
                    </a:lnTo>
                    <a:lnTo>
                      <a:pt x="2443" y="427"/>
                    </a:lnTo>
                    <a:lnTo>
                      <a:pt x="2259" y="519"/>
                    </a:lnTo>
                    <a:lnTo>
                      <a:pt x="2074" y="623"/>
                    </a:lnTo>
                    <a:lnTo>
                      <a:pt x="1902" y="738"/>
                    </a:lnTo>
                    <a:lnTo>
                      <a:pt x="1729" y="865"/>
                    </a:lnTo>
                    <a:lnTo>
                      <a:pt x="1567" y="992"/>
                    </a:lnTo>
                    <a:lnTo>
                      <a:pt x="1406" y="1130"/>
                    </a:lnTo>
                    <a:lnTo>
                      <a:pt x="1256" y="1268"/>
                    </a:lnTo>
                    <a:lnTo>
                      <a:pt x="1118" y="1418"/>
                    </a:lnTo>
                    <a:lnTo>
                      <a:pt x="980" y="1579"/>
                    </a:lnTo>
                    <a:lnTo>
                      <a:pt x="853" y="1741"/>
                    </a:lnTo>
                    <a:lnTo>
                      <a:pt x="738" y="1913"/>
                    </a:lnTo>
                    <a:lnTo>
                      <a:pt x="623" y="2086"/>
                    </a:lnTo>
                    <a:lnTo>
                      <a:pt x="519" y="2271"/>
                    </a:lnTo>
                    <a:lnTo>
                      <a:pt x="427" y="2455"/>
                    </a:lnTo>
                    <a:lnTo>
                      <a:pt x="335" y="2639"/>
                    </a:lnTo>
                    <a:lnTo>
                      <a:pt x="254" y="2835"/>
                    </a:lnTo>
                    <a:lnTo>
                      <a:pt x="185" y="3043"/>
                    </a:lnTo>
                    <a:lnTo>
                      <a:pt x="127" y="3250"/>
                    </a:lnTo>
                    <a:lnTo>
                      <a:pt x="81" y="3457"/>
                    </a:lnTo>
                    <a:lnTo>
                      <a:pt x="46" y="3665"/>
                    </a:lnTo>
                    <a:lnTo>
                      <a:pt x="12" y="3884"/>
                    </a:lnTo>
                    <a:lnTo>
                      <a:pt x="0" y="4103"/>
                    </a:lnTo>
                    <a:lnTo>
                      <a:pt x="0" y="4322"/>
                    </a:lnTo>
                    <a:lnTo>
                      <a:pt x="0" y="4552"/>
                    </a:lnTo>
                    <a:lnTo>
                      <a:pt x="12" y="4771"/>
                    </a:lnTo>
                    <a:lnTo>
                      <a:pt x="46" y="4990"/>
                    </a:lnTo>
                    <a:lnTo>
                      <a:pt x="81" y="5197"/>
                    </a:lnTo>
                    <a:lnTo>
                      <a:pt x="127" y="5405"/>
                    </a:lnTo>
                    <a:lnTo>
                      <a:pt x="185" y="5612"/>
                    </a:lnTo>
                    <a:lnTo>
                      <a:pt x="254" y="5808"/>
                    </a:lnTo>
                    <a:lnTo>
                      <a:pt x="335" y="6004"/>
                    </a:lnTo>
                    <a:lnTo>
                      <a:pt x="427" y="6200"/>
                    </a:lnTo>
                    <a:lnTo>
                      <a:pt x="519" y="6384"/>
                    </a:lnTo>
                    <a:lnTo>
                      <a:pt x="623" y="6568"/>
                    </a:lnTo>
                    <a:lnTo>
                      <a:pt x="738" y="6741"/>
                    </a:lnTo>
                    <a:lnTo>
                      <a:pt x="853" y="6914"/>
                    </a:lnTo>
                    <a:lnTo>
                      <a:pt x="980" y="7075"/>
                    </a:lnTo>
                    <a:lnTo>
                      <a:pt x="1118" y="7237"/>
                    </a:lnTo>
                    <a:lnTo>
                      <a:pt x="1256" y="7386"/>
                    </a:lnTo>
                    <a:lnTo>
                      <a:pt x="1406" y="7525"/>
                    </a:lnTo>
                    <a:lnTo>
                      <a:pt x="1567" y="7663"/>
                    </a:lnTo>
                    <a:lnTo>
                      <a:pt x="1729" y="7790"/>
                    </a:lnTo>
                    <a:lnTo>
                      <a:pt x="1902" y="7905"/>
                    </a:lnTo>
                    <a:lnTo>
                      <a:pt x="2074" y="8020"/>
                    </a:lnTo>
                    <a:lnTo>
                      <a:pt x="2259" y="8124"/>
                    </a:lnTo>
                    <a:lnTo>
                      <a:pt x="2443" y="8228"/>
                    </a:lnTo>
                    <a:lnTo>
                      <a:pt x="2639" y="8308"/>
                    </a:lnTo>
                    <a:lnTo>
                      <a:pt x="2835" y="8389"/>
                    </a:lnTo>
                    <a:lnTo>
                      <a:pt x="3031" y="8458"/>
                    </a:lnTo>
                    <a:lnTo>
                      <a:pt x="3238" y="8516"/>
                    </a:lnTo>
                    <a:lnTo>
                      <a:pt x="3446" y="8562"/>
                    </a:lnTo>
                    <a:lnTo>
                      <a:pt x="3664" y="8596"/>
                    </a:lnTo>
                    <a:lnTo>
                      <a:pt x="3872" y="8631"/>
                    </a:lnTo>
                    <a:lnTo>
                      <a:pt x="4091" y="8642"/>
                    </a:lnTo>
                    <a:lnTo>
                      <a:pt x="4321" y="8654"/>
                    </a:lnTo>
                    <a:lnTo>
                      <a:pt x="4540" y="8642"/>
                    </a:lnTo>
                    <a:lnTo>
                      <a:pt x="4759" y="8631"/>
                    </a:lnTo>
                    <a:lnTo>
                      <a:pt x="4978" y="8596"/>
                    </a:lnTo>
                    <a:lnTo>
                      <a:pt x="5185" y="8562"/>
                    </a:lnTo>
                    <a:lnTo>
                      <a:pt x="5404" y="8516"/>
                    </a:lnTo>
                    <a:lnTo>
                      <a:pt x="5600" y="8458"/>
                    </a:lnTo>
                    <a:lnTo>
                      <a:pt x="5808" y="8389"/>
                    </a:lnTo>
                    <a:lnTo>
                      <a:pt x="6003" y="8308"/>
                    </a:lnTo>
                    <a:lnTo>
                      <a:pt x="6188" y="8228"/>
                    </a:lnTo>
                    <a:lnTo>
                      <a:pt x="6384" y="8124"/>
                    </a:lnTo>
                    <a:lnTo>
                      <a:pt x="6557" y="8020"/>
                    </a:lnTo>
                    <a:lnTo>
                      <a:pt x="6741" y="7905"/>
                    </a:lnTo>
                    <a:lnTo>
                      <a:pt x="6902" y="7790"/>
                    </a:lnTo>
                    <a:lnTo>
                      <a:pt x="7063" y="7663"/>
                    </a:lnTo>
                    <a:lnTo>
                      <a:pt x="7225" y="7525"/>
                    </a:lnTo>
                    <a:lnTo>
                      <a:pt x="7375" y="7386"/>
                    </a:lnTo>
                    <a:lnTo>
                      <a:pt x="7513" y="7237"/>
                    </a:lnTo>
                    <a:lnTo>
                      <a:pt x="7651" y="7075"/>
                    </a:lnTo>
                    <a:lnTo>
                      <a:pt x="7778" y="6914"/>
                    </a:lnTo>
                    <a:lnTo>
                      <a:pt x="7905" y="6741"/>
                    </a:lnTo>
                    <a:lnTo>
                      <a:pt x="8020" y="6568"/>
                    </a:lnTo>
                    <a:lnTo>
                      <a:pt x="8124" y="6384"/>
                    </a:lnTo>
                    <a:lnTo>
                      <a:pt x="8216" y="6200"/>
                    </a:lnTo>
                    <a:lnTo>
                      <a:pt x="8296" y="6004"/>
                    </a:lnTo>
                    <a:lnTo>
                      <a:pt x="8377" y="5808"/>
                    </a:lnTo>
                    <a:lnTo>
                      <a:pt x="8446" y="5612"/>
                    </a:lnTo>
                    <a:lnTo>
                      <a:pt x="8504" y="5405"/>
                    </a:lnTo>
                    <a:lnTo>
                      <a:pt x="8550" y="5197"/>
                    </a:lnTo>
                    <a:lnTo>
                      <a:pt x="8596" y="4990"/>
                    </a:lnTo>
                    <a:lnTo>
                      <a:pt x="8619" y="4771"/>
                    </a:lnTo>
                    <a:lnTo>
                      <a:pt x="8630" y="4552"/>
                    </a:lnTo>
                    <a:lnTo>
                      <a:pt x="8642" y="4322"/>
                    </a:lnTo>
                    <a:lnTo>
                      <a:pt x="8630" y="4103"/>
                    </a:lnTo>
                    <a:lnTo>
                      <a:pt x="8619" y="3884"/>
                    </a:lnTo>
                    <a:lnTo>
                      <a:pt x="8596" y="3665"/>
                    </a:lnTo>
                    <a:lnTo>
                      <a:pt x="8550" y="3457"/>
                    </a:lnTo>
                    <a:lnTo>
                      <a:pt x="8504" y="3250"/>
                    </a:lnTo>
                    <a:lnTo>
                      <a:pt x="8446" y="3043"/>
                    </a:lnTo>
                    <a:lnTo>
                      <a:pt x="8377" y="2835"/>
                    </a:lnTo>
                    <a:lnTo>
                      <a:pt x="8296" y="2639"/>
                    </a:lnTo>
                    <a:lnTo>
                      <a:pt x="8216" y="2455"/>
                    </a:lnTo>
                    <a:lnTo>
                      <a:pt x="8124" y="2271"/>
                    </a:lnTo>
                    <a:lnTo>
                      <a:pt x="8020" y="2086"/>
                    </a:lnTo>
                    <a:lnTo>
                      <a:pt x="7905" y="1913"/>
                    </a:lnTo>
                    <a:lnTo>
                      <a:pt x="7778" y="1741"/>
                    </a:lnTo>
                    <a:lnTo>
                      <a:pt x="7651" y="1579"/>
                    </a:lnTo>
                    <a:lnTo>
                      <a:pt x="7513" y="1418"/>
                    </a:lnTo>
                    <a:lnTo>
                      <a:pt x="7375" y="1268"/>
                    </a:lnTo>
                    <a:lnTo>
                      <a:pt x="7225" y="1130"/>
                    </a:lnTo>
                    <a:lnTo>
                      <a:pt x="7063" y="992"/>
                    </a:lnTo>
                    <a:lnTo>
                      <a:pt x="6902" y="865"/>
                    </a:lnTo>
                    <a:lnTo>
                      <a:pt x="6741" y="738"/>
                    </a:lnTo>
                    <a:lnTo>
                      <a:pt x="6557" y="623"/>
                    </a:lnTo>
                    <a:lnTo>
                      <a:pt x="6384" y="519"/>
                    </a:lnTo>
                    <a:lnTo>
                      <a:pt x="6188" y="427"/>
                    </a:lnTo>
                    <a:lnTo>
                      <a:pt x="6003" y="346"/>
                    </a:lnTo>
                    <a:lnTo>
                      <a:pt x="5808" y="266"/>
                    </a:lnTo>
                    <a:lnTo>
                      <a:pt x="5600" y="197"/>
                    </a:lnTo>
                    <a:lnTo>
                      <a:pt x="5404" y="139"/>
                    </a:lnTo>
                    <a:lnTo>
                      <a:pt x="5185" y="93"/>
                    </a:lnTo>
                    <a:lnTo>
                      <a:pt x="4978" y="47"/>
                    </a:lnTo>
                    <a:lnTo>
                      <a:pt x="4759" y="24"/>
                    </a:lnTo>
                    <a:lnTo>
                      <a:pt x="4540" y="12"/>
                    </a:lnTo>
                    <a:lnTo>
                      <a:pt x="4321" y="1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03" name="Google Shape;11403;p51"/>
              <p:cNvSpPr/>
              <p:nvPr/>
            </p:nvSpPr>
            <p:spPr>
              <a:xfrm>
                <a:off x="1623193" y="1443357"/>
                <a:ext cx="1286100" cy="1286100"/>
              </a:xfrm>
              <a:prstGeom prst="blockArc">
                <a:avLst>
                  <a:gd fmla="val 16244138" name="adj1"/>
                  <a:gd fmla="val 7841768" name="adj2"/>
                  <a:gd fmla="val 18887" name="adj3"/>
                </a:avLst>
              </a:prstGeom>
              <a:solidFill>
                <a:schemeClr val="accent5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1404" name="Google Shape;11404;p51"/>
            <p:cNvSpPr/>
            <p:nvPr/>
          </p:nvSpPr>
          <p:spPr>
            <a:xfrm rot="5400000">
              <a:off x="1862007" y="1681978"/>
              <a:ext cx="808337" cy="809171"/>
            </a:xfrm>
            <a:custGeom>
              <a:rect b="b" l="l" r="r" t="t"/>
              <a:pathLst>
                <a:path extrusionOk="0" h="8654" w="8643">
                  <a:moveTo>
                    <a:pt x="4321" y="1"/>
                  </a:moveTo>
                  <a:lnTo>
                    <a:pt x="4091" y="12"/>
                  </a:lnTo>
                  <a:lnTo>
                    <a:pt x="3872" y="24"/>
                  </a:lnTo>
                  <a:lnTo>
                    <a:pt x="3664" y="47"/>
                  </a:lnTo>
                  <a:lnTo>
                    <a:pt x="3446" y="93"/>
                  </a:lnTo>
                  <a:lnTo>
                    <a:pt x="3238" y="139"/>
                  </a:lnTo>
                  <a:lnTo>
                    <a:pt x="3031" y="197"/>
                  </a:lnTo>
                  <a:lnTo>
                    <a:pt x="2835" y="266"/>
                  </a:lnTo>
                  <a:lnTo>
                    <a:pt x="2639" y="346"/>
                  </a:lnTo>
                  <a:lnTo>
                    <a:pt x="2443" y="427"/>
                  </a:lnTo>
                  <a:lnTo>
                    <a:pt x="2259" y="519"/>
                  </a:lnTo>
                  <a:lnTo>
                    <a:pt x="2074" y="623"/>
                  </a:lnTo>
                  <a:lnTo>
                    <a:pt x="1902" y="738"/>
                  </a:lnTo>
                  <a:lnTo>
                    <a:pt x="1729" y="865"/>
                  </a:lnTo>
                  <a:lnTo>
                    <a:pt x="1567" y="992"/>
                  </a:lnTo>
                  <a:lnTo>
                    <a:pt x="1406" y="1130"/>
                  </a:lnTo>
                  <a:lnTo>
                    <a:pt x="1256" y="1268"/>
                  </a:lnTo>
                  <a:lnTo>
                    <a:pt x="1118" y="1418"/>
                  </a:lnTo>
                  <a:lnTo>
                    <a:pt x="980" y="1579"/>
                  </a:lnTo>
                  <a:lnTo>
                    <a:pt x="853" y="1741"/>
                  </a:lnTo>
                  <a:lnTo>
                    <a:pt x="738" y="1913"/>
                  </a:lnTo>
                  <a:lnTo>
                    <a:pt x="623" y="2086"/>
                  </a:lnTo>
                  <a:lnTo>
                    <a:pt x="519" y="2271"/>
                  </a:lnTo>
                  <a:lnTo>
                    <a:pt x="427" y="2455"/>
                  </a:lnTo>
                  <a:lnTo>
                    <a:pt x="335" y="2639"/>
                  </a:lnTo>
                  <a:lnTo>
                    <a:pt x="254" y="2835"/>
                  </a:lnTo>
                  <a:lnTo>
                    <a:pt x="185" y="3043"/>
                  </a:lnTo>
                  <a:lnTo>
                    <a:pt x="127" y="3250"/>
                  </a:lnTo>
                  <a:lnTo>
                    <a:pt x="81" y="3457"/>
                  </a:lnTo>
                  <a:lnTo>
                    <a:pt x="46" y="3665"/>
                  </a:lnTo>
                  <a:lnTo>
                    <a:pt x="12" y="3884"/>
                  </a:lnTo>
                  <a:lnTo>
                    <a:pt x="0" y="4103"/>
                  </a:lnTo>
                  <a:lnTo>
                    <a:pt x="0" y="4322"/>
                  </a:lnTo>
                  <a:lnTo>
                    <a:pt x="0" y="4552"/>
                  </a:lnTo>
                  <a:lnTo>
                    <a:pt x="12" y="4771"/>
                  </a:lnTo>
                  <a:lnTo>
                    <a:pt x="46" y="4990"/>
                  </a:lnTo>
                  <a:lnTo>
                    <a:pt x="81" y="5197"/>
                  </a:lnTo>
                  <a:lnTo>
                    <a:pt x="127" y="5405"/>
                  </a:lnTo>
                  <a:lnTo>
                    <a:pt x="185" y="5612"/>
                  </a:lnTo>
                  <a:lnTo>
                    <a:pt x="254" y="5808"/>
                  </a:lnTo>
                  <a:lnTo>
                    <a:pt x="335" y="6004"/>
                  </a:lnTo>
                  <a:lnTo>
                    <a:pt x="427" y="6200"/>
                  </a:lnTo>
                  <a:lnTo>
                    <a:pt x="519" y="6384"/>
                  </a:lnTo>
                  <a:lnTo>
                    <a:pt x="623" y="6568"/>
                  </a:lnTo>
                  <a:lnTo>
                    <a:pt x="738" y="6741"/>
                  </a:lnTo>
                  <a:lnTo>
                    <a:pt x="853" y="6914"/>
                  </a:lnTo>
                  <a:lnTo>
                    <a:pt x="980" y="7075"/>
                  </a:lnTo>
                  <a:lnTo>
                    <a:pt x="1118" y="7237"/>
                  </a:lnTo>
                  <a:lnTo>
                    <a:pt x="1256" y="7386"/>
                  </a:lnTo>
                  <a:lnTo>
                    <a:pt x="1406" y="7525"/>
                  </a:lnTo>
                  <a:lnTo>
                    <a:pt x="1567" y="7663"/>
                  </a:lnTo>
                  <a:lnTo>
                    <a:pt x="1729" y="7790"/>
                  </a:lnTo>
                  <a:lnTo>
                    <a:pt x="1902" y="7905"/>
                  </a:lnTo>
                  <a:lnTo>
                    <a:pt x="2074" y="8020"/>
                  </a:lnTo>
                  <a:lnTo>
                    <a:pt x="2259" y="8124"/>
                  </a:lnTo>
                  <a:lnTo>
                    <a:pt x="2443" y="8228"/>
                  </a:lnTo>
                  <a:lnTo>
                    <a:pt x="2639" y="8308"/>
                  </a:lnTo>
                  <a:lnTo>
                    <a:pt x="2835" y="8389"/>
                  </a:lnTo>
                  <a:lnTo>
                    <a:pt x="3031" y="8458"/>
                  </a:lnTo>
                  <a:lnTo>
                    <a:pt x="3238" y="8516"/>
                  </a:lnTo>
                  <a:lnTo>
                    <a:pt x="3446" y="8562"/>
                  </a:lnTo>
                  <a:lnTo>
                    <a:pt x="3664" y="8596"/>
                  </a:lnTo>
                  <a:lnTo>
                    <a:pt x="3872" y="8631"/>
                  </a:lnTo>
                  <a:lnTo>
                    <a:pt x="4091" y="8642"/>
                  </a:lnTo>
                  <a:lnTo>
                    <a:pt x="4321" y="8654"/>
                  </a:lnTo>
                  <a:lnTo>
                    <a:pt x="4540" y="8642"/>
                  </a:lnTo>
                  <a:lnTo>
                    <a:pt x="4759" y="8631"/>
                  </a:lnTo>
                  <a:lnTo>
                    <a:pt x="4978" y="8596"/>
                  </a:lnTo>
                  <a:lnTo>
                    <a:pt x="5185" y="8562"/>
                  </a:lnTo>
                  <a:lnTo>
                    <a:pt x="5404" y="8516"/>
                  </a:lnTo>
                  <a:lnTo>
                    <a:pt x="5600" y="8458"/>
                  </a:lnTo>
                  <a:lnTo>
                    <a:pt x="5808" y="8389"/>
                  </a:lnTo>
                  <a:lnTo>
                    <a:pt x="6003" y="8308"/>
                  </a:lnTo>
                  <a:lnTo>
                    <a:pt x="6188" y="8228"/>
                  </a:lnTo>
                  <a:lnTo>
                    <a:pt x="6384" y="8124"/>
                  </a:lnTo>
                  <a:lnTo>
                    <a:pt x="6557" y="8020"/>
                  </a:lnTo>
                  <a:lnTo>
                    <a:pt x="6741" y="7905"/>
                  </a:lnTo>
                  <a:lnTo>
                    <a:pt x="6902" y="7790"/>
                  </a:lnTo>
                  <a:lnTo>
                    <a:pt x="7063" y="7663"/>
                  </a:lnTo>
                  <a:lnTo>
                    <a:pt x="7225" y="7525"/>
                  </a:lnTo>
                  <a:lnTo>
                    <a:pt x="7375" y="7386"/>
                  </a:lnTo>
                  <a:lnTo>
                    <a:pt x="7513" y="7237"/>
                  </a:lnTo>
                  <a:lnTo>
                    <a:pt x="7651" y="7075"/>
                  </a:lnTo>
                  <a:lnTo>
                    <a:pt x="7778" y="6914"/>
                  </a:lnTo>
                  <a:lnTo>
                    <a:pt x="7905" y="6741"/>
                  </a:lnTo>
                  <a:lnTo>
                    <a:pt x="8020" y="6568"/>
                  </a:lnTo>
                  <a:lnTo>
                    <a:pt x="8124" y="6384"/>
                  </a:lnTo>
                  <a:lnTo>
                    <a:pt x="8216" y="6200"/>
                  </a:lnTo>
                  <a:lnTo>
                    <a:pt x="8296" y="6004"/>
                  </a:lnTo>
                  <a:lnTo>
                    <a:pt x="8377" y="5808"/>
                  </a:lnTo>
                  <a:lnTo>
                    <a:pt x="8446" y="5612"/>
                  </a:lnTo>
                  <a:lnTo>
                    <a:pt x="8504" y="5405"/>
                  </a:lnTo>
                  <a:lnTo>
                    <a:pt x="8550" y="5197"/>
                  </a:lnTo>
                  <a:lnTo>
                    <a:pt x="8596" y="4990"/>
                  </a:lnTo>
                  <a:lnTo>
                    <a:pt x="8619" y="4771"/>
                  </a:lnTo>
                  <a:lnTo>
                    <a:pt x="8630" y="4552"/>
                  </a:lnTo>
                  <a:lnTo>
                    <a:pt x="8642" y="4322"/>
                  </a:lnTo>
                  <a:lnTo>
                    <a:pt x="8630" y="4103"/>
                  </a:lnTo>
                  <a:lnTo>
                    <a:pt x="8619" y="3884"/>
                  </a:lnTo>
                  <a:lnTo>
                    <a:pt x="8596" y="3665"/>
                  </a:lnTo>
                  <a:lnTo>
                    <a:pt x="8550" y="3457"/>
                  </a:lnTo>
                  <a:lnTo>
                    <a:pt x="8504" y="3250"/>
                  </a:lnTo>
                  <a:lnTo>
                    <a:pt x="8446" y="3043"/>
                  </a:lnTo>
                  <a:lnTo>
                    <a:pt x="8377" y="2835"/>
                  </a:lnTo>
                  <a:lnTo>
                    <a:pt x="8296" y="2639"/>
                  </a:lnTo>
                  <a:lnTo>
                    <a:pt x="8216" y="2455"/>
                  </a:lnTo>
                  <a:lnTo>
                    <a:pt x="8124" y="2271"/>
                  </a:lnTo>
                  <a:lnTo>
                    <a:pt x="8020" y="2086"/>
                  </a:lnTo>
                  <a:lnTo>
                    <a:pt x="7905" y="1913"/>
                  </a:lnTo>
                  <a:lnTo>
                    <a:pt x="7778" y="1741"/>
                  </a:lnTo>
                  <a:lnTo>
                    <a:pt x="7651" y="1579"/>
                  </a:lnTo>
                  <a:lnTo>
                    <a:pt x="7513" y="1418"/>
                  </a:lnTo>
                  <a:lnTo>
                    <a:pt x="7375" y="1268"/>
                  </a:lnTo>
                  <a:lnTo>
                    <a:pt x="7225" y="1130"/>
                  </a:lnTo>
                  <a:lnTo>
                    <a:pt x="7063" y="992"/>
                  </a:lnTo>
                  <a:lnTo>
                    <a:pt x="6902" y="865"/>
                  </a:lnTo>
                  <a:lnTo>
                    <a:pt x="6741" y="738"/>
                  </a:lnTo>
                  <a:lnTo>
                    <a:pt x="6557" y="623"/>
                  </a:lnTo>
                  <a:lnTo>
                    <a:pt x="6384" y="519"/>
                  </a:lnTo>
                  <a:lnTo>
                    <a:pt x="6188" y="427"/>
                  </a:lnTo>
                  <a:lnTo>
                    <a:pt x="6003" y="346"/>
                  </a:lnTo>
                  <a:lnTo>
                    <a:pt x="5808" y="266"/>
                  </a:lnTo>
                  <a:lnTo>
                    <a:pt x="5600" y="197"/>
                  </a:lnTo>
                  <a:lnTo>
                    <a:pt x="5404" y="139"/>
                  </a:lnTo>
                  <a:lnTo>
                    <a:pt x="5185" y="93"/>
                  </a:lnTo>
                  <a:lnTo>
                    <a:pt x="4978" y="47"/>
                  </a:lnTo>
                  <a:lnTo>
                    <a:pt x="4759" y="24"/>
                  </a:lnTo>
                  <a:lnTo>
                    <a:pt x="4540" y="12"/>
                  </a:lnTo>
                  <a:lnTo>
                    <a:pt x="4321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405" name="Google Shape;11405;p51"/>
          <p:cNvSpPr txBox="1"/>
          <p:nvPr>
            <p:ph idx="9" type="title"/>
          </p:nvPr>
        </p:nvSpPr>
        <p:spPr>
          <a:xfrm>
            <a:off x="7439075" y="3131955"/>
            <a:ext cx="1040700" cy="33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61%</a:t>
            </a:r>
            <a:endParaRPr/>
          </a:p>
        </p:txBody>
      </p:sp>
      <p:sp>
        <p:nvSpPr>
          <p:cNvPr id="11406" name="Google Shape;11406;p51"/>
          <p:cNvSpPr txBox="1"/>
          <p:nvPr/>
        </p:nvSpPr>
        <p:spPr>
          <a:xfrm>
            <a:off x="383600" y="1349875"/>
            <a:ext cx="10407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Top-1</a:t>
            </a:r>
            <a:endParaRPr b="1"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407" name="Google Shape;11407;p51"/>
          <p:cNvSpPr txBox="1"/>
          <p:nvPr/>
        </p:nvSpPr>
        <p:spPr>
          <a:xfrm>
            <a:off x="383900" y="3129825"/>
            <a:ext cx="10407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Top-5</a:t>
            </a:r>
            <a:endParaRPr b="1"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408" name="Google Shape;11408;p51"/>
          <p:cNvSpPr txBox="1"/>
          <p:nvPr>
            <p:ph idx="1" type="subTitle"/>
          </p:nvPr>
        </p:nvSpPr>
        <p:spPr>
          <a:xfrm>
            <a:off x="1191602" y="3912025"/>
            <a:ext cx="15042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Most-Common Species</a:t>
            </a:r>
            <a:endParaRPr/>
          </a:p>
        </p:txBody>
      </p:sp>
      <p:sp>
        <p:nvSpPr>
          <p:cNvPr id="11409" name="Google Shape;11409;p51"/>
          <p:cNvSpPr txBox="1"/>
          <p:nvPr>
            <p:ph idx="1" type="subTitle"/>
          </p:nvPr>
        </p:nvSpPr>
        <p:spPr>
          <a:xfrm>
            <a:off x="2695802" y="3912025"/>
            <a:ext cx="15042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Supervised</a:t>
            </a:r>
            <a:endParaRPr/>
          </a:p>
        </p:txBody>
      </p:sp>
      <p:sp>
        <p:nvSpPr>
          <p:cNvPr id="11410" name="Google Shape;11410;p51"/>
          <p:cNvSpPr txBox="1"/>
          <p:nvPr>
            <p:ph idx="1" type="subTitle"/>
          </p:nvPr>
        </p:nvSpPr>
        <p:spPr>
          <a:xfrm>
            <a:off x="4200002" y="3912025"/>
            <a:ext cx="15042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Augmented</a:t>
            </a:r>
            <a:endParaRPr/>
          </a:p>
        </p:txBody>
      </p:sp>
      <p:sp>
        <p:nvSpPr>
          <p:cNvPr id="11411" name="Google Shape;11411;p51"/>
          <p:cNvSpPr txBox="1"/>
          <p:nvPr>
            <p:ph idx="1" type="subTitle"/>
          </p:nvPr>
        </p:nvSpPr>
        <p:spPr>
          <a:xfrm>
            <a:off x="5704202" y="3912025"/>
            <a:ext cx="15042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Context Pos Pair</a:t>
            </a:r>
            <a:endParaRPr/>
          </a:p>
        </p:txBody>
      </p:sp>
      <p:sp>
        <p:nvSpPr>
          <p:cNvPr id="11412" name="Google Shape;11412;p51"/>
          <p:cNvSpPr txBox="1"/>
          <p:nvPr>
            <p:ph idx="1" type="subTitle"/>
          </p:nvPr>
        </p:nvSpPr>
        <p:spPr>
          <a:xfrm>
            <a:off x="7208402" y="3912025"/>
            <a:ext cx="15042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Context Pos &amp; Neg Pair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16" name="Shape 11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17" name="Google Shape;11417;p5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11418" name="Google Shape;11418;p52"/>
          <p:cNvSpPr txBox="1"/>
          <p:nvPr/>
        </p:nvSpPr>
        <p:spPr>
          <a:xfrm>
            <a:off x="1183200" y="1654950"/>
            <a:ext cx="67776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Tajawal"/>
                <a:ea typeface="Tajawal"/>
                <a:cs typeface="Tajawal"/>
                <a:sym typeface="Tajawal"/>
              </a:rPr>
              <a:t>Utilizing context in negative pair selection </a:t>
            </a:r>
            <a:r>
              <a:rPr lang="en" sz="2400">
                <a:latin typeface="Tajawal"/>
                <a:ea typeface="Tajawal"/>
                <a:cs typeface="Tajawal"/>
                <a:sym typeface="Tajawal"/>
              </a:rPr>
              <a:t>outperforms</a:t>
            </a:r>
            <a:r>
              <a:rPr lang="en" sz="2400">
                <a:latin typeface="Tajawal"/>
                <a:ea typeface="Tajawal"/>
                <a:cs typeface="Tajawal"/>
                <a:sym typeface="Tajawal"/>
              </a:rPr>
              <a:t> traditional augmented image contrastive learning and only utilizing context for the positive pair selection</a:t>
            </a:r>
            <a:endParaRPr sz="2700">
              <a:latin typeface="Tajawal"/>
              <a:ea typeface="Tajawal"/>
              <a:cs typeface="Tajawal"/>
              <a:sym typeface="Tajaw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60" name="Shape 1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" name="Google Shape;11161;p3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/>
              <a:t>Contextual Relevance: </a:t>
            </a: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These methods neglect the potential information available in the broader context of unlabeled image collections, like </a:t>
            </a:r>
            <a:r>
              <a:rPr lang="en" sz="1500" u="sng"/>
              <a:t>geolocation data</a:t>
            </a: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1162" name="Google Shape;1116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5399" y="1402600"/>
            <a:ext cx="5593199" cy="3326974"/>
          </a:xfrm>
          <a:prstGeom prst="rect">
            <a:avLst/>
          </a:prstGeom>
          <a:noFill/>
          <a:ln>
            <a:noFill/>
          </a:ln>
        </p:spPr>
      </p:pic>
      <p:sp>
        <p:nvSpPr>
          <p:cNvPr id="11163" name="Google Shape;11163;p39"/>
          <p:cNvSpPr txBox="1"/>
          <p:nvPr/>
        </p:nvSpPr>
        <p:spPr>
          <a:xfrm>
            <a:off x="4524075" y="4657800"/>
            <a:ext cx="18717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latin typeface="Tajawal"/>
                <a:ea typeface="Tajawal"/>
                <a:cs typeface="Tajawal"/>
                <a:sym typeface="Tajawal"/>
              </a:rPr>
              <a:t>Example</a:t>
            </a:r>
            <a:r>
              <a:rPr i="1" lang="en" sz="900">
                <a:latin typeface="Tajawal"/>
                <a:ea typeface="Tajawal"/>
                <a:cs typeface="Tajawal"/>
                <a:sym typeface="Tajawal"/>
              </a:rPr>
              <a:t> image of geolocation data</a:t>
            </a:r>
            <a:endParaRPr i="1" sz="900">
              <a:latin typeface="Tajawal"/>
              <a:ea typeface="Tajawal"/>
              <a:cs typeface="Tajawal"/>
              <a:sym typeface="Tajaw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67" name="Shape 1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8" name="Google Shape;11168;p4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/>
              <a:t>Implication in Practice: </a:t>
            </a: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Current models have limitations in accurately classifying complex image sets such as wildflower species across different geographical regions.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11169" name="Google Shape;11169;p40"/>
          <p:cNvSpPr txBox="1"/>
          <p:nvPr>
            <p:ph idx="1" type="body"/>
          </p:nvPr>
        </p:nvSpPr>
        <p:spPr>
          <a:xfrm>
            <a:off x="924325" y="1542050"/>
            <a:ext cx="4101300" cy="293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/>
              <a:t>impacts ecological monitoring</a:t>
            </a:r>
            <a:endParaRPr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/>
              <a:t>conservation efforts</a:t>
            </a:r>
            <a:endParaRPr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/>
              <a:t>rely heavily on the accurate classification of species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170" name="Google Shape;1117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2650" y="1499188"/>
            <a:ext cx="3813576" cy="21451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74" name="Shape 11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75" name="Google Shape;11175;p41"/>
          <p:cNvSpPr txBox="1"/>
          <p:nvPr>
            <p:ph type="title"/>
          </p:nvPr>
        </p:nvSpPr>
        <p:spPr>
          <a:xfrm>
            <a:off x="1284000" y="1387300"/>
            <a:ext cx="6576000" cy="187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Significance of the Issue</a:t>
            </a:r>
            <a:endParaRPr sz="4000"/>
          </a:p>
        </p:txBody>
      </p:sp>
      <p:sp>
        <p:nvSpPr>
          <p:cNvPr id="11176" name="Google Shape;11176;p41"/>
          <p:cNvSpPr txBox="1"/>
          <p:nvPr>
            <p:ph idx="1" type="subTitle"/>
          </p:nvPr>
        </p:nvSpPr>
        <p:spPr>
          <a:xfrm>
            <a:off x="2122100" y="3335275"/>
            <a:ext cx="4899900" cy="4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 The ability to classify accurately from unlabeled image collections has wide-ranging implications, beyond ecology</a:t>
            </a:r>
            <a:endParaRPr sz="13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80" name="Shape 11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1" name="Google Shape;11181;p42"/>
          <p:cNvSpPr txBox="1"/>
          <p:nvPr>
            <p:ph idx="2" type="title"/>
          </p:nvPr>
        </p:nvSpPr>
        <p:spPr>
          <a:xfrm>
            <a:off x="1404200" y="2202350"/>
            <a:ext cx="3022200" cy="5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Reliance on </a:t>
            </a:r>
            <a:r>
              <a:rPr lang="en"/>
              <a:t>Supervised Learning</a:t>
            </a:r>
            <a:endParaRPr/>
          </a:p>
        </p:txBody>
      </p:sp>
      <p:sp>
        <p:nvSpPr>
          <p:cNvPr id="11182" name="Google Shape;11182;p42"/>
          <p:cNvSpPr txBox="1"/>
          <p:nvPr>
            <p:ph idx="3" type="title"/>
          </p:nvPr>
        </p:nvSpPr>
        <p:spPr>
          <a:xfrm>
            <a:off x="4717600" y="2202525"/>
            <a:ext cx="3022200" cy="5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Focus on Positive Pairs</a:t>
            </a:r>
            <a:endParaRPr/>
          </a:p>
        </p:txBody>
      </p:sp>
      <p:sp>
        <p:nvSpPr>
          <p:cNvPr id="11183" name="Google Shape;11183;p42"/>
          <p:cNvSpPr txBox="1"/>
          <p:nvPr>
            <p:ph idx="1" type="subTitle"/>
          </p:nvPr>
        </p:nvSpPr>
        <p:spPr>
          <a:xfrm>
            <a:off x="4717600" y="2748825"/>
            <a:ext cx="3022200" cy="165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Previous self-supervised contrastive models across various research </a:t>
            </a:r>
            <a:r>
              <a:rPr lang="en"/>
              <a:t>fields have focused on selecting context aware positives and randomly selecting negatives</a:t>
            </a:r>
            <a:endParaRPr/>
          </a:p>
        </p:txBody>
      </p:sp>
      <p:sp>
        <p:nvSpPr>
          <p:cNvPr id="11184" name="Google Shape;11184;p42"/>
          <p:cNvSpPr txBox="1"/>
          <p:nvPr>
            <p:ph idx="4" type="subTitle"/>
          </p:nvPr>
        </p:nvSpPr>
        <p:spPr>
          <a:xfrm>
            <a:off x="1404375" y="2748825"/>
            <a:ext cx="3022200" cy="165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Current research on wildflower classification relies on fully supervised models, but this is impractical for biodiversity monitoring since data is often under labeled.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85" name="Google Shape;11185;p42"/>
          <p:cNvSpPr/>
          <p:nvPr/>
        </p:nvSpPr>
        <p:spPr>
          <a:xfrm>
            <a:off x="2433375" y="1134481"/>
            <a:ext cx="964200" cy="9642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86" name="Google Shape;11186;p42"/>
          <p:cNvSpPr/>
          <p:nvPr/>
        </p:nvSpPr>
        <p:spPr>
          <a:xfrm>
            <a:off x="5788750" y="1111906"/>
            <a:ext cx="964200" cy="9642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87" name="Google Shape;11187;p42"/>
          <p:cNvSpPr txBox="1"/>
          <p:nvPr>
            <p:ph type="title"/>
          </p:nvPr>
        </p:nvSpPr>
        <p:spPr>
          <a:xfrm>
            <a:off x="720000" y="64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Obstacles in Prior Work</a:t>
            </a:r>
            <a:endParaRPr/>
          </a:p>
        </p:txBody>
      </p:sp>
      <p:grpSp>
        <p:nvGrpSpPr>
          <p:cNvPr id="11188" name="Google Shape;11188;p42"/>
          <p:cNvGrpSpPr/>
          <p:nvPr/>
        </p:nvGrpSpPr>
        <p:grpSpPr>
          <a:xfrm>
            <a:off x="2686873" y="1340261"/>
            <a:ext cx="457203" cy="546413"/>
            <a:chOff x="-16018450" y="4058400"/>
            <a:chExt cx="252850" cy="303850"/>
          </a:xfrm>
        </p:grpSpPr>
        <p:sp>
          <p:nvSpPr>
            <p:cNvPr id="11189" name="Google Shape;11189;p42"/>
            <p:cNvSpPr/>
            <p:nvPr/>
          </p:nvSpPr>
          <p:spPr>
            <a:xfrm>
              <a:off x="-15927875" y="4129900"/>
              <a:ext cx="88250" cy="89025"/>
            </a:xfrm>
            <a:custGeom>
              <a:rect b="b" l="l" r="r" t="t"/>
              <a:pathLst>
                <a:path extrusionOk="0" h="3561" w="3530">
                  <a:moveTo>
                    <a:pt x="1765" y="0"/>
                  </a:moveTo>
                  <a:cubicBezTo>
                    <a:pt x="788" y="0"/>
                    <a:pt x="1" y="788"/>
                    <a:pt x="1" y="1764"/>
                  </a:cubicBezTo>
                  <a:cubicBezTo>
                    <a:pt x="1" y="2772"/>
                    <a:pt x="788" y="3560"/>
                    <a:pt x="1765" y="3560"/>
                  </a:cubicBezTo>
                  <a:cubicBezTo>
                    <a:pt x="2742" y="3560"/>
                    <a:pt x="3529" y="2772"/>
                    <a:pt x="3529" y="1764"/>
                  </a:cubicBezTo>
                  <a:cubicBezTo>
                    <a:pt x="3529" y="788"/>
                    <a:pt x="2742" y="0"/>
                    <a:pt x="17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0" name="Google Shape;11190;p42"/>
            <p:cNvSpPr/>
            <p:nvPr/>
          </p:nvSpPr>
          <p:spPr>
            <a:xfrm>
              <a:off x="-16002700" y="4058400"/>
              <a:ext cx="237100" cy="233575"/>
            </a:xfrm>
            <a:custGeom>
              <a:rect b="b" l="l" r="r" t="t"/>
              <a:pathLst>
                <a:path extrusionOk="0" h="9343" w="9484">
                  <a:moveTo>
                    <a:pt x="4758" y="2167"/>
                  </a:moveTo>
                  <a:cubicBezTo>
                    <a:pt x="6144" y="2167"/>
                    <a:pt x="7247" y="3270"/>
                    <a:pt x="7247" y="4656"/>
                  </a:cubicBezTo>
                  <a:cubicBezTo>
                    <a:pt x="7247" y="6010"/>
                    <a:pt x="6144" y="7113"/>
                    <a:pt x="4758" y="7113"/>
                  </a:cubicBezTo>
                  <a:cubicBezTo>
                    <a:pt x="3372" y="7113"/>
                    <a:pt x="2269" y="6010"/>
                    <a:pt x="2269" y="4656"/>
                  </a:cubicBezTo>
                  <a:cubicBezTo>
                    <a:pt x="2269" y="3270"/>
                    <a:pt x="3372" y="2167"/>
                    <a:pt x="4758" y="2167"/>
                  </a:cubicBezTo>
                  <a:close/>
                  <a:moveTo>
                    <a:pt x="4742" y="1"/>
                  </a:moveTo>
                  <a:cubicBezTo>
                    <a:pt x="4648" y="1"/>
                    <a:pt x="4553" y="40"/>
                    <a:pt x="4474" y="119"/>
                  </a:cubicBezTo>
                  <a:cubicBezTo>
                    <a:pt x="4159" y="434"/>
                    <a:pt x="3939" y="781"/>
                    <a:pt x="3813" y="1222"/>
                  </a:cubicBezTo>
                  <a:cubicBezTo>
                    <a:pt x="3498" y="938"/>
                    <a:pt x="3120" y="686"/>
                    <a:pt x="2679" y="623"/>
                  </a:cubicBezTo>
                  <a:cubicBezTo>
                    <a:pt x="2655" y="619"/>
                    <a:pt x="2630" y="617"/>
                    <a:pt x="2606" y="617"/>
                  </a:cubicBezTo>
                  <a:cubicBezTo>
                    <a:pt x="2437" y="617"/>
                    <a:pt x="2265" y="710"/>
                    <a:pt x="2238" y="875"/>
                  </a:cubicBezTo>
                  <a:cubicBezTo>
                    <a:pt x="2112" y="1285"/>
                    <a:pt x="2112" y="1726"/>
                    <a:pt x="2206" y="2135"/>
                  </a:cubicBezTo>
                  <a:cubicBezTo>
                    <a:pt x="2001" y="2092"/>
                    <a:pt x="1797" y="2068"/>
                    <a:pt x="1595" y="2068"/>
                  </a:cubicBezTo>
                  <a:cubicBezTo>
                    <a:pt x="1362" y="2068"/>
                    <a:pt x="1134" y="2099"/>
                    <a:pt x="914" y="2167"/>
                  </a:cubicBezTo>
                  <a:cubicBezTo>
                    <a:pt x="694" y="2198"/>
                    <a:pt x="599" y="2387"/>
                    <a:pt x="662" y="2608"/>
                  </a:cubicBezTo>
                  <a:cubicBezTo>
                    <a:pt x="788" y="3018"/>
                    <a:pt x="977" y="3396"/>
                    <a:pt x="1261" y="3742"/>
                  </a:cubicBezTo>
                  <a:cubicBezTo>
                    <a:pt x="851" y="3868"/>
                    <a:pt x="473" y="4089"/>
                    <a:pt x="158" y="4404"/>
                  </a:cubicBezTo>
                  <a:cubicBezTo>
                    <a:pt x="1" y="4561"/>
                    <a:pt x="1" y="4750"/>
                    <a:pt x="158" y="4908"/>
                  </a:cubicBezTo>
                  <a:cubicBezTo>
                    <a:pt x="473" y="5223"/>
                    <a:pt x="820" y="5475"/>
                    <a:pt x="1261" y="5601"/>
                  </a:cubicBezTo>
                  <a:cubicBezTo>
                    <a:pt x="977" y="5916"/>
                    <a:pt x="757" y="6294"/>
                    <a:pt x="662" y="6735"/>
                  </a:cubicBezTo>
                  <a:cubicBezTo>
                    <a:pt x="631" y="6924"/>
                    <a:pt x="757" y="7113"/>
                    <a:pt x="914" y="7176"/>
                  </a:cubicBezTo>
                  <a:cubicBezTo>
                    <a:pt x="1140" y="7228"/>
                    <a:pt x="1375" y="7252"/>
                    <a:pt x="1614" y="7252"/>
                  </a:cubicBezTo>
                  <a:cubicBezTo>
                    <a:pt x="1810" y="7252"/>
                    <a:pt x="2008" y="7236"/>
                    <a:pt x="2206" y="7208"/>
                  </a:cubicBezTo>
                  <a:lnTo>
                    <a:pt x="2206" y="7208"/>
                  </a:lnTo>
                  <a:cubicBezTo>
                    <a:pt x="2112" y="7649"/>
                    <a:pt x="2112" y="8058"/>
                    <a:pt x="2238" y="8468"/>
                  </a:cubicBezTo>
                  <a:cubicBezTo>
                    <a:pt x="2262" y="8613"/>
                    <a:pt x="2397" y="8721"/>
                    <a:pt x="2544" y="8721"/>
                  </a:cubicBezTo>
                  <a:cubicBezTo>
                    <a:pt x="2589" y="8721"/>
                    <a:pt x="2634" y="8711"/>
                    <a:pt x="2679" y="8688"/>
                  </a:cubicBezTo>
                  <a:cubicBezTo>
                    <a:pt x="3120" y="8594"/>
                    <a:pt x="3466" y="8373"/>
                    <a:pt x="3813" y="8121"/>
                  </a:cubicBezTo>
                  <a:cubicBezTo>
                    <a:pt x="3939" y="8499"/>
                    <a:pt x="4159" y="8909"/>
                    <a:pt x="4474" y="9224"/>
                  </a:cubicBezTo>
                  <a:cubicBezTo>
                    <a:pt x="4553" y="9303"/>
                    <a:pt x="4648" y="9342"/>
                    <a:pt x="4742" y="9342"/>
                  </a:cubicBezTo>
                  <a:cubicBezTo>
                    <a:pt x="4837" y="9342"/>
                    <a:pt x="4931" y="9303"/>
                    <a:pt x="5010" y="9224"/>
                  </a:cubicBezTo>
                  <a:cubicBezTo>
                    <a:pt x="5325" y="8909"/>
                    <a:pt x="5546" y="8531"/>
                    <a:pt x="5672" y="8121"/>
                  </a:cubicBezTo>
                  <a:cubicBezTo>
                    <a:pt x="5987" y="8342"/>
                    <a:pt x="6365" y="8594"/>
                    <a:pt x="6806" y="8688"/>
                  </a:cubicBezTo>
                  <a:cubicBezTo>
                    <a:pt x="6840" y="8700"/>
                    <a:pt x="6875" y="8705"/>
                    <a:pt x="6910" y="8705"/>
                  </a:cubicBezTo>
                  <a:cubicBezTo>
                    <a:pt x="7068" y="8705"/>
                    <a:pt x="7221" y="8597"/>
                    <a:pt x="7247" y="8468"/>
                  </a:cubicBezTo>
                  <a:cubicBezTo>
                    <a:pt x="7373" y="8027"/>
                    <a:pt x="7373" y="7586"/>
                    <a:pt x="7278" y="7208"/>
                  </a:cubicBezTo>
                  <a:lnTo>
                    <a:pt x="7278" y="7208"/>
                  </a:lnTo>
                  <a:cubicBezTo>
                    <a:pt x="7477" y="7236"/>
                    <a:pt x="7675" y="7252"/>
                    <a:pt x="7870" y="7252"/>
                  </a:cubicBezTo>
                  <a:cubicBezTo>
                    <a:pt x="8110" y="7252"/>
                    <a:pt x="8345" y="7228"/>
                    <a:pt x="8570" y="7176"/>
                  </a:cubicBezTo>
                  <a:cubicBezTo>
                    <a:pt x="8791" y="7113"/>
                    <a:pt x="8885" y="6924"/>
                    <a:pt x="8822" y="6735"/>
                  </a:cubicBezTo>
                  <a:cubicBezTo>
                    <a:pt x="8696" y="6294"/>
                    <a:pt x="8507" y="5947"/>
                    <a:pt x="8224" y="5601"/>
                  </a:cubicBezTo>
                  <a:cubicBezTo>
                    <a:pt x="8633" y="5475"/>
                    <a:pt x="9011" y="5223"/>
                    <a:pt x="9326" y="4908"/>
                  </a:cubicBezTo>
                  <a:cubicBezTo>
                    <a:pt x="9484" y="4750"/>
                    <a:pt x="9484" y="4561"/>
                    <a:pt x="9326" y="4404"/>
                  </a:cubicBezTo>
                  <a:cubicBezTo>
                    <a:pt x="9011" y="4089"/>
                    <a:pt x="8665" y="3868"/>
                    <a:pt x="8224" y="3742"/>
                  </a:cubicBezTo>
                  <a:cubicBezTo>
                    <a:pt x="8507" y="3427"/>
                    <a:pt x="8728" y="3018"/>
                    <a:pt x="8822" y="2608"/>
                  </a:cubicBezTo>
                  <a:cubicBezTo>
                    <a:pt x="8854" y="2387"/>
                    <a:pt x="8728" y="2198"/>
                    <a:pt x="8570" y="2167"/>
                  </a:cubicBezTo>
                  <a:cubicBezTo>
                    <a:pt x="8351" y="2099"/>
                    <a:pt x="8122" y="2068"/>
                    <a:pt x="7889" y="2068"/>
                  </a:cubicBezTo>
                  <a:cubicBezTo>
                    <a:pt x="7688" y="2068"/>
                    <a:pt x="7483" y="2092"/>
                    <a:pt x="7278" y="2135"/>
                  </a:cubicBezTo>
                  <a:cubicBezTo>
                    <a:pt x="7373" y="1694"/>
                    <a:pt x="7373" y="1253"/>
                    <a:pt x="7247" y="875"/>
                  </a:cubicBezTo>
                  <a:cubicBezTo>
                    <a:pt x="7223" y="705"/>
                    <a:pt x="7086" y="591"/>
                    <a:pt x="6938" y="591"/>
                  </a:cubicBezTo>
                  <a:cubicBezTo>
                    <a:pt x="6894" y="591"/>
                    <a:pt x="6849" y="602"/>
                    <a:pt x="6806" y="623"/>
                  </a:cubicBezTo>
                  <a:cubicBezTo>
                    <a:pt x="6365" y="749"/>
                    <a:pt x="6018" y="938"/>
                    <a:pt x="5672" y="1222"/>
                  </a:cubicBezTo>
                  <a:cubicBezTo>
                    <a:pt x="5546" y="812"/>
                    <a:pt x="5325" y="434"/>
                    <a:pt x="5010" y="119"/>
                  </a:cubicBezTo>
                  <a:cubicBezTo>
                    <a:pt x="4931" y="40"/>
                    <a:pt x="4837" y="1"/>
                    <a:pt x="47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1" name="Google Shape;11191;p42"/>
            <p:cNvSpPr/>
            <p:nvPr/>
          </p:nvSpPr>
          <p:spPr>
            <a:xfrm>
              <a:off x="-16018450" y="4253550"/>
              <a:ext cx="129200" cy="108700"/>
            </a:xfrm>
            <a:custGeom>
              <a:rect b="b" l="l" r="r" t="t"/>
              <a:pathLst>
                <a:path extrusionOk="0" h="4348" w="5168">
                  <a:moveTo>
                    <a:pt x="1009" y="0"/>
                  </a:moveTo>
                  <a:cubicBezTo>
                    <a:pt x="410" y="693"/>
                    <a:pt x="1" y="1607"/>
                    <a:pt x="1" y="2615"/>
                  </a:cubicBezTo>
                  <a:lnTo>
                    <a:pt x="1" y="4001"/>
                  </a:lnTo>
                  <a:lnTo>
                    <a:pt x="32" y="4001"/>
                  </a:lnTo>
                  <a:cubicBezTo>
                    <a:pt x="32" y="4190"/>
                    <a:pt x="190" y="4348"/>
                    <a:pt x="410" y="4348"/>
                  </a:cubicBezTo>
                  <a:lnTo>
                    <a:pt x="1796" y="4348"/>
                  </a:lnTo>
                  <a:cubicBezTo>
                    <a:pt x="3214" y="4348"/>
                    <a:pt x="4443" y="3560"/>
                    <a:pt x="5167" y="2426"/>
                  </a:cubicBezTo>
                  <a:cubicBezTo>
                    <a:pt x="4915" y="2237"/>
                    <a:pt x="4411" y="1733"/>
                    <a:pt x="4159" y="1355"/>
                  </a:cubicBezTo>
                  <a:cubicBezTo>
                    <a:pt x="3750" y="1576"/>
                    <a:pt x="3309" y="1670"/>
                    <a:pt x="2836" y="1796"/>
                  </a:cubicBezTo>
                  <a:cubicBezTo>
                    <a:pt x="2805" y="1801"/>
                    <a:pt x="2774" y="1804"/>
                    <a:pt x="2743" y="1804"/>
                  </a:cubicBezTo>
                  <a:cubicBezTo>
                    <a:pt x="2580" y="1804"/>
                    <a:pt x="2421" y="1734"/>
                    <a:pt x="2395" y="1576"/>
                  </a:cubicBezTo>
                  <a:cubicBezTo>
                    <a:pt x="2269" y="1040"/>
                    <a:pt x="2111" y="662"/>
                    <a:pt x="2080" y="189"/>
                  </a:cubicBezTo>
                  <a:cubicBezTo>
                    <a:pt x="1702" y="158"/>
                    <a:pt x="1418" y="63"/>
                    <a:pt x="10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2" name="Google Shape;11192;p42"/>
            <p:cNvSpPr/>
            <p:nvPr/>
          </p:nvSpPr>
          <p:spPr>
            <a:xfrm>
              <a:off x="-15876675" y="4254325"/>
              <a:ext cx="107925" cy="90600"/>
            </a:xfrm>
            <a:custGeom>
              <a:rect b="b" l="l" r="r" t="t"/>
              <a:pathLst>
                <a:path extrusionOk="0" h="3624" w="4317">
                  <a:moveTo>
                    <a:pt x="3750" y="1"/>
                  </a:moveTo>
                  <a:cubicBezTo>
                    <a:pt x="3466" y="64"/>
                    <a:pt x="3277" y="127"/>
                    <a:pt x="2993" y="127"/>
                  </a:cubicBezTo>
                  <a:cubicBezTo>
                    <a:pt x="2962" y="599"/>
                    <a:pt x="2836" y="977"/>
                    <a:pt x="2678" y="1482"/>
                  </a:cubicBezTo>
                  <a:cubicBezTo>
                    <a:pt x="2653" y="1657"/>
                    <a:pt x="2509" y="1753"/>
                    <a:pt x="2355" y="1753"/>
                  </a:cubicBezTo>
                  <a:cubicBezTo>
                    <a:pt x="2316" y="1753"/>
                    <a:pt x="2276" y="1746"/>
                    <a:pt x="2237" y="1734"/>
                  </a:cubicBezTo>
                  <a:cubicBezTo>
                    <a:pt x="1733" y="1608"/>
                    <a:pt x="1292" y="1482"/>
                    <a:pt x="914" y="1292"/>
                  </a:cubicBezTo>
                  <a:cubicBezTo>
                    <a:pt x="631" y="1702"/>
                    <a:pt x="347" y="1923"/>
                    <a:pt x="1" y="2269"/>
                  </a:cubicBezTo>
                  <a:cubicBezTo>
                    <a:pt x="599" y="3057"/>
                    <a:pt x="1481" y="3592"/>
                    <a:pt x="2552" y="3592"/>
                  </a:cubicBezTo>
                  <a:lnTo>
                    <a:pt x="3970" y="3592"/>
                  </a:lnTo>
                  <a:lnTo>
                    <a:pt x="3970" y="3624"/>
                  </a:lnTo>
                  <a:cubicBezTo>
                    <a:pt x="4159" y="3624"/>
                    <a:pt x="4317" y="3466"/>
                    <a:pt x="4317" y="3277"/>
                  </a:cubicBezTo>
                  <a:lnTo>
                    <a:pt x="4317" y="1860"/>
                  </a:lnTo>
                  <a:cubicBezTo>
                    <a:pt x="4317" y="1166"/>
                    <a:pt x="4096" y="536"/>
                    <a:pt x="37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193" name="Google Shape;11193;p42"/>
          <p:cNvGrpSpPr/>
          <p:nvPr/>
        </p:nvGrpSpPr>
        <p:grpSpPr>
          <a:xfrm>
            <a:off x="6042252" y="1365397"/>
            <a:ext cx="457196" cy="457204"/>
            <a:chOff x="-13947000" y="3212800"/>
            <a:chExt cx="353675" cy="352400"/>
          </a:xfrm>
        </p:grpSpPr>
        <p:sp>
          <p:nvSpPr>
            <p:cNvPr id="11194" name="Google Shape;11194;p42"/>
            <p:cNvSpPr/>
            <p:nvPr/>
          </p:nvSpPr>
          <p:spPr>
            <a:xfrm>
              <a:off x="-13947000" y="3212800"/>
              <a:ext cx="229225" cy="268125"/>
            </a:xfrm>
            <a:custGeom>
              <a:rect b="b" l="l" r="r" t="t"/>
              <a:pathLst>
                <a:path extrusionOk="0" h="10725" w="9169">
                  <a:moveTo>
                    <a:pt x="2959" y="2501"/>
                  </a:moveTo>
                  <a:cubicBezTo>
                    <a:pt x="3099" y="2501"/>
                    <a:pt x="3225" y="2585"/>
                    <a:pt x="3309" y="2753"/>
                  </a:cubicBezTo>
                  <a:cubicBezTo>
                    <a:pt x="3435" y="2942"/>
                    <a:pt x="3309" y="3194"/>
                    <a:pt x="3120" y="3289"/>
                  </a:cubicBezTo>
                  <a:lnTo>
                    <a:pt x="1450" y="4140"/>
                  </a:lnTo>
                  <a:cubicBezTo>
                    <a:pt x="1404" y="4155"/>
                    <a:pt x="1354" y="4163"/>
                    <a:pt x="1304" y="4163"/>
                  </a:cubicBezTo>
                  <a:cubicBezTo>
                    <a:pt x="1148" y="4163"/>
                    <a:pt x="986" y="4086"/>
                    <a:pt x="914" y="3919"/>
                  </a:cubicBezTo>
                  <a:cubicBezTo>
                    <a:pt x="788" y="3730"/>
                    <a:pt x="914" y="3509"/>
                    <a:pt x="1103" y="3383"/>
                  </a:cubicBezTo>
                  <a:lnTo>
                    <a:pt x="2742" y="2564"/>
                  </a:lnTo>
                  <a:cubicBezTo>
                    <a:pt x="2815" y="2522"/>
                    <a:pt x="2889" y="2501"/>
                    <a:pt x="2959" y="2501"/>
                  </a:cubicBezTo>
                  <a:close/>
                  <a:moveTo>
                    <a:pt x="416" y="0"/>
                  </a:moveTo>
                  <a:cubicBezTo>
                    <a:pt x="338" y="0"/>
                    <a:pt x="259" y="23"/>
                    <a:pt x="190" y="75"/>
                  </a:cubicBezTo>
                  <a:cubicBezTo>
                    <a:pt x="64" y="138"/>
                    <a:pt x="1" y="264"/>
                    <a:pt x="1" y="422"/>
                  </a:cubicBezTo>
                  <a:lnTo>
                    <a:pt x="1" y="5337"/>
                  </a:lnTo>
                  <a:cubicBezTo>
                    <a:pt x="32" y="7952"/>
                    <a:pt x="1922" y="10220"/>
                    <a:pt x="4537" y="10724"/>
                  </a:cubicBezTo>
                  <a:lnTo>
                    <a:pt x="4569" y="10724"/>
                  </a:lnTo>
                  <a:cubicBezTo>
                    <a:pt x="4317" y="10062"/>
                    <a:pt x="4159" y="9369"/>
                    <a:pt x="4159" y="8613"/>
                  </a:cubicBezTo>
                  <a:lnTo>
                    <a:pt x="4159" y="7511"/>
                  </a:lnTo>
                  <a:cubicBezTo>
                    <a:pt x="3813" y="7574"/>
                    <a:pt x="3498" y="7763"/>
                    <a:pt x="3214" y="8015"/>
                  </a:cubicBezTo>
                  <a:cubicBezTo>
                    <a:pt x="3135" y="8093"/>
                    <a:pt x="3033" y="8133"/>
                    <a:pt x="2931" y="8133"/>
                  </a:cubicBezTo>
                  <a:cubicBezTo>
                    <a:pt x="2828" y="8133"/>
                    <a:pt x="2726" y="8093"/>
                    <a:pt x="2647" y="8015"/>
                  </a:cubicBezTo>
                  <a:cubicBezTo>
                    <a:pt x="2490" y="7857"/>
                    <a:pt x="2490" y="7574"/>
                    <a:pt x="2647" y="7448"/>
                  </a:cubicBezTo>
                  <a:cubicBezTo>
                    <a:pt x="3057" y="7006"/>
                    <a:pt x="3592" y="6754"/>
                    <a:pt x="4159" y="6691"/>
                  </a:cubicBezTo>
                  <a:lnTo>
                    <a:pt x="4159" y="3761"/>
                  </a:lnTo>
                  <a:cubicBezTo>
                    <a:pt x="4159" y="3068"/>
                    <a:pt x="4726" y="2564"/>
                    <a:pt x="5420" y="2564"/>
                  </a:cubicBezTo>
                  <a:cubicBezTo>
                    <a:pt x="5577" y="2564"/>
                    <a:pt x="5735" y="2596"/>
                    <a:pt x="5892" y="2627"/>
                  </a:cubicBezTo>
                  <a:cubicBezTo>
                    <a:pt x="6932" y="3068"/>
                    <a:pt x="8066" y="3257"/>
                    <a:pt x="9169" y="3289"/>
                  </a:cubicBezTo>
                  <a:lnTo>
                    <a:pt x="9169" y="422"/>
                  </a:lnTo>
                  <a:cubicBezTo>
                    <a:pt x="9169" y="296"/>
                    <a:pt x="9106" y="138"/>
                    <a:pt x="8980" y="75"/>
                  </a:cubicBezTo>
                  <a:cubicBezTo>
                    <a:pt x="8910" y="23"/>
                    <a:pt x="8831" y="0"/>
                    <a:pt x="8753" y="0"/>
                  </a:cubicBezTo>
                  <a:cubicBezTo>
                    <a:pt x="8690" y="0"/>
                    <a:pt x="8627" y="16"/>
                    <a:pt x="8570" y="44"/>
                  </a:cubicBezTo>
                  <a:cubicBezTo>
                    <a:pt x="7294" y="548"/>
                    <a:pt x="5939" y="800"/>
                    <a:pt x="4585" y="800"/>
                  </a:cubicBezTo>
                  <a:cubicBezTo>
                    <a:pt x="3230" y="800"/>
                    <a:pt x="1875" y="548"/>
                    <a:pt x="599" y="44"/>
                  </a:cubicBezTo>
                  <a:cubicBezTo>
                    <a:pt x="543" y="16"/>
                    <a:pt x="480" y="0"/>
                    <a:pt x="4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5" name="Google Shape;11195;p42"/>
            <p:cNvSpPr/>
            <p:nvPr/>
          </p:nvSpPr>
          <p:spPr>
            <a:xfrm>
              <a:off x="-13821775" y="3295600"/>
              <a:ext cx="228450" cy="269600"/>
            </a:xfrm>
            <a:custGeom>
              <a:rect b="b" l="l" r="r" t="t"/>
              <a:pathLst>
                <a:path extrusionOk="0" h="10784" w="9138">
                  <a:moveTo>
                    <a:pt x="2108" y="3311"/>
                  </a:moveTo>
                  <a:cubicBezTo>
                    <a:pt x="2163" y="3311"/>
                    <a:pt x="2219" y="3323"/>
                    <a:pt x="2269" y="3348"/>
                  </a:cubicBezTo>
                  <a:lnTo>
                    <a:pt x="3939" y="4167"/>
                  </a:lnTo>
                  <a:cubicBezTo>
                    <a:pt x="4128" y="4293"/>
                    <a:pt x="4191" y="4514"/>
                    <a:pt x="4128" y="4703"/>
                  </a:cubicBezTo>
                  <a:cubicBezTo>
                    <a:pt x="4033" y="4870"/>
                    <a:pt x="3883" y="4946"/>
                    <a:pt x="3720" y="4946"/>
                  </a:cubicBezTo>
                  <a:cubicBezTo>
                    <a:pt x="3668" y="4946"/>
                    <a:pt x="3615" y="4938"/>
                    <a:pt x="3561" y="4923"/>
                  </a:cubicBezTo>
                  <a:lnTo>
                    <a:pt x="1923" y="4073"/>
                  </a:lnTo>
                  <a:cubicBezTo>
                    <a:pt x="1734" y="4010"/>
                    <a:pt x="1639" y="3726"/>
                    <a:pt x="1734" y="3537"/>
                  </a:cubicBezTo>
                  <a:cubicBezTo>
                    <a:pt x="1803" y="3399"/>
                    <a:pt x="1957" y="3311"/>
                    <a:pt x="2108" y="3311"/>
                  </a:cubicBezTo>
                  <a:close/>
                  <a:moveTo>
                    <a:pt x="7086" y="3316"/>
                  </a:moveTo>
                  <a:cubicBezTo>
                    <a:pt x="7226" y="3316"/>
                    <a:pt x="7352" y="3400"/>
                    <a:pt x="7436" y="3568"/>
                  </a:cubicBezTo>
                  <a:cubicBezTo>
                    <a:pt x="7562" y="3758"/>
                    <a:pt x="7436" y="4010"/>
                    <a:pt x="7247" y="4104"/>
                  </a:cubicBezTo>
                  <a:lnTo>
                    <a:pt x="5577" y="4955"/>
                  </a:lnTo>
                  <a:cubicBezTo>
                    <a:pt x="5528" y="4979"/>
                    <a:pt x="5472" y="4991"/>
                    <a:pt x="5415" y="4991"/>
                  </a:cubicBezTo>
                  <a:cubicBezTo>
                    <a:pt x="5255" y="4991"/>
                    <a:pt x="5088" y="4897"/>
                    <a:pt x="5042" y="4734"/>
                  </a:cubicBezTo>
                  <a:cubicBezTo>
                    <a:pt x="4947" y="4514"/>
                    <a:pt x="5042" y="4262"/>
                    <a:pt x="5231" y="4199"/>
                  </a:cubicBezTo>
                  <a:lnTo>
                    <a:pt x="6869" y="3379"/>
                  </a:lnTo>
                  <a:cubicBezTo>
                    <a:pt x="6943" y="3337"/>
                    <a:pt x="7016" y="3316"/>
                    <a:pt x="7086" y="3316"/>
                  </a:cubicBezTo>
                  <a:close/>
                  <a:moveTo>
                    <a:pt x="6223" y="6632"/>
                  </a:moveTo>
                  <a:cubicBezTo>
                    <a:pt x="6333" y="6632"/>
                    <a:pt x="6444" y="6672"/>
                    <a:pt x="6522" y="6750"/>
                  </a:cubicBezTo>
                  <a:cubicBezTo>
                    <a:pt x="6680" y="6908"/>
                    <a:pt x="6680" y="7192"/>
                    <a:pt x="6522" y="7349"/>
                  </a:cubicBezTo>
                  <a:cubicBezTo>
                    <a:pt x="5987" y="7885"/>
                    <a:pt x="5262" y="8137"/>
                    <a:pt x="4601" y="8137"/>
                  </a:cubicBezTo>
                  <a:cubicBezTo>
                    <a:pt x="3939" y="8137"/>
                    <a:pt x="3183" y="7853"/>
                    <a:pt x="2679" y="7349"/>
                  </a:cubicBezTo>
                  <a:cubicBezTo>
                    <a:pt x="2521" y="7192"/>
                    <a:pt x="2521" y="6908"/>
                    <a:pt x="2679" y="6750"/>
                  </a:cubicBezTo>
                  <a:cubicBezTo>
                    <a:pt x="2758" y="6672"/>
                    <a:pt x="2860" y="6632"/>
                    <a:pt x="2962" y="6632"/>
                  </a:cubicBezTo>
                  <a:cubicBezTo>
                    <a:pt x="3065" y="6632"/>
                    <a:pt x="3167" y="6672"/>
                    <a:pt x="3246" y="6750"/>
                  </a:cubicBezTo>
                  <a:cubicBezTo>
                    <a:pt x="3608" y="7129"/>
                    <a:pt x="4097" y="7318"/>
                    <a:pt x="4585" y="7318"/>
                  </a:cubicBezTo>
                  <a:cubicBezTo>
                    <a:pt x="5073" y="7318"/>
                    <a:pt x="5562" y="7129"/>
                    <a:pt x="5924" y="6750"/>
                  </a:cubicBezTo>
                  <a:cubicBezTo>
                    <a:pt x="6003" y="6672"/>
                    <a:pt x="6113" y="6632"/>
                    <a:pt x="6223" y="6632"/>
                  </a:cubicBezTo>
                  <a:close/>
                  <a:moveTo>
                    <a:pt x="8737" y="0"/>
                  </a:moveTo>
                  <a:cubicBezTo>
                    <a:pt x="8681" y="0"/>
                    <a:pt x="8624" y="13"/>
                    <a:pt x="8570" y="40"/>
                  </a:cubicBezTo>
                  <a:cubicBezTo>
                    <a:pt x="7294" y="544"/>
                    <a:pt x="5932" y="796"/>
                    <a:pt x="4565" y="796"/>
                  </a:cubicBezTo>
                  <a:cubicBezTo>
                    <a:pt x="3199" y="796"/>
                    <a:pt x="1828" y="544"/>
                    <a:pt x="537" y="40"/>
                  </a:cubicBezTo>
                  <a:cubicBezTo>
                    <a:pt x="494" y="22"/>
                    <a:pt x="447" y="13"/>
                    <a:pt x="400" y="13"/>
                  </a:cubicBezTo>
                  <a:cubicBezTo>
                    <a:pt x="205" y="13"/>
                    <a:pt x="1" y="164"/>
                    <a:pt x="1" y="418"/>
                  </a:cubicBezTo>
                  <a:lnTo>
                    <a:pt x="1" y="5301"/>
                  </a:lnTo>
                  <a:cubicBezTo>
                    <a:pt x="1" y="7948"/>
                    <a:pt x="1891" y="10279"/>
                    <a:pt x="4475" y="10783"/>
                  </a:cubicBezTo>
                  <a:lnTo>
                    <a:pt x="4632" y="10783"/>
                  </a:lnTo>
                  <a:cubicBezTo>
                    <a:pt x="7247" y="10247"/>
                    <a:pt x="9137" y="7948"/>
                    <a:pt x="9137" y="5301"/>
                  </a:cubicBezTo>
                  <a:lnTo>
                    <a:pt x="9137" y="418"/>
                  </a:lnTo>
                  <a:cubicBezTo>
                    <a:pt x="9137" y="170"/>
                    <a:pt x="8943" y="0"/>
                    <a:pt x="87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99" name="Shape 1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00" name="Google Shape;11200;p43"/>
          <p:cNvSpPr txBox="1"/>
          <p:nvPr>
            <p:ph type="title"/>
          </p:nvPr>
        </p:nvSpPr>
        <p:spPr>
          <a:xfrm>
            <a:off x="422750" y="5853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Bit Flip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01" name="Google Shape;11201;p43"/>
          <p:cNvSpPr txBox="1"/>
          <p:nvPr/>
        </p:nvSpPr>
        <p:spPr>
          <a:xfrm>
            <a:off x="1927675" y="3715275"/>
            <a:ext cx="44139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Tajawal"/>
              <a:buChar char="●"/>
            </a:pPr>
            <a:r>
              <a:rPr lang="en" sz="1800">
                <a:latin typeface="Tajawal"/>
                <a:ea typeface="Tajawal"/>
                <a:cs typeface="Tajawal"/>
                <a:sym typeface="Tajawal"/>
              </a:rPr>
              <a:t>Geospatial context in selection of positive and negative pairs</a:t>
            </a:r>
            <a:endParaRPr sz="1800">
              <a:latin typeface="Tajawal"/>
              <a:ea typeface="Tajawal"/>
              <a:cs typeface="Tajawal"/>
              <a:sym typeface="Tajaw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Tajawal"/>
              <a:buChar char="●"/>
            </a:pPr>
            <a:r>
              <a:rPr lang="en" sz="1800">
                <a:latin typeface="Tajawal"/>
                <a:ea typeface="Tajawal"/>
                <a:cs typeface="Tajawal"/>
                <a:sym typeface="Tajawal"/>
              </a:rPr>
              <a:t>Observe how different strategies affect accuracy</a:t>
            </a:r>
            <a:endParaRPr sz="1800">
              <a:latin typeface="Tajawal"/>
              <a:ea typeface="Tajawal"/>
              <a:cs typeface="Tajawal"/>
              <a:sym typeface="Tajawal"/>
            </a:endParaRPr>
          </a:p>
        </p:txBody>
      </p:sp>
      <p:pic>
        <p:nvPicPr>
          <p:cNvPr id="11202" name="Google Shape;11202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9600" y="1206250"/>
            <a:ext cx="4570055" cy="2460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1206" name="Shape 11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07" name="Google Shape;11207;p4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Technical detail of what we did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11" name="Shape 11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212" name="Google Shape;11212;p45"/>
          <p:cNvCxnSpPr/>
          <p:nvPr/>
        </p:nvCxnSpPr>
        <p:spPr>
          <a:xfrm>
            <a:off x="1019100" y="1276044"/>
            <a:ext cx="71058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oval"/>
            <a:tailEnd len="med" w="med" type="triangle"/>
          </a:ln>
        </p:spPr>
      </p:cxnSp>
      <p:sp>
        <p:nvSpPr>
          <p:cNvPr id="11213" name="Google Shape;11213;p45"/>
          <p:cNvSpPr txBox="1"/>
          <p:nvPr/>
        </p:nvSpPr>
        <p:spPr>
          <a:xfrm>
            <a:off x="3450900" y="1897125"/>
            <a:ext cx="22422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Baseline Contrastive</a:t>
            </a:r>
            <a:endParaRPr b="1"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214" name="Google Shape;11214;p45"/>
          <p:cNvSpPr txBox="1"/>
          <p:nvPr/>
        </p:nvSpPr>
        <p:spPr>
          <a:xfrm>
            <a:off x="3499950" y="2439825"/>
            <a:ext cx="2144100" cy="15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rPr>
              <a:t>Self-supervised for iNaturalist images </a:t>
            </a:r>
            <a:r>
              <a:rPr lang="en" sz="1500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rPr>
              <a:t>with augmented image for positive and random image for negative; </a:t>
            </a:r>
            <a:r>
              <a:rPr lang="en" sz="1500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rPr>
              <a:t>pretrain with random 10% labeled fine-tune</a:t>
            </a:r>
            <a:endParaRPr sz="1500">
              <a:solidFill>
                <a:schemeClr val="dk1"/>
              </a:solidFill>
              <a:latin typeface="Tajawal"/>
              <a:ea typeface="Tajawal"/>
              <a:cs typeface="Tajawal"/>
              <a:sym typeface="Tajawal"/>
            </a:endParaRPr>
          </a:p>
        </p:txBody>
      </p:sp>
      <p:sp>
        <p:nvSpPr>
          <p:cNvPr id="11215" name="Google Shape;11215;p45"/>
          <p:cNvSpPr txBox="1"/>
          <p:nvPr/>
        </p:nvSpPr>
        <p:spPr>
          <a:xfrm>
            <a:off x="5633475" y="1897125"/>
            <a:ext cx="22422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Context Aware </a:t>
            </a:r>
            <a:r>
              <a:rPr b="1" lang="en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Selection</a:t>
            </a:r>
            <a:endParaRPr b="1"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216" name="Google Shape;11216;p45"/>
          <p:cNvSpPr txBox="1"/>
          <p:nvPr/>
        </p:nvSpPr>
        <p:spPr>
          <a:xfrm>
            <a:off x="5613825" y="2768150"/>
            <a:ext cx="2281500" cy="15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rPr>
              <a:t>Self-supervised with geolocation selection for positive and rando</a:t>
            </a:r>
            <a:r>
              <a:rPr lang="en" sz="1500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rPr>
              <a:t>m</a:t>
            </a:r>
            <a:r>
              <a:rPr lang="en" sz="1500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rPr>
              <a:t> image for negative. Used a cKDTree data structure to find other images within a radius of the anchor and then pick one at random. Pretrain with random 10% fine-tune</a:t>
            </a:r>
            <a:endParaRPr sz="1500">
              <a:solidFill>
                <a:schemeClr val="dk1"/>
              </a:solidFill>
              <a:latin typeface="Tajawal"/>
              <a:ea typeface="Tajawal"/>
              <a:cs typeface="Tajawal"/>
              <a:sym typeface="Tajawal"/>
            </a:endParaRPr>
          </a:p>
        </p:txBody>
      </p:sp>
      <p:sp>
        <p:nvSpPr>
          <p:cNvPr id="11217" name="Google Shape;11217;p45"/>
          <p:cNvSpPr txBox="1"/>
          <p:nvPr/>
        </p:nvSpPr>
        <p:spPr>
          <a:xfrm>
            <a:off x="1324775" y="2295025"/>
            <a:ext cx="2206800" cy="156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rPr>
              <a:t>Ran batches of 64 random iNaturalist images through a 5 layer network, then tested on 75,000 new</a:t>
            </a:r>
            <a:endParaRPr sz="1500">
              <a:solidFill>
                <a:schemeClr val="dk1"/>
              </a:solidFill>
              <a:latin typeface="Tajawal"/>
              <a:ea typeface="Tajawal"/>
              <a:cs typeface="Tajawal"/>
              <a:sym typeface="Tajaw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rPr>
              <a:t>images in batches of 64</a:t>
            </a:r>
            <a:endParaRPr sz="1500">
              <a:solidFill>
                <a:schemeClr val="dk1"/>
              </a:solidFill>
              <a:latin typeface="Tajawal"/>
              <a:ea typeface="Tajawal"/>
              <a:cs typeface="Tajawal"/>
              <a:sym typeface="Tajaw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rPr>
              <a:t> </a:t>
            </a:r>
            <a:endParaRPr sz="1500">
              <a:solidFill>
                <a:schemeClr val="dk1"/>
              </a:solidFill>
              <a:latin typeface="Tajawal"/>
              <a:ea typeface="Tajawal"/>
              <a:cs typeface="Tajawal"/>
              <a:sym typeface="Tajaw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rPr>
              <a:t>.</a:t>
            </a:r>
            <a:endParaRPr sz="1500">
              <a:solidFill>
                <a:schemeClr val="dk1"/>
              </a:solidFill>
              <a:latin typeface="Tajawal"/>
              <a:ea typeface="Tajawal"/>
              <a:cs typeface="Tajawal"/>
              <a:sym typeface="Tajawal"/>
            </a:endParaRPr>
          </a:p>
        </p:txBody>
      </p:sp>
      <p:sp>
        <p:nvSpPr>
          <p:cNvPr id="11218" name="Google Shape;11218;p45"/>
          <p:cNvSpPr txBox="1"/>
          <p:nvPr/>
        </p:nvSpPr>
        <p:spPr>
          <a:xfrm>
            <a:off x="1307075" y="1897125"/>
            <a:ext cx="22422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Supervised</a:t>
            </a:r>
            <a:endParaRPr b="1"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219" name="Google Shape;11219;p45"/>
          <p:cNvSpPr/>
          <p:nvPr/>
        </p:nvSpPr>
        <p:spPr>
          <a:xfrm>
            <a:off x="1946075" y="769480"/>
            <a:ext cx="964200" cy="9642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01</a:t>
            </a:r>
            <a:endParaRPr sz="2800">
              <a:solidFill>
                <a:schemeClr val="dk1"/>
              </a:solidFill>
            </a:endParaRPr>
          </a:p>
        </p:txBody>
      </p:sp>
      <p:sp>
        <p:nvSpPr>
          <p:cNvPr id="11220" name="Google Shape;11220;p45"/>
          <p:cNvSpPr/>
          <p:nvPr/>
        </p:nvSpPr>
        <p:spPr>
          <a:xfrm>
            <a:off x="4089800" y="769480"/>
            <a:ext cx="964200" cy="9642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02</a:t>
            </a:r>
            <a:endParaRPr sz="2800">
              <a:solidFill>
                <a:schemeClr val="dk1"/>
              </a:solidFill>
            </a:endParaRPr>
          </a:p>
        </p:txBody>
      </p:sp>
      <p:sp>
        <p:nvSpPr>
          <p:cNvPr id="11221" name="Google Shape;11221;p45"/>
          <p:cNvSpPr/>
          <p:nvPr/>
        </p:nvSpPr>
        <p:spPr>
          <a:xfrm>
            <a:off x="6272475" y="769480"/>
            <a:ext cx="964200" cy="9642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03</a:t>
            </a:r>
            <a:endParaRPr sz="2800">
              <a:solidFill>
                <a:schemeClr val="dk1"/>
              </a:solidFill>
            </a:endParaRPr>
          </a:p>
        </p:txBody>
      </p:sp>
      <p:sp>
        <p:nvSpPr>
          <p:cNvPr id="11222" name="Google Shape;11222;p45"/>
          <p:cNvSpPr txBox="1"/>
          <p:nvPr>
            <p:ph type="title"/>
          </p:nvPr>
        </p:nvSpPr>
        <p:spPr>
          <a:xfrm>
            <a:off x="720000" y="64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Technical Approach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26" name="Shape 11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7" name="Google Shape;11227;p46"/>
          <p:cNvSpPr txBox="1"/>
          <p:nvPr>
            <p:ph type="title"/>
          </p:nvPr>
        </p:nvSpPr>
        <p:spPr>
          <a:xfrm>
            <a:off x="1730025" y="64025"/>
            <a:ext cx="5664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Augmented Pairs</a:t>
            </a:r>
            <a:endParaRPr/>
          </a:p>
        </p:txBody>
      </p:sp>
      <p:pic>
        <p:nvPicPr>
          <p:cNvPr id="11228" name="Google Shape;11228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59023" y="1451405"/>
            <a:ext cx="893700" cy="89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29" name="Google Shape;11229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46248" y="2458012"/>
            <a:ext cx="893700" cy="89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30" name="Google Shape;11230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59023" y="3464597"/>
            <a:ext cx="893700" cy="893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31" name="Google Shape;11231;p46"/>
          <p:cNvSpPr txBox="1"/>
          <p:nvPr>
            <p:ph idx="2" type="title"/>
          </p:nvPr>
        </p:nvSpPr>
        <p:spPr>
          <a:xfrm>
            <a:off x="1124023" y="1683050"/>
            <a:ext cx="2434500" cy="48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Original Image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232" name="Google Shape;11232;p46"/>
          <p:cNvSpPr txBox="1"/>
          <p:nvPr>
            <p:ph idx="2" type="title"/>
          </p:nvPr>
        </p:nvSpPr>
        <p:spPr>
          <a:xfrm>
            <a:off x="1077473" y="2676275"/>
            <a:ext cx="2434500" cy="48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Augmented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Positive Pair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233" name="Google Shape;11233;p46"/>
          <p:cNvSpPr txBox="1"/>
          <p:nvPr>
            <p:ph idx="2" type="title"/>
          </p:nvPr>
        </p:nvSpPr>
        <p:spPr>
          <a:xfrm>
            <a:off x="1077422" y="3669550"/>
            <a:ext cx="2434500" cy="48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Random Negative Pair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1234" name="Google Shape;11234;p46"/>
          <p:cNvCxnSpPr/>
          <p:nvPr/>
        </p:nvCxnSpPr>
        <p:spPr>
          <a:xfrm flipH="1">
            <a:off x="4740825" y="1200675"/>
            <a:ext cx="23100" cy="3315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235" name="Google Shape;11235;p46"/>
          <p:cNvCxnSpPr/>
          <p:nvPr/>
        </p:nvCxnSpPr>
        <p:spPr>
          <a:xfrm>
            <a:off x="4763925" y="1378825"/>
            <a:ext cx="7800" cy="2990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236" name="Google Shape;11236;p46"/>
          <p:cNvCxnSpPr/>
          <p:nvPr/>
        </p:nvCxnSpPr>
        <p:spPr>
          <a:xfrm>
            <a:off x="4701975" y="1340100"/>
            <a:ext cx="7800" cy="2997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237" name="Google Shape;11237;p46"/>
          <p:cNvCxnSpPr/>
          <p:nvPr/>
        </p:nvCxnSpPr>
        <p:spPr>
          <a:xfrm>
            <a:off x="4725300" y="1134825"/>
            <a:ext cx="23100" cy="3447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238" name="Google Shape;11238;p46"/>
          <p:cNvCxnSpPr/>
          <p:nvPr/>
        </p:nvCxnSpPr>
        <p:spPr>
          <a:xfrm>
            <a:off x="4729050" y="1423200"/>
            <a:ext cx="15600" cy="2990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239" name="Google Shape;11239;p46"/>
          <p:cNvCxnSpPr/>
          <p:nvPr/>
        </p:nvCxnSpPr>
        <p:spPr>
          <a:xfrm>
            <a:off x="6187200" y="1378825"/>
            <a:ext cx="15600" cy="2990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1240" name="Google Shape;11240;p4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008023" y="1464780"/>
            <a:ext cx="893700" cy="89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41" name="Google Shape;11241;p4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995248" y="2471387"/>
            <a:ext cx="893700" cy="89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42" name="Google Shape;11242;p4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008023" y="3477972"/>
            <a:ext cx="893700" cy="89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43" name="Google Shape;11243;p4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501048" y="1451405"/>
            <a:ext cx="893700" cy="89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44" name="Google Shape;11244;p4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6488273" y="2458012"/>
            <a:ext cx="893700" cy="89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45" name="Google Shape;11245;p46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6501048" y="3464597"/>
            <a:ext cx="893700" cy="89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Natural Resources Conservation Major for College: Food Sciences &amp; Technology by Slidesgo">
  <a:themeElements>
    <a:clrScheme name="Simple Light">
      <a:dk1>
        <a:srgbClr val="000000"/>
      </a:dk1>
      <a:lt1>
        <a:srgbClr val="FFD371"/>
      </a:lt1>
      <a:dk2>
        <a:srgbClr val="F6F5FB"/>
      </a:dk2>
      <a:lt2>
        <a:srgbClr val="38FF9B"/>
      </a:lt2>
      <a:accent1>
        <a:srgbClr val="61FFDD"/>
      </a:accent1>
      <a:accent2>
        <a:srgbClr val="7CFFFF"/>
      </a:accent2>
      <a:accent3>
        <a:srgbClr val="638CD0"/>
      </a:accent3>
      <a:accent4>
        <a:srgbClr val="63CDFF"/>
      </a:accent4>
      <a:accent5>
        <a:srgbClr val="FF81E4"/>
      </a:accent5>
      <a:accent6>
        <a:srgbClr val="FF99A2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